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Choiseul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Saint Lucia • State Map | Fully Editable Vector Shape</a:t>
            </a:r>
          </a:p>
        </p:txBody>
      </p:sp>
      <p:sp>
        <p:nvSpPr>
          <p:cNvPr id="101" name="Choiseu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590" y="77730"/>
                </a:moveTo>
                <a:lnTo>
                  <a:pt x="34710" y="74490"/>
                </a:lnTo>
                <a:lnTo>
                  <a:pt x="40000" y="71910"/>
                </a:lnTo>
                <a:lnTo>
                  <a:pt x="47520" y="69040"/>
                </a:lnTo>
                <a:lnTo>
                  <a:pt x="49810" y="67760"/>
                </a:lnTo>
                <a:lnTo>
                  <a:pt x="49960" y="68890"/>
                </a:lnTo>
                <a:lnTo>
                  <a:pt x="48910" y="69570"/>
                </a:lnTo>
                <a:lnTo>
                  <a:pt x="48210" y="71500"/>
                </a:lnTo>
                <a:lnTo>
                  <a:pt x="45470" y="77780"/>
                </a:lnTo>
                <a:lnTo>
                  <a:pt x="43050" y="82600"/>
                </a:lnTo>
                <a:lnTo>
                  <a:pt x="41520" y="85950"/>
                </a:lnTo>
                <a:lnTo>
                  <a:pt x="35020" y="83410"/>
                </a:lnTo>
                <a:lnTo>
                  <a:pt x="31300" y="78930"/>
                </a:lnTo>
                <a:lnTo>
                  <a:pt x="30590" y="77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