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Castries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Castri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70" y="20200"/>
                </a:moveTo>
                <a:lnTo>
                  <a:pt x="53370" y="22290"/>
                </a:lnTo>
                <a:lnTo>
                  <a:pt x="55040" y="25160"/>
                </a:lnTo>
                <a:lnTo>
                  <a:pt x="60030" y="26050"/>
                </a:lnTo>
                <a:lnTo>
                  <a:pt x="59770" y="28030"/>
                </a:lnTo>
                <a:lnTo>
                  <a:pt x="58940" y="34910"/>
                </a:lnTo>
                <a:lnTo>
                  <a:pt x="57540" y="40650"/>
                </a:lnTo>
                <a:lnTo>
                  <a:pt x="55320" y="46680"/>
                </a:lnTo>
                <a:lnTo>
                  <a:pt x="54480" y="52990"/>
                </a:lnTo>
                <a:lnTo>
                  <a:pt x="54480" y="57860"/>
                </a:lnTo>
                <a:lnTo>
                  <a:pt x="51970" y="57000"/>
                </a:lnTo>
                <a:lnTo>
                  <a:pt x="50030" y="54710"/>
                </a:lnTo>
                <a:lnTo>
                  <a:pt x="50030" y="50400"/>
                </a:lnTo>
                <a:lnTo>
                  <a:pt x="50030" y="47540"/>
                </a:lnTo>
                <a:lnTo>
                  <a:pt x="49750" y="42660"/>
                </a:lnTo>
                <a:lnTo>
                  <a:pt x="49190" y="38070"/>
                </a:lnTo>
                <a:lnTo>
                  <a:pt x="47520" y="35200"/>
                </a:lnTo>
                <a:lnTo>
                  <a:pt x="43620" y="34340"/>
                </a:lnTo>
                <a:lnTo>
                  <a:pt x="39810" y="33060"/>
                </a:lnTo>
                <a:lnTo>
                  <a:pt x="45220" y="24870"/>
                </a:lnTo>
                <a:lnTo>
                  <a:pt x="46380" y="23950"/>
                </a:lnTo>
                <a:lnTo>
                  <a:pt x="48540" y="22720"/>
                </a:lnTo>
                <a:lnTo>
                  <a:pt x="49650" y="21620"/>
                </a:lnTo>
                <a:lnTo>
                  <a:pt x="50170" y="2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