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Anse-la-Raye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Saint Lucia • State Map | Fully Editable Vector Shape</a:t>
            </a:r>
          </a:p>
        </p:txBody>
      </p:sp>
      <p:sp>
        <p:nvSpPr>
          <p:cNvPr id="101" name="Anse-la-Ray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810" y="33060"/>
                </a:moveTo>
                <a:lnTo>
                  <a:pt x="43620" y="34340"/>
                </a:lnTo>
                <a:lnTo>
                  <a:pt x="47520" y="35200"/>
                </a:lnTo>
                <a:lnTo>
                  <a:pt x="49190" y="38070"/>
                </a:lnTo>
                <a:lnTo>
                  <a:pt x="49750" y="42660"/>
                </a:lnTo>
                <a:lnTo>
                  <a:pt x="50030" y="47540"/>
                </a:lnTo>
                <a:lnTo>
                  <a:pt x="50030" y="50400"/>
                </a:lnTo>
                <a:lnTo>
                  <a:pt x="50030" y="54710"/>
                </a:lnTo>
                <a:lnTo>
                  <a:pt x="49470" y="59010"/>
                </a:lnTo>
                <a:lnTo>
                  <a:pt x="47800" y="60730"/>
                </a:lnTo>
                <a:lnTo>
                  <a:pt x="43340" y="59580"/>
                </a:lnTo>
                <a:lnTo>
                  <a:pt x="40280" y="54420"/>
                </a:lnTo>
                <a:lnTo>
                  <a:pt x="36660" y="51840"/>
                </a:lnTo>
                <a:lnTo>
                  <a:pt x="33320" y="50980"/>
                </a:lnTo>
                <a:lnTo>
                  <a:pt x="30860" y="51000"/>
                </a:lnTo>
                <a:lnTo>
                  <a:pt x="31300" y="49100"/>
                </a:lnTo>
                <a:lnTo>
                  <a:pt x="32510" y="45910"/>
                </a:lnTo>
                <a:lnTo>
                  <a:pt x="37820" y="38200"/>
                </a:lnTo>
                <a:lnTo>
                  <a:pt x="39810" y="33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