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Lucia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ros Isl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170" y="20200"/>
                </a:moveTo>
                <a:lnTo>
                  <a:pt x="51040" y="16160"/>
                </a:lnTo>
                <a:lnTo>
                  <a:pt x="51930" y="14570"/>
                </a:lnTo>
                <a:lnTo>
                  <a:pt x="57360" y="6750"/>
                </a:lnTo>
                <a:lnTo>
                  <a:pt x="60500" y="4550"/>
                </a:lnTo>
                <a:lnTo>
                  <a:pt x="64800" y="5960"/>
                </a:lnTo>
                <a:lnTo>
                  <a:pt x="63800" y="9910"/>
                </a:lnTo>
                <a:lnTo>
                  <a:pt x="65290" y="11960"/>
                </a:lnTo>
                <a:lnTo>
                  <a:pt x="67710" y="13360"/>
                </a:lnTo>
                <a:lnTo>
                  <a:pt x="64500" y="15400"/>
                </a:lnTo>
                <a:lnTo>
                  <a:pt x="61720" y="17980"/>
                </a:lnTo>
                <a:lnTo>
                  <a:pt x="60610" y="21710"/>
                </a:lnTo>
                <a:lnTo>
                  <a:pt x="60030" y="26050"/>
                </a:lnTo>
                <a:lnTo>
                  <a:pt x="55040" y="25160"/>
                </a:lnTo>
                <a:lnTo>
                  <a:pt x="53370" y="22290"/>
                </a:lnTo>
                <a:lnTo>
                  <a:pt x="50170" y="20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astri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170" y="20200"/>
                </a:moveTo>
                <a:lnTo>
                  <a:pt x="53370" y="22290"/>
                </a:lnTo>
                <a:lnTo>
                  <a:pt x="55040" y="25160"/>
                </a:lnTo>
                <a:lnTo>
                  <a:pt x="60030" y="26050"/>
                </a:lnTo>
                <a:lnTo>
                  <a:pt x="59770" y="28030"/>
                </a:lnTo>
                <a:lnTo>
                  <a:pt x="58940" y="34910"/>
                </a:lnTo>
                <a:lnTo>
                  <a:pt x="57540" y="40650"/>
                </a:lnTo>
                <a:lnTo>
                  <a:pt x="55320" y="46680"/>
                </a:lnTo>
                <a:lnTo>
                  <a:pt x="54480" y="52990"/>
                </a:lnTo>
                <a:lnTo>
                  <a:pt x="54480" y="57860"/>
                </a:lnTo>
                <a:lnTo>
                  <a:pt x="51970" y="57000"/>
                </a:lnTo>
                <a:lnTo>
                  <a:pt x="50030" y="54710"/>
                </a:lnTo>
                <a:lnTo>
                  <a:pt x="50030" y="50400"/>
                </a:lnTo>
                <a:lnTo>
                  <a:pt x="50030" y="47540"/>
                </a:lnTo>
                <a:lnTo>
                  <a:pt x="49750" y="42660"/>
                </a:lnTo>
                <a:lnTo>
                  <a:pt x="49190" y="38070"/>
                </a:lnTo>
                <a:lnTo>
                  <a:pt x="47520" y="35200"/>
                </a:lnTo>
                <a:lnTo>
                  <a:pt x="43620" y="34340"/>
                </a:lnTo>
                <a:lnTo>
                  <a:pt x="39810" y="33060"/>
                </a:lnTo>
                <a:lnTo>
                  <a:pt x="45220" y="24870"/>
                </a:lnTo>
                <a:lnTo>
                  <a:pt x="46380" y="23950"/>
                </a:lnTo>
                <a:lnTo>
                  <a:pt x="48540" y="22720"/>
                </a:lnTo>
                <a:lnTo>
                  <a:pt x="49650" y="21620"/>
                </a:lnTo>
                <a:lnTo>
                  <a:pt x="50170" y="20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nse-la-Ray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810" y="33060"/>
                </a:moveTo>
                <a:lnTo>
                  <a:pt x="43620" y="34340"/>
                </a:lnTo>
                <a:lnTo>
                  <a:pt x="47520" y="35200"/>
                </a:lnTo>
                <a:lnTo>
                  <a:pt x="49190" y="38070"/>
                </a:lnTo>
                <a:lnTo>
                  <a:pt x="49750" y="42660"/>
                </a:lnTo>
                <a:lnTo>
                  <a:pt x="50030" y="47540"/>
                </a:lnTo>
                <a:lnTo>
                  <a:pt x="50030" y="50400"/>
                </a:lnTo>
                <a:lnTo>
                  <a:pt x="50030" y="54710"/>
                </a:lnTo>
                <a:lnTo>
                  <a:pt x="49470" y="59010"/>
                </a:lnTo>
                <a:lnTo>
                  <a:pt x="47800" y="60730"/>
                </a:lnTo>
                <a:lnTo>
                  <a:pt x="43340" y="59580"/>
                </a:lnTo>
                <a:lnTo>
                  <a:pt x="40280" y="54420"/>
                </a:lnTo>
                <a:lnTo>
                  <a:pt x="36660" y="51840"/>
                </a:lnTo>
                <a:lnTo>
                  <a:pt x="33320" y="50980"/>
                </a:lnTo>
                <a:lnTo>
                  <a:pt x="30860" y="51000"/>
                </a:lnTo>
                <a:lnTo>
                  <a:pt x="31300" y="49100"/>
                </a:lnTo>
                <a:lnTo>
                  <a:pt x="32510" y="45910"/>
                </a:lnTo>
                <a:lnTo>
                  <a:pt x="37820" y="38200"/>
                </a:lnTo>
                <a:lnTo>
                  <a:pt x="39810" y="33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oufriè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030" y="54710"/>
                </a:moveTo>
                <a:lnTo>
                  <a:pt x="51970" y="57000"/>
                </a:lnTo>
                <a:lnTo>
                  <a:pt x="54480" y="57860"/>
                </a:lnTo>
                <a:lnTo>
                  <a:pt x="54480" y="60160"/>
                </a:lnTo>
                <a:lnTo>
                  <a:pt x="53650" y="65600"/>
                </a:lnTo>
                <a:lnTo>
                  <a:pt x="51230" y="66960"/>
                </a:lnTo>
                <a:lnTo>
                  <a:pt x="49810" y="67760"/>
                </a:lnTo>
                <a:lnTo>
                  <a:pt x="47520" y="69040"/>
                </a:lnTo>
                <a:lnTo>
                  <a:pt x="40000" y="71910"/>
                </a:lnTo>
                <a:lnTo>
                  <a:pt x="34710" y="74490"/>
                </a:lnTo>
                <a:lnTo>
                  <a:pt x="30590" y="77730"/>
                </a:lnTo>
                <a:lnTo>
                  <a:pt x="29240" y="76230"/>
                </a:lnTo>
                <a:lnTo>
                  <a:pt x="28370" y="74500"/>
                </a:lnTo>
                <a:lnTo>
                  <a:pt x="29910" y="70910"/>
                </a:lnTo>
                <a:lnTo>
                  <a:pt x="30160" y="68590"/>
                </a:lnTo>
                <a:lnTo>
                  <a:pt x="29910" y="64090"/>
                </a:lnTo>
                <a:lnTo>
                  <a:pt x="29560" y="62620"/>
                </a:lnTo>
                <a:lnTo>
                  <a:pt x="28930" y="61460"/>
                </a:lnTo>
                <a:lnTo>
                  <a:pt x="28370" y="60010"/>
                </a:lnTo>
                <a:lnTo>
                  <a:pt x="28280" y="57680"/>
                </a:lnTo>
                <a:lnTo>
                  <a:pt x="28860" y="55260"/>
                </a:lnTo>
                <a:lnTo>
                  <a:pt x="30860" y="51000"/>
                </a:lnTo>
                <a:lnTo>
                  <a:pt x="33320" y="50980"/>
                </a:lnTo>
                <a:lnTo>
                  <a:pt x="36660" y="51840"/>
                </a:lnTo>
                <a:lnTo>
                  <a:pt x="40280" y="54420"/>
                </a:lnTo>
                <a:lnTo>
                  <a:pt x="43340" y="59580"/>
                </a:lnTo>
                <a:lnTo>
                  <a:pt x="47800" y="60730"/>
                </a:lnTo>
                <a:lnTo>
                  <a:pt x="49470" y="59010"/>
                </a:lnTo>
                <a:lnTo>
                  <a:pt x="50030" y="54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Choise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590" y="77730"/>
                </a:moveTo>
                <a:lnTo>
                  <a:pt x="34710" y="74490"/>
                </a:lnTo>
                <a:lnTo>
                  <a:pt x="40000" y="71910"/>
                </a:lnTo>
                <a:lnTo>
                  <a:pt x="47520" y="69040"/>
                </a:lnTo>
                <a:lnTo>
                  <a:pt x="49810" y="67760"/>
                </a:lnTo>
                <a:lnTo>
                  <a:pt x="49960" y="68890"/>
                </a:lnTo>
                <a:lnTo>
                  <a:pt x="48910" y="69570"/>
                </a:lnTo>
                <a:lnTo>
                  <a:pt x="48210" y="71500"/>
                </a:lnTo>
                <a:lnTo>
                  <a:pt x="45470" y="77780"/>
                </a:lnTo>
                <a:lnTo>
                  <a:pt x="43050" y="82600"/>
                </a:lnTo>
                <a:lnTo>
                  <a:pt x="41520" y="85950"/>
                </a:lnTo>
                <a:lnTo>
                  <a:pt x="35020" y="83410"/>
                </a:lnTo>
                <a:lnTo>
                  <a:pt x="31300" y="78930"/>
                </a:lnTo>
                <a:lnTo>
                  <a:pt x="30590" y="77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Labori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520" y="85950"/>
                </a:moveTo>
                <a:lnTo>
                  <a:pt x="43050" y="82600"/>
                </a:lnTo>
                <a:lnTo>
                  <a:pt x="45470" y="77780"/>
                </a:lnTo>
                <a:lnTo>
                  <a:pt x="48210" y="71500"/>
                </a:lnTo>
                <a:lnTo>
                  <a:pt x="48910" y="69570"/>
                </a:lnTo>
                <a:lnTo>
                  <a:pt x="49960" y="68890"/>
                </a:lnTo>
                <a:lnTo>
                  <a:pt x="50080" y="69890"/>
                </a:lnTo>
                <a:lnTo>
                  <a:pt x="50860" y="72870"/>
                </a:lnTo>
                <a:lnTo>
                  <a:pt x="52350" y="78020"/>
                </a:lnTo>
                <a:lnTo>
                  <a:pt x="53750" y="81480"/>
                </a:lnTo>
                <a:lnTo>
                  <a:pt x="53990" y="86140"/>
                </a:lnTo>
                <a:lnTo>
                  <a:pt x="54060" y="89280"/>
                </a:lnTo>
                <a:lnTo>
                  <a:pt x="53030" y="91800"/>
                </a:lnTo>
                <a:lnTo>
                  <a:pt x="51640" y="89890"/>
                </a:lnTo>
                <a:lnTo>
                  <a:pt x="41520" y="85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Vieux For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810" y="67760"/>
                </a:moveTo>
                <a:lnTo>
                  <a:pt x="51230" y="66960"/>
                </a:lnTo>
                <a:lnTo>
                  <a:pt x="54200" y="70480"/>
                </a:lnTo>
                <a:lnTo>
                  <a:pt x="58660" y="75350"/>
                </a:lnTo>
                <a:lnTo>
                  <a:pt x="61440" y="78510"/>
                </a:lnTo>
                <a:lnTo>
                  <a:pt x="63930" y="81890"/>
                </a:lnTo>
                <a:lnTo>
                  <a:pt x="62860" y="82180"/>
                </a:lnTo>
                <a:lnTo>
                  <a:pt x="61910" y="82820"/>
                </a:lnTo>
                <a:lnTo>
                  <a:pt x="60880" y="85010"/>
                </a:lnTo>
                <a:lnTo>
                  <a:pt x="58880" y="93750"/>
                </a:lnTo>
                <a:lnTo>
                  <a:pt x="57490" y="95080"/>
                </a:lnTo>
                <a:lnTo>
                  <a:pt x="56810" y="95450"/>
                </a:lnTo>
                <a:lnTo>
                  <a:pt x="55700" y="95450"/>
                </a:lnTo>
                <a:lnTo>
                  <a:pt x="53030" y="91800"/>
                </a:lnTo>
                <a:lnTo>
                  <a:pt x="54060" y="89280"/>
                </a:lnTo>
                <a:lnTo>
                  <a:pt x="53990" y="86140"/>
                </a:lnTo>
                <a:lnTo>
                  <a:pt x="53750" y="81480"/>
                </a:lnTo>
                <a:lnTo>
                  <a:pt x="52350" y="78020"/>
                </a:lnTo>
                <a:lnTo>
                  <a:pt x="50860" y="72870"/>
                </a:lnTo>
                <a:lnTo>
                  <a:pt x="50080" y="69890"/>
                </a:lnTo>
                <a:lnTo>
                  <a:pt x="49960" y="68890"/>
                </a:lnTo>
                <a:lnTo>
                  <a:pt x="49810" y="67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icou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30" y="66960"/>
                </a:moveTo>
                <a:lnTo>
                  <a:pt x="53650" y="65600"/>
                </a:lnTo>
                <a:lnTo>
                  <a:pt x="58380" y="66750"/>
                </a:lnTo>
                <a:lnTo>
                  <a:pt x="64500" y="68470"/>
                </a:lnTo>
                <a:lnTo>
                  <a:pt x="69670" y="68340"/>
                </a:lnTo>
                <a:lnTo>
                  <a:pt x="66910" y="79540"/>
                </a:lnTo>
                <a:lnTo>
                  <a:pt x="66320" y="81120"/>
                </a:lnTo>
                <a:lnTo>
                  <a:pt x="65650" y="81400"/>
                </a:lnTo>
                <a:lnTo>
                  <a:pt x="63930" y="81890"/>
                </a:lnTo>
                <a:lnTo>
                  <a:pt x="61440" y="78510"/>
                </a:lnTo>
                <a:lnTo>
                  <a:pt x="58660" y="75350"/>
                </a:lnTo>
                <a:lnTo>
                  <a:pt x="54200" y="70480"/>
                </a:lnTo>
                <a:lnTo>
                  <a:pt x="51230" y="66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Prasl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480" y="57860"/>
                </a:moveTo>
                <a:lnTo>
                  <a:pt x="54480" y="52990"/>
                </a:lnTo>
                <a:lnTo>
                  <a:pt x="59210" y="52130"/>
                </a:lnTo>
                <a:lnTo>
                  <a:pt x="63110" y="53560"/>
                </a:lnTo>
                <a:lnTo>
                  <a:pt x="66450" y="51840"/>
                </a:lnTo>
                <a:lnTo>
                  <a:pt x="70110" y="51120"/>
                </a:lnTo>
                <a:lnTo>
                  <a:pt x="69030" y="58240"/>
                </a:lnTo>
                <a:lnTo>
                  <a:pt x="69670" y="68340"/>
                </a:lnTo>
                <a:lnTo>
                  <a:pt x="64500" y="68470"/>
                </a:lnTo>
                <a:lnTo>
                  <a:pt x="58380" y="66750"/>
                </a:lnTo>
                <a:lnTo>
                  <a:pt x="53650" y="65600"/>
                </a:lnTo>
                <a:lnTo>
                  <a:pt x="54480" y="60160"/>
                </a:lnTo>
                <a:lnTo>
                  <a:pt x="54480" y="57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Denner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480" y="52990"/>
                </a:moveTo>
                <a:lnTo>
                  <a:pt x="55320" y="46680"/>
                </a:lnTo>
                <a:lnTo>
                  <a:pt x="57540" y="40650"/>
                </a:lnTo>
                <a:lnTo>
                  <a:pt x="58940" y="34910"/>
                </a:lnTo>
                <a:lnTo>
                  <a:pt x="63390" y="34340"/>
                </a:lnTo>
                <a:lnTo>
                  <a:pt x="67570" y="34050"/>
                </a:lnTo>
                <a:lnTo>
                  <a:pt x="71720" y="34610"/>
                </a:lnTo>
                <a:lnTo>
                  <a:pt x="71700" y="40600"/>
                </a:lnTo>
                <a:lnTo>
                  <a:pt x="70110" y="51120"/>
                </a:lnTo>
                <a:lnTo>
                  <a:pt x="66450" y="51840"/>
                </a:lnTo>
                <a:lnTo>
                  <a:pt x="63110" y="53560"/>
                </a:lnTo>
                <a:lnTo>
                  <a:pt x="59210" y="52130"/>
                </a:lnTo>
                <a:lnTo>
                  <a:pt x="54480" y="52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Dauph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030" y="26050"/>
                </a:moveTo>
                <a:lnTo>
                  <a:pt x="60610" y="21710"/>
                </a:lnTo>
                <a:lnTo>
                  <a:pt x="61720" y="17980"/>
                </a:lnTo>
                <a:lnTo>
                  <a:pt x="64500" y="15400"/>
                </a:lnTo>
                <a:lnTo>
                  <a:pt x="67710" y="13360"/>
                </a:lnTo>
                <a:lnTo>
                  <a:pt x="69500" y="15360"/>
                </a:lnTo>
                <a:lnTo>
                  <a:pt x="70110" y="18210"/>
                </a:lnTo>
                <a:lnTo>
                  <a:pt x="70870" y="27860"/>
                </a:lnTo>
                <a:lnTo>
                  <a:pt x="71720" y="34610"/>
                </a:lnTo>
                <a:lnTo>
                  <a:pt x="67570" y="34050"/>
                </a:lnTo>
                <a:lnTo>
                  <a:pt x="63390" y="34340"/>
                </a:lnTo>
                <a:lnTo>
                  <a:pt x="58940" y="34910"/>
                </a:lnTo>
                <a:lnTo>
                  <a:pt x="59770" y="28030"/>
                </a:lnTo>
                <a:lnTo>
                  <a:pt x="60030" y="26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