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Trinity Palmetto Point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Kitts and Nevis • State Map | Fully Editable Vector Shape</a:t>
            </a:r>
          </a:p>
        </p:txBody>
      </p:sp>
      <p:sp>
        <p:nvSpPr>
          <p:cNvPr id="101" name="Trinity Palmetto Poi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980" y="38530"/>
                </a:moveTo>
                <a:lnTo>
                  <a:pt x="30610" y="36500"/>
                </a:lnTo>
                <a:lnTo>
                  <a:pt x="31500" y="34060"/>
                </a:lnTo>
                <a:lnTo>
                  <a:pt x="33650" y="32940"/>
                </a:lnTo>
                <a:lnTo>
                  <a:pt x="34720" y="29010"/>
                </a:lnTo>
                <a:lnTo>
                  <a:pt x="37220" y="29010"/>
                </a:lnTo>
                <a:lnTo>
                  <a:pt x="39180" y="29200"/>
                </a:lnTo>
                <a:lnTo>
                  <a:pt x="40260" y="32570"/>
                </a:lnTo>
                <a:lnTo>
                  <a:pt x="41680" y="35370"/>
                </a:lnTo>
                <a:lnTo>
                  <a:pt x="40970" y="36310"/>
                </a:lnTo>
                <a:lnTo>
                  <a:pt x="43150" y="40360"/>
                </a:lnTo>
                <a:lnTo>
                  <a:pt x="37580" y="40670"/>
                </a:lnTo>
                <a:lnTo>
                  <a:pt x="34020" y="40180"/>
                </a:lnTo>
                <a:lnTo>
                  <a:pt x="2998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