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Thomas Lowland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Kitts and Nevis • State Map | Fully Editable Vector Shape</a:t>
            </a:r>
          </a:p>
        </p:txBody>
      </p:sp>
      <p:sp>
        <p:nvSpPr>
          <p:cNvPr id="101" name="Saint Thomas Low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120" y="82500"/>
                </a:moveTo>
                <a:lnTo>
                  <a:pt x="78120" y="84560"/>
                </a:lnTo>
                <a:lnTo>
                  <a:pt x="69980" y="83880"/>
                </a:lnTo>
                <a:lnTo>
                  <a:pt x="72100" y="71750"/>
                </a:lnTo>
                <a:lnTo>
                  <a:pt x="73780" y="69930"/>
                </a:lnTo>
                <a:lnTo>
                  <a:pt x="78480" y="73340"/>
                </a:lnTo>
                <a:lnTo>
                  <a:pt x="83120" y="8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