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Peter Basseterre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Peter Basset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60" y="32570"/>
                </a:moveTo>
                <a:lnTo>
                  <a:pt x="39180" y="29200"/>
                </a:lnTo>
                <a:lnTo>
                  <a:pt x="40970" y="26770"/>
                </a:lnTo>
                <a:lnTo>
                  <a:pt x="43650" y="27140"/>
                </a:lnTo>
                <a:lnTo>
                  <a:pt x="46510" y="27140"/>
                </a:lnTo>
                <a:lnTo>
                  <a:pt x="48720" y="25960"/>
                </a:lnTo>
                <a:lnTo>
                  <a:pt x="50950" y="28380"/>
                </a:lnTo>
                <a:lnTo>
                  <a:pt x="54890" y="38140"/>
                </a:lnTo>
                <a:lnTo>
                  <a:pt x="52400" y="38370"/>
                </a:lnTo>
                <a:lnTo>
                  <a:pt x="49900" y="36310"/>
                </a:lnTo>
                <a:lnTo>
                  <a:pt x="47040" y="34810"/>
                </a:lnTo>
                <a:lnTo>
                  <a:pt x="43290" y="34060"/>
                </a:lnTo>
                <a:lnTo>
                  <a:pt x="42040" y="32010"/>
                </a:lnTo>
                <a:lnTo>
                  <a:pt x="40260" y="32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