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Paul Charlestown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Saint Kitts and Nevis • State Map | Fully Editable Vector Shape</a:t>
            </a:r>
          </a:p>
        </p:txBody>
      </p:sp>
      <p:sp>
        <p:nvSpPr>
          <p:cNvPr id="101" name="Saint Paul Charlestow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1300" y="87450"/>
                </a:moveTo>
                <a:lnTo>
                  <a:pt x="69980" y="83880"/>
                </a:lnTo>
                <a:lnTo>
                  <a:pt x="78120" y="84560"/>
                </a:lnTo>
                <a:lnTo>
                  <a:pt x="83120" y="82500"/>
                </a:lnTo>
                <a:lnTo>
                  <a:pt x="79370" y="86240"/>
                </a:lnTo>
                <a:lnTo>
                  <a:pt x="74910" y="87170"/>
                </a:lnTo>
                <a:lnTo>
                  <a:pt x="71300" y="87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