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Paul Capesterre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Kitts and Nevis • State Map | Fully Editable Vector Shape</a:t>
            </a:r>
          </a:p>
        </p:txBody>
      </p:sp>
      <p:sp>
        <p:nvSpPr>
          <p:cNvPr id="101" name="Saint Paul Capester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80" y="14760"/>
                </a:moveTo>
                <a:lnTo>
                  <a:pt x="7540" y="10640"/>
                </a:lnTo>
                <a:lnTo>
                  <a:pt x="8610" y="9650"/>
                </a:lnTo>
                <a:lnTo>
                  <a:pt x="9350" y="9120"/>
                </a:lnTo>
                <a:lnTo>
                  <a:pt x="10170" y="8810"/>
                </a:lnTo>
                <a:lnTo>
                  <a:pt x="11470" y="8490"/>
                </a:lnTo>
                <a:lnTo>
                  <a:pt x="14830" y="7050"/>
                </a:lnTo>
                <a:lnTo>
                  <a:pt x="16020" y="6200"/>
                </a:lnTo>
                <a:lnTo>
                  <a:pt x="17040" y="8610"/>
                </a:lnTo>
                <a:lnTo>
                  <a:pt x="17040" y="11420"/>
                </a:lnTo>
                <a:lnTo>
                  <a:pt x="17210" y="14790"/>
                </a:lnTo>
                <a:lnTo>
                  <a:pt x="18110" y="16470"/>
                </a:lnTo>
                <a:lnTo>
                  <a:pt x="19890" y="17040"/>
                </a:lnTo>
                <a:lnTo>
                  <a:pt x="20070" y="18720"/>
                </a:lnTo>
                <a:lnTo>
                  <a:pt x="12210" y="17040"/>
                </a:lnTo>
                <a:lnTo>
                  <a:pt x="12570" y="14980"/>
                </a:lnTo>
                <a:lnTo>
                  <a:pt x="10960" y="14230"/>
                </a:lnTo>
                <a:lnTo>
                  <a:pt x="9890" y="15730"/>
                </a:lnTo>
                <a:lnTo>
                  <a:pt x="6580" y="1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