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Mary Cayon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Kitts and Nevis • State Map | Fully Editable Vector Shape</a:t>
            </a:r>
          </a:p>
        </p:txBody>
      </p:sp>
      <p:sp>
        <p:nvSpPr>
          <p:cNvPr id="101" name="Saint Mary Cay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180" y="29200"/>
                </a:moveTo>
                <a:lnTo>
                  <a:pt x="37220" y="29010"/>
                </a:lnTo>
                <a:lnTo>
                  <a:pt x="37040" y="25270"/>
                </a:lnTo>
                <a:lnTo>
                  <a:pt x="38290" y="22280"/>
                </a:lnTo>
                <a:lnTo>
                  <a:pt x="39360" y="20400"/>
                </a:lnTo>
                <a:lnTo>
                  <a:pt x="41300" y="19330"/>
                </a:lnTo>
                <a:lnTo>
                  <a:pt x="44210" y="21080"/>
                </a:lnTo>
                <a:lnTo>
                  <a:pt x="48720" y="25960"/>
                </a:lnTo>
                <a:lnTo>
                  <a:pt x="46510" y="27140"/>
                </a:lnTo>
                <a:lnTo>
                  <a:pt x="43650" y="27140"/>
                </a:lnTo>
                <a:lnTo>
                  <a:pt x="40970" y="26770"/>
                </a:lnTo>
                <a:lnTo>
                  <a:pt x="39180" y="2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