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John Capesterre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Kitts and Nevis • State Map | Fully Editable Vector Shape</a:t>
            </a:r>
          </a:p>
        </p:txBody>
      </p:sp>
      <p:sp>
        <p:nvSpPr>
          <p:cNvPr id="101" name="Saint John Capester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070" y="18720"/>
                </a:moveTo>
                <a:lnTo>
                  <a:pt x="19890" y="17040"/>
                </a:lnTo>
                <a:lnTo>
                  <a:pt x="18110" y="16470"/>
                </a:lnTo>
                <a:lnTo>
                  <a:pt x="17210" y="14790"/>
                </a:lnTo>
                <a:lnTo>
                  <a:pt x="17040" y="11420"/>
                </a:lnTo>
                <a:lnTo>
                  <a:pt x="17040" y="8610"/>
                </a:lnTo>
                <a:lnTo>
                  <a:pt x="16020" y="6200"/>
                </a:lnTo>
                <a:lnTo>
                  <a:pt x="16780" y="4550"/>
                </a:lnTo>
                <a:lnTo>
                  <a:pt x="30590" y="12870"/>
                </a:lnTo>
                <a:lnTo>
                  <a:pt x="28650" y="16470"/>
                </a:lnTo>
                <a:lnTo>
                  <a:pt x="29000" y="18530"/>
                </a:lnTo>
                <a:lnTo>
                  <a:pt x="25610" y="23590"/>
                </a:lnTo>
                <a:lnTo>
                  <a:pt x="20070" y="18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