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James Windward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Kitts and Nevis • State Map | Fully Editable Vector Shape</a:t>
            </a:r>
          </a:p>
        </p:txBody>
      </p:sp>
      <p:sp>
        <p:nvSpPr>
          <p:cNvPr id="101" name="Saint James Windwa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4600" y="84550"/>
                </a:moveTo>
                <a:lnTo>
                  <a:pt x="91340" y="82500"/>
                </a:lnTo>
                <a:lnTo>
                  <a:pt x="87590" y="81190"/>
                </a:lnTo>
                <a:lnTo>
                  <a:pt x="83120" y="82500"/>
                </a:lnTo>
                <a:lnTo>
                  <a:pt x="78480" y="73340"/>
                </a:lnTo>
                <a:lnTo>
                  <a:pt x="73780" y="69930"/>
                </a:lnTo>
                <a:lnTo>
                  <a:pt x="77450" y="65940"/>
                </a:lnTo>
                <a:lnTo>
                  <a:pt x="83170" y="66060"/>
                </a:lnTo>
                <a:lnTo>
                  <a:pt x="88150" y="67740"/>
                </a:lnTo>
                <a:lnTo>
                  <a:pt x="91970" y="71470"/>
                </a:lnTo>
                <a:lnTo>
                  <a:pt x="94190" y="77760"/>
                </a:lnTo>
                <a:lnTo>
                  <a:pt x="94510" y="80370"/>
                </a:lnTo>
                <a:lnTo>
                  <a:pt x="94600" y="8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