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Kitts and Nevis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aint Paul Charlestow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300" y="87450"/>
                </a:moveTo>
                <a:lnTo>
                  <a:pt x="69980" y="83880"/>
                </a:lnTo>
                <a:lnTo>
                  <a:pt x="78120" y="84560"/>
                </a:lnTo>
                <a:lnTo>
                  <a:pt x="83120" y="82500"/>
                </a:lnTo>
                <a:lnTo>
                  <a:pt x="79370" y="86240"/>
                </a:lnTo>
                <a:lnTo>
                  <a:pt x="74910" y="87170"/>
                </a:lnTo>
                <a:lnTo>
                  <a:pt x="71300" y="87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Saint John Figtre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300" y="87450"/>
                </a:moveTo>
                <a:lnTo>
                  <a:pt x="74910" y="87170"/>
                </a:lnTo>
                <a:lnTo>
                  <a:pt x="79370" y="86240"/>
                </a:lnTo>
                <a:lnTo>
                  <a:pt x="83120" y="82500"/>
                </a:lnTo>
                <a:lnTo>
                  <a:pt x="86670" y="95450"/>
                </a:lnTo>
                <a:lnTo>
                  <a:pt x="73890" y="94410"/>
                </a:lnTo>
                <a:lnTo>
                  <a:pt x="71300" y="87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aint George Ginger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6670" y="95450"/>
                </a:moveTo>
                <a:lnTo>
                  <a:pt x="83120" y="82500"/>
                </a:lnTo>
                <a:lnTo>
                  <a:pt x="87590" y="81190"/>
                </a:lnTo>
                <a:lnTo>
                  <a:pt x="91340" y="82500"/>
                </a:lnTo>
                <a:lnTo>
                  <a:pt x="94600" y="84550"/>
                </a:lnTo>
                <a:lnTo>
                  <a:pt x="94650" y="87050"/>
                </a:lnTo>
                <a:lnTo>
                  <a:pt x="94190" y="89560"/>
                </a:lnTo>
                <a:lnTo>
                  <a:pt x="92780" y="93050"/>
                </a:lnTo>
                <a:lnTo>
                  <a:pt x="91670" y="94270"/>
                </a:lnTo>
                <a:lnTo>
                  <a:pt x="86670" y="95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aint James Windwar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4600" y="84550"/>
                </a:moveTo>
                <a:lnTo>
                  <a:pt x="91340" y="82500"/>
                </a:lnTo>
                <a:lnTo>
                  <a:pt x="87590" y="81190"/>
                </a:lnTo>
                <a:lnTo>
                  <a:pt x="83120" y="82500"/>
                </a:lnTo>
                <a:lnTo>
                  <a:pt x="78480" y="73340"/>
                </a:lnTo>
                <a:lnTo>
                  <a:pt x="73780" y="69930"/>
                </a:lnTo>
                <a:lnTo>
                  <a:pt x="77450" y="65940"/>
                </a:lnTo>
                <a:lnTo>
                  <a:pt x="83170" y="66060"/>
                </a:lnTo>
                <a:lnTo>
                  <a:pt x="88150" y="67740"/>
                </a:lnTo>
                <a:lnTo>
                  <a:pt x="91970" y="71470"/>
                </a:lnTo>
                <a:lnTo>
                  <a:pt x="94190" y="77760"/>
                </a:lnTo>
                <a:lnTo>
                  <a:pt x="94510" y="80370"/>
                </a:lnTo>
                <a:lnTo>
                  <a:pt x="94600" y="84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Saint Thomas Low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3120" y="82500"/>
                </a:moveTo>
                <a:lnTo>
                  <a:pt x="78120" y="84560"/>
                </a:lnTo>
                <a:lnTo>
                  <a:pt x="69980" y="83880"/>
                </a:lnTo>
                <a:lnTo>
                  <a:pt x="72100" y="71750"/>
                </a:lnTo>
                <a:lnTo>
                  <a:pt x="73780" y="69930"/>
                </a:lnTo>
                <a:lnTo>
                  <a:pt x="78480" y="73340"/>
                </a:lnTo>
                <a:lnTo>
                  <a:pt x="83120" y="82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Saint Paul Capester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80" y="14760"/>
                </a:moveTo>
                <a:lnTo>
                  <a:pt x="7540" y="10640"/>
                </a:lnTo>
                <a:lnTo>
                  <a:pt x="8610" y="9650"/>
                </a:lnTo>
                <a:lnTo>
                  <a:pt x="9350" y="9120"/>
                </a:lnTo>
                <a:lnTo>
                  <a:pt x="10170" y="8810"/>
                </a:lnTo>
                <a:lnTo>
                  <a:pt x="11470" y="8490"/>
                </a:lnTo>
                <a:lnTo>
                  <a:pt x="14830" y="7050"/>
                </a:lnTo>
                <a:lnTo>
                  <a:pt x="16020" y="6200"/>
                </a:lnTo>
                <a:lnTo>
                  <a:pt x="17040" y="8610"/>
                </a:lnTo>
                <a:lnTo>
                  <a:pt x="17040" y="11420"/>
                </a:lnTo>
                <a:lnTo>
                  <a:pt x="17210" y="14790"/>
                </a:lnTo>
                <a:lnTo>
                  <a:pt x="18110" y="16470"/>
                </a:lnTo>
                <a:lnTo>
                  <a:pt x="19890" y="17040"/>
                </a:lnTo>
                <a:lnTo>
                  <a:pt x="20070" y="18720"/>
                </a:lnTo>
                <a:lnTo>
                  <a:pt x="12210" y="17040"/>
                </a:lnTo>
                <a:lnTo>
                  <a:pt x="12570" y="14980"/>
                </a:lnTo>
                <a:lnTo>
                  <a:pt x="10960" y="14230"/>
                </a:lnTo>
                <a:lnTo>
                  <a:pt x="9890" y="15730"/>
                </a:lnTo>
                <a:lnTo>
                  <a:pt x="6580" y="14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Saint Anne Sandy Poin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80" y="14760"/>
                </a:moveTo>
                <a:lnTo>
                  <a:pt x="9890" y="15730"/>
                </a:lnTo>
                <a:lnTo>
                  <a:pt x="10960" y="14230"/>
                </a:lnTo>
                <a:lnTo>
                  <a:pt x="12570" y="14980"/>
                </a:lnTo>
                <a:lnTo>
                  <a:pt x="12210" y="17040"/>
                </a:lnTo>
                <a:lnTo>
                  <a:pt x="20070" y="18720"/>
                </a:lnTo>
                <a:lnTo>
                  <a:pt x="18110" y="22650"/>
                </a:lnTo>
                <a:lnTo>
                  <a:pt x="16860" y="22650"/>
                </a:lnTo>
                <a:lnTo>
                  <a:pt x="15430" y="26020"/>
                </a:lnTo>
                <a:lnTo>
                  <a:pt x="13470" y="29270"/>
                </a:lnTo>
                <a:lnTo>
                  <a:pt x="5350" y="20000"/>
                </a:lnTo>
                <a:lnTo>
                  <a:pt x="6580" y="14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Saint Thomas Middle Is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3470" y="29270"/>
                </a:moveTo>
                <a:lnTo>
                  <a:pt x="15430" y="26020"/>
                </a:lnTo>
                <a:lnTo>
                  <a:pt x="16860" y="22650"/>
                </a:lnTo>
                <a:lnTo>
                  <a:pt x="18110" y="22650"/>
                </a:lnTo>
                <a:lnTo>
                  <a:pt x="20070" y="18720"/>
                </a:lnTo>
                <a:lnTo>
                  <a:pt x="25610" y="23590"/>
                </a:lnTo>
                <a:lnTo>
                  <a:pt x="27570" y="25830"/>
                </a:lnTo>
                <a:lnTo>
                  <a:pt x="27930" y="27700"/>
                </a:lnTo>
                <a:lnTo>
                  <a:pt x="34720" y="29010"/>
                </a:lnTo>
                <a:lnTo>
                  <a:pt x="33650" y="32940"/>
                </a:lnTo>
                <a:lnTo>
                  <a:pt x="31500" y="34060"/>
                </a:lnTo>
                <a:lnTo>
                  <a:pt x="30610" y="36500"/>
                </a:lnTo>
                <a:lnTo>
                  <a:pt x="29980" y="38530"/>
                </a:lnTo>
                <a:lnTo>
                  <a:pt x="25270" y="36610"/>
                </a:lnTo>
                <a:lnTo>
                  <a:pt x="13470" y="29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Trinity Palmetto Poin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980" y="38530"/>
                </a:moveTo>
                <a:lnTo>
                  <a:pt x="30610" y="36500"/>
                </a:lnTo>
                <a:lnTo>
                  <a:pt x="31500" y="34060"/>
                </a:lnTo>
                <a:lnTo>
                  <a:pt x="33650" y="32940"/>
                </a:lnTo>
                <a:lnTo>
                  <a:pt x="34720" y="29010"/>
                </a:lnTo>
                <a:lnTo>
                  <a:pt x="37220" y="29010"/>
                </a:lnTo>
                <a:lnTo>
                  <a:pt x="39180" y="29200"/>
                </a:lnTo>
                <a:lnTo>
                  <a:pt x="40260" y="32570"/>
                </a:lnTo>
                <a:lnTo>
                  <a:pt x="41680" y="35370"/>
                </a:lnTo>
                <a:lnTo>
                  <a:pt x="40970" y="36310"/>
                </a:lnTo>
                <a:lnTo>
                  <a:pt x="43150" y="40360"/>
                </a:lnTo>
                <a:lnTo>
                  <a:pt x="37580" y="40670"/>
                </a:lnTo>
                <a:lnTo>
                  <a:pt x="34020" y="40180"/>
                </a:lnTo>
                <a:lnTo>
                  <a:pt x="29980" y="38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Saint George Basseter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150" y="40360"/>
                </a:moveTo>
                <a:lnTo>
                  <a:pt x="40970" y="36310"/>
                </a:lnTo>
                <a:lnTo>
                  <a:pt x="41680" y="35370"/>
                </a:lnTo>
                <a:lnTo>
                  <a:pt x="40260" y="32570"/>
                </a:lnTo>
                <a:lnTo>
                  <a:pt x="42040" y="32010"/>
                </a:lnTo>
                <a:lnTo>
                  <a:pt x="43290" y="34060"/>
                </a:lnTo>
                <a:lnTo>
                  <a:pt x="47040" y="34810"/>
                </a:lnTo>
                <a:lnTo>
                  <a:pt x="49900" y="36310"/>
                </a:lnTo>
                <a:lnTo>
                  <a:pt x="52400" y="38370"/>
                </a:lnTo>
                <a:lnTo>
                  <a:pt x="54890" y="38140"/>
                </a:lnTo>
                <a:lnTo>
                  <a:pt x="55720" y="40200"/>
                </a:lnTo>
                <a:lnTo>
                  <a:pt x="58830" y="45600"/>
                </a:lnTo>
                <a:lnTo>
                  <a:pt x="63340" y="47880"/>
                </a:lnTo>
                <a:lnTo>
                  <a:pt x="67100" y="50010"/>
                </a:lnTo>
                <a:lnTo>
                  <a:pt x="70400" y="54730"/>
                </a:lnTo>
                <a:lnTo>
                  <a:pt x="70420" y="59500"/>
                </a:lnTo>
                <a:lnTo>
                  <a:pt x="64280" y="61840"/>
                </a:lnTo>
                <a:lnTo>
                  <a:pt x="60790" y="59440"/>
                </a:lnTo>
                <a:lnTo>
                  <a:pt x="57830" y="48580"/>
                </a:lnTo>
                <a:lnTo>
                  <a:pt x="52380" y="45180"/>
                </a:lnTo>
                <a:lnTo>
                  <a:pt x="48780" y="41100"/>
                </a:lnTo>
                <a:lnTo>
                  <a:pt x="46250" y="40180"/>
                </a:lnTo>
                <a:lnTo>
                  <a:pt x="43150" y="40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Saint Peter Basseter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260" y="32570"/>
                </a:moveTo>
                <a:lnTo>
                  <a:pt x="39180" y="29200"/>
                </a:lnTo>
                <a:lnTo>
                  <a:pt x="40970" y="26770"/>
                </a:lnTo>
                <a:lnTo>
                  <a:pt x="43650" y="27140"/>
                </a:lnTo>
                <a:lnTo>
                  <a:pt x="46510" y="27140"/>
                </a:lnTo>
                <a:lnTo>
                  <a:pt x="48720" y="25960"/>
                </a:lnTo>
                <a:lnTo>
                  <a:pt x="50950" y="28380"/>
                </a:lnTo>
                <a:lnTo>
                  <a:pt x="54890" y="38140"/>
                </a:lnTo>
                <a:lnTo>
                  <a:pt x="52400" y="38370"/>
                </a:lnTo>
                <a:lnTo>
                  <a:pt x="49900" y="36310"/>
                </a:lnTo>
                <a:lnTo>
                  <a:pt x="47040" y="34810"/>
                </a:lnTo>
                <a:lnTo>
                  <a:pt x="43290" y="34060"/>
                </a:lnTo>
                <a:lnTo>
                  <a:pt x="42040" y="32010"/>
                </a:lnTo>
                <a:lnTo>
                  <a:pt x="40260" y="32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Saint Mary Cay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180" y="29200"/>
                </a:moveTo>
                <a:lnTo>
                  <a:pt x="37220" y="29010"/>
                </a:lnTo>
                <a:lnTo>
                  <a:pt x="37040" y="25270"/>
                </a:lnTo>
                <a:lnTo>
                  <a:pt x="38290" y="22280"/>
                </a:lnTo>
                <a:lnTo>
                  <a:pt x="39360" y="20400"/>
                </a:lnTo>
                <a:lnTo>
                  <a:pt x="41300" y="19330"/>
                </a:lnTo>
                <a:lnTo>
                  <a:pt x="44210" y="21080"/>
                </a:lnTo>
                <a:lnTo>
                  <a:pt x="48720" y="25960"/>
                </a:lnTo>
                <a:lnTo>
                  <a:pt x="46510" y="27140"/>
                </a:lnTo>
                <a:lnTo>
                  <a:pt x="43650" y="27140"/>
                </a:lnTo>
                <a:lnTo>
                  <a:pt x="40970" y="26770"/>
                </a:lnTo>
                <a:lnTo>
                  <a:pt x="39180" y="29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Christ Church Nichola Tow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720" y="29010"/>
                </a:moveTo>
                <a:lnTo>
                  <a:pt x="27930" y="27700"/>
                </a:lnTo>
                <a:lnTo>
                  <a:pt x="27570" y="25830"/>
                </a:lnTo>
                <a:lnTo>
                  <a:pt x="25610" y="23590"/>
                </a:lnTo>
                <a:lnTo>
                  <a:pt x="29000" y="18530"/>
                </a:lnTo>
                <a:lnTo>
                  <a:pt x="28650" y="16470"/>
                </a:lnTo>
                <a:lnTo>
                  <a:pt x="30590" y="12870"/>
                </a:lnTo>
                <a:lnTo>
                  <a:pt x="41300" y="19330"/>
                </a:lnTo>
                <a:lnTo>
                  <a:pt x="39360" y="20400"/>
                </a:lnTo>
                <a:lnTo>
                  <a:pt x="38290" y="22280"/>
                </a:lnTo>
                <a:lnTo>
                  <a:pt x="37040" y="25270"/>
                </a:lnTo>
                <a:lnTo>
                  <a:pt x="37220" y="29010"/>
                </a:lnTo>
                <a:lnTo>
                  <a:pt x="34720" y="29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Saint John Capester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070" y="18720"/>
                </a:moveTo>
                <a:lnTo>
                  <a:pt x="19890" y="17040"/>
                </a:lnTo>
                <a:lnTo>
                  <a:pt x="18110" y="16470"/>
                </a:lnTo>
                <a:lnTo>
                  <a:pt x="17210" y="14790"/>
                </a:lnTo>
                <a:lnTo>
                  <a:pt x="17040" y="11420"/>
                </a:lnTo>
                <a:lnTo>
                  <a:pt x="17040" y="8610"/>
                </a:lnTo>
                <a:lnTo>
                  <a:pt x="16020" y="6200"/>
                </a:lnTo>
                <a:lnTo>
                  <a:pt x="16780" y="4550"/>
                </a:lnTo>
                <a:lnTo>
                  <a:pt x="30590" y="12870"/>
                </a:lnTo>
                <a:lnTo>
                  <a:pt x="28650" y="16470"/>
                </a:lnTo>
                <a:lnTo>
                  <a:pt x="29000" y="18530"/>
                </a:lnTo>
                <a:lnTo>
                  <a:pt x="25610" y="23590"/>
                </a:lnTo>
                <a:lnTo>
                  <a:pt x="20070" y="18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