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Saint-Barthélemy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St-Barthélemy"/>
          <p:cNvSpPr/>
          <p:nvPr/>
        </p:nvSpPr>
        <p:spPr>
          <a:xfrm>
            <a:off x="2326565" y="1325880"/>
            <a:ext cx="7538564" cy="4937760"/>
          </a:xfrm>
          <a:custGeom>
            <a:avLst/>
            <a:gdLst/>
            <a:ahLst/>
            <a:cxnLst/>
            <a:rect l="0" t="0" r="100000" b="65500"/>
            <a:pathLst>
              <a:path w="100000" h="65500">
                <a:moveTo>
                  <a:pt x="38760" y="62510"/>
                </a:moveTo>
                <a:lnTo>
                  <a:pt x="24240" y="51820"/>
                </a:lnTo>
                <a:lnTo>
                  <a:pt x="11780" y="32920"/>
                </a:lnTo>
                <a:lnTo>
                  <a:pt x="4550" y="14020"/>
                </a:lnTo>
                <a:lnTo>
                  <a:pt x="6010" y="2980"/>
                </a:lnTo>
                <a:lnTo>
                  <a:pt x="16470" y="8170"/>
                </a:lnTo>
                <a:lnTo>
                  <a:pt x="95450" y="20240"/>
                </a:lnTo>
                <a:lnTo>
                  <a:pt x="86710" y="34100"/>
                </a:lnTo>
                <a:lnTo>
                  <a:pt x="73260" y="49510"/>
                </a:lnTo>
                <a:lnTo>
                  <a:pt x="56790" y="60920"/>
                </a:lnTo>
                <a:lnTo>
                  <a:pt x="38760" y="62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