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Rwanda • State Map | Fully Editable Vector Shape</a:t>
            </a:r>
          </a:p>
        </p:txBody>
      </p:sp>
      <p:sp>
        <p:nvSpPr>
          <p:cNvPr id="101" name="Western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40280" y="34230"/>
                </a:moveTo>
                <a:lnTo>
                  <a:pt x="40390" y="34390"/>
                </a:lnTo>
                <a:lnTo>
                  <a:pt x="40520" y="34840"/>
                </a:lnTo>
                <a:lnTo>
                  <a:pt x="40690" y="35660"/>
                </a:lnTo>
                <a:lnTo>
                  <a:pt x="40840" y="37170"/>
                </a:lnTo>
                <a:lnTo>
                  <a:pt x="40720" y="38420"/>
                </a:lnTo>
                <a:lnTo>
                  <a:pt x="40570" y="38940"/>
                </a:lnTo>
                <a:lnTo>
                  <a:pt x="40560" y="39480"/>
                </a:lnTo>
                <a:lnTo>
                  <a:pt x="40770" y="40580"/>
                </a:lnTo>
                <a:lnTo>
                  <a:pt x="40900" y="41770"/>
                </a:lnTo>
                <a:lnTo>
                  <a:pt x="40660" y="42350"/>
                </a:lnTo>
                <a:lnTo>
                  <a:pt x="40490" y="42700"/>
                </a:lnTo>
                <a:lnTo>
                  <a:pt x="40500" y="43200"/>
                </a:lnTo>
                <a:lnTo>
                  <a:pt x="40670" y="43700"/>
                </a:lnTo>
                <a:lnTo>
                  <a:pt x="40870" y="44060"/>
                </a:lnTo>
                <a:lnTo>
                  <a:pt x="40770" y="44530"/>
                </a:lnTo>
                <a:lnTo>
                  <a:pt x="40360" y="44900"/>
                </a:lnTo>
                <a:lnTo>
                  <a:pt x="39840" y="45070"/>
                </a:lnTo>
                <a:lnTo>
                  <a:pt x="39170" y="45040"/>
                </a:lnTo>
                <a:lnTo>
                  <a:pt x="38710" y="45040"/>
                </a:lnTo>
                <a:lnTo>
                  <a:pt x="38910" y="45490"/>
                </a:lnTo>
                <a:lnTo>
                  <a:pt x="39070" y="46480"/>
                </a:lnTo>
                <a:lnTo>
                  <a:pt x="39030" y="47430"/>
                </a:lnTo>
                <a:lnTo>
                  <a:pt x="39180" y="47930"/>
                </a:lnTo>
                <a:lnTo>
                  <a:pt x="39320" y="48230"/>
                </a:lnTo>
                <a:lnTo>
                  <a:pt x="39260" y="48610"/>
                </a:lnTo>
                <a:lnTo>
                  <a:pt x="39230" y="49000"/>
                </a:lnTo>
                <a:lnTo>
                  <a:pt x="39160" y="49410"/>
                </a:lnTo>
                <a:lnTo>
                  <a:pt x="38850" y="49890"/>
                </a:lnTo>
                <a:lnTo>
                  <a:pt x="38630" y="50210"/>
                </a:lnTo>
                <a:lnTo>
                  <a:pt x="38510" y="50430"/>
                </a:lnTo>
                <a:lnTo>
                  <a:pt x="38350" y="50710"/>
                </a:lnTo>
                <a:lnTo>
                  <a:pt x="38350" y="51040"/>
                </a:lnTo>
                <a:lnTo>
                  <a:pt x="38090" y="51660"/>
                </a:lnTo>
                <a:lnTo>
                  <a:pt x="37680" y="52420"/>
                </a:lnTo>
                <a:lnTo>
                  <a:pt x="37630" y="52870"/>
                </a:lnTo>
                <a:lnTo>
                  <a:pt x="37770" y="53150"/>
                </a:lnTo>
                <a:lnTo>
                  <a:pt x="37930" y="53770"/>
                </a:lnTo>
                <a:lnTo>
                  <a:pt x="37950" y="54390"/>
                </a:lnTo>
                <a:lnTo>
                  <a:pt x="37580" y="54580"/>
                </a:lnTo>
                <a:lnTo>
                  <a:pt x="37100" y="54870"/>
                </a:lnTo>
                <a:lnTo>
                  <a:pt x="36790" y="55050"/>
                </a:lnTo>
                <a:lnTo>
                  <a:pt x="36430" y="55150"/>
                </a:lnTo>
                <a:lnTo>
                  <a:pt x="36100" y="55280"/>
                </a:lnTo>
                <a:lnTo>
                  <a:pt x="35820" y="55170"/>
                </a:lnTo>
                <a:lnTo>
                  <a:pt x="35570" y="55090"/>
                </a:lnTo>
                <a:lnTo>
                  <a:pt x="35390" y="55350"/>
                </a:lnTo>
                <a:lnTo>
                  <a:pt x="35130" y="55630"/>
                </a:lnTo>
                <a:lnTo>
                  <a:pt x="34560" y="55980"/>
                </a:lnTo>
                <a:lnTo>
                  <a:pt x="34070" y="56410"/>
                </a:lnTo>
                <a:lnTo>
                  <a:pt x="33470" y="56750"/>
                </a:lnTo>
                <a:lnTo>
                  <a:pt x="32360" y="57620"/>
                </a:lnTo>
                <a:lnTo>
                  <a:pt x="31700" y="58300"/>
                </a:lnTo>
                <a:lnTo>
                  <a:pt x="31430" y="58260"/>
                </a:lnTo>
                <a:lnTo>
                  <a:pt x="30900" y="58280"/>
                </a:lnTo>
                <a:lnTo>
                  <a:pt x="30120" y="58300"/>
                </a:lnTo>
                <a:lnTo>
                  <a:pt x="29210" y="58450"/>
                </a:lnTo>
                <a:lnTo>
                  <a:pt x="28380" y="59080"/>
                </a:lnTo>
                <a:lnTo>
                  <a:pt x="27810" y="59340"/>
                </a:lnTo>
                <a:lnTo>
                  <a:pt x="27300" y="59180"/>
                </a:lnTo>
                <a:lnTo>
                  <a:pt x="26640" y="59290"/>
                </a:lnTo>
                <a:lnTo>
                  <a:pt x="25960" y="59630"/>
                </a:lnTo>
                <a:lnTo>
                  <a:pt x="25510" y="60180"/>
                </a:lnTo>
                <a:lnTo>
                  <a:pt x="25380" y="60790"/>
                </a:lnTo>
                <a:lnTo>
                  <a:pt x="25680" y="61520"/>
                </a:lnTo>
                <a:lnTo>
                  <a:pt x="25990" y="62150"/>
                </a:lnTo>
                <a:lnTo>
                  <a:pt x="25950" y="62560"/>
                </a:lnTo>
                <a:lnTo>
                  <a:pt x="25500" y="63270"/>
                </a:lnTo>
                <a:lnTo>
                  <a:pt x="25120" y="63880"/>
                </a:lnTo>
                <a:lnTo>
                  <a:pt x="25260" y="64300"/>
                </a:lnTo>
                <a:lnTo>
                  <a:pt x="25390" y="64810"/>
                </a:lnTo>
                <a:lnTo>
                  <a:pt x="25210" y="65220"/>
                </a:lnTo>
                <a:lnTo>
                  <a:pt x="24290" y="65720"/>
                </a:lnTo>
                <a:lnTo>
                  <a:pt x="23340" y="66230"/>
                </a:lnTo>
                <a:lnTo>
                  <a:pt x="22950" y="66800"/>
                </a:lnTo>
                <a:lnTo>
                  <a:pt x="22750" y="67390"/>
                </a:lnTo>
                <a:lnTo>
                  <a:pt x="22790" y="67690"/>
                </a:lnTo>
                <a:lnTo>
                  <a:pt x="23330" y="67980"/>
                </a:lnTo>
                <a:lnTo>
                  <a:pt x="24170" y="68250"/>
                </a:lnTo>
                <a:lnTo>
                  <a:pt x="24770" y="68520"/>
                </a:lnTo>
                <a:lnTo>
                  <a:pt x="25140" y="69020"/>
                </a:lnTo>
                <a:lnTo>
                  <a:pt x="25240" y="69700"/>
                </a:lnTo>
                <a:lnTo>
                  <a:pt x="25510" y="70260"/>
                </a:lnTo>
                <a:lnTo>
                  <a:pt x="25840" y="70710"/>
                </a:lnTo>
                <a:lnTo>
                  <a:pt x="26070" y="71150"/>
                </a:lnTo>
                <a:lnTo>
                  <a:pt x="26250" y="71430"/>
                </a:lnTo>
                <a:lnTo>
                  <a:pt x="26170" y="71870"/>
                </a:lnTo>
                <a:lnTo>
                  <a:pt x="26110" y="72290"/>
                </a:lnTo>
                <a:lnTo>
                  <a:pt x="26170" y="72600"/>
                </a:lnTo>
                <a:lnTo>
                  <a:pt x="26400" y="72940"/>
                </a:lnTo>
                <a:lnTo>
                  <a:pt x="26920" y="73710"/>
                </a:lnTo>
                <a:lnTo>
                  <a:pt x="26770" y="75330"/>
                </a:lnTo>
                <a:lnTo>
                  <a:pt x="26140" y="76460"/>
                </a:lnTo>
                <a:lnTo>
                  <a:pt x="25730" y="76670"/>
                </a:lnTo>
                <a:lnTo>
                  <a:pt x="25680" y="76690"/>
                </a:lnTo>
                <a:lnTo>
                  <a:pt x="25510" y="76740"/>
                </a:lnTo>
                <a:lnTo>
                  <a:pt x="24660" y="77190"/>
                </a:lnTo>
                <a:lnTo>
                  <a:pt x="24500" y="76580"/>
                </a:lnTo>
                <a:lnTo>
                  <a:pt x="24560" y="76050"/>
                </a:lnTo>
                <a:lnTo>
                  <a:pt x="24530" y="75840"/>
                </a:lnTo>
                <a:lnTo>
                  <a:pt x="23980" y="75430"/>
                </a:lnTo>
                <a:lnTo>
                  <a:pt x="23160" y="74970"/>
                </a:lnTo>
                <a:lnTo>
                  <a:pt x="22210" y="74740"/>
                </a:lnTo>
                <a:lnTo>
                  <a:pt x="20750" y="74560"/>
                </a:lnTo>
                <a:lnTo>
                  <a:pt x="20720" y="74550"/>
                </a:lnTo>
                <a:lnTo>
                  <a:pt x="20670" y="74550"/>
                </a:lnTo>
                <a:lnTo>
                  <a:pt x="20650" y="74540"/>
                </a:lnTo>
                <a:lnTo>
                  <a:pt x="20320" y="74500"/>
                </a:lnTo>
                <a:lnTo>
                  <a:pt x="19320" y="74190"/>
                </a:lnTo>
                <a:lnTo>
                  <a:pt x="17040" y="73200"/>
                </a:lnTo>
                <a:lnTo>
                  <a:pt x="16590" y="73010"/>
                </a:lnTo>
                <a:lnTo>
                  <a:pt x="15860" y="72900"/>
                </a:lnTo>
                <a:lnTo>
                  <a:pt x="15680" y="72910"/>
                </a:lnTo>
                <a:lnTo>
                  <a:pt x="15560" y="72920"/>
                </a:lnTo>
                <a:lnTo>
                  <a:pt x="15240" y="72940"/>
                </a:lnTo>
                <a:lnTo>
                  <a:pt x="15150" y="72950"/>
                </a:lnTo>
                <a:lnTo>
                  <a:pt x="15090" y="72950"/>
                </a:lnTo>
                <a:lnTo>
                  <a:pt x="14270" y="73010"/>
                </a:lnTo>
                <a:lnTo>
                  <a:pt x="13250" y="73070"/>
                </a:lnTo>
                <a:lnTo>
                  <a:pt x="12240" y="74070"/>
                </a:lnTo>
                <a:lnTo>
                  <a:pt x="11490" y="78410"/>
                </a:lnTo>
                <a:lnTo>
                  <a:pt x="11460" y="78380"/>
                </a:lnTo>
                <a:lnTo>
                  <a:pt x="11430" y="78350"/>
                </a:lnTo>
                <a:lnTo>
                  <a:pt x="11430" y="78320"/>
                </a:lnTo>
                <a:lnTo>
                  <a:pt x="11400" y="78310"/>
                </a:lnTo>
                <a:lnTo>
                  <a:pt x="11360" y="78280"/>
                </a:lnTo>
                <a:lnTo>
                  <a:pt x="11320" y="78250"/>
                </a:lnTo>
                <a:lnTo>
                  <a:pt x="11300" y="78240"/>
                </a:lnTo>
                <a:lnTo>
                  <a:pt x="11270" y="78210"/>
                </a:lnTo>
                <a:lnTo>
                  <a:pt x="11250" y="78180"/>
                </a:lnTo>
                <a:lnTo>
                  <a:pt x="11230" y="78140"/>
                </a:lnTo>
                <a:lnTo>
                  <a:pt x="11210" y="78110"/>
                </a:lnTo>
                <a:lnTo>
                  <a:pt x="11200" y="78090"/>
                </a:lnTo>
                <a:lnTo>
                  <a:pt x="11180" y="78060"/>
                </a:lnTo>
                <a:lnTo>
                  <a:pt x="11120" y="78000"/>
                </a:lnTo>
                <a:lnTo>
                  <a:pt x="11100" y="77980"/>
                </a:lnTo>
                <a:lnTo>
                  <a:pt x="11080" y="77960"/>
                </a:lnTo>
                <a:lnTo>
                  <a:pt x="11040" y="77940"/>
                </a:lnTo>
                <a:lnTo>
                  <a:pt x="11020" y="77930"/>
                </a:lnTo>
                <a:lnTo>
                  <a:pt x="11000" y="77890"/>
                </a:lnTo>
                <a:lnTo>
                  <a:pt x="10950" y="77850"/>
                </a:lnTo>
                <a:lnTo>
                  <a:pt x="10920" y="77850"/>
                </a:lnTo>
                <a:lnTo>
                  <a:pt x="10880" y="77860"/>
                </a:lnTo>
                <a:lnTo>
                  <a:pt x="10840" y="77860"/>
                </a:lnTo>
                <a:lnTo>
                  <a:pt x="10780" y="77800"/>
                </a:lnTo>
                <a:lnTo>
                  <a:pt x="10650" y="77730"/>
                </a:lnTo>
                <a:lnTo>
                  <a:pt x="10630" y="77690"/>
                </a:lnTo>
                <a:lnTo>
                  <a:pt x="10610" y="77650"/>
                </a:lnTo>
                <a:lnTo>
                  <a:pt x="10570" y="77610"/>
                </a:lnTo>
                <a:lnTo>
                  <a:pt x="10540" y="77600"/>
                </a:lnTo>
                <a:lnTo>
                  <a:pt x="10500" y="77590"/>
                </a:lnTo>
                <a:lnTo>
                  <a:pt x="10480" y="77590"/>
                </a:lnTo>
                <a:lnTo>
                  <a:pt x="10440" y="77580"/>
                </a:lnTo>
                <a:lnTo>
                  <a:pt x="10410" y="77580"/>
                </a:lnTo>
                <a:lnTo>
                  <a:pt x="10400" y="77560"/>
                </a:lnTo>
                <a:lnTo>
                  <a:pt x="10390" y="77570"/>
                </a:lnTo>
                <a:lnTo>
                  <a:pt x="10380" y="77590"/>
                </a:lnTo>
                <a:lnTo>
                  <a:pt x="10380" y="77600"/>
                </a:lnTo>
                <a:lnTo>
                  <a:pt x="10120" y="77470"/>
                </a:lnTo>
                <a:lnTo>
                  <a:pt x="10100" y="77440"/>
                </a:lnTo>
                <a:lnTo>
                  <a:pt x="10070" y="77410"/>
                </a:lnTo>
                <a:lnTo>
                  <a:pt x="10030" y="77400"/>
                </a:lnTo>
                <a:lnTo>
                  <a:pt x="10000" y="77370"/>
                </a:lnTo>
                <a:lnTo>
                  <a:pt x="9980" y="77370"/>
                </a:lnTo>
                <a:lnTo>
                  <a:pt x="9940" y="77380"/>
                </a:lnTo>
                <a:lnTo>
                  <a:pt x="9860" y="77340"/>
                </a:lnTo>
                <a:lnTo>
                  <a:pt x="8520" y="77200"/>
                </a:lnTo>
                <a:lnTo>
                  <a:pt x="8100" y="77030"/>
                </a:lnTo>
                <a:lnTo>
                  <a:pt x="8110" y="77020"/>
                </a:lnTo>
                <a:lnTo>
                  <a:pt x="8110" y="76980"/>
                </a:lnTo>
                <a:lnTo>
                  <a:pt x="8100" y="76940"/>
                </a:lnTo>
                <a:lnTo>
                  <a:pt x="8090" y="76920"/>
                </a:lnTo>
                <a:lnTo>
                  <a:pt x="8070" y="76910"/>
                </a:lnTo>
                <a:lnTo>
                  <a:pt x="8040" y="76890"/>
                </a:lnTo>
                <a:lnTo>
                  <a:pt x="8000" y="76860"/>
                </a:lnTo>
                <a:lnTo>
                  <a:pt x="7970" y="76840"/>
                </a:lnTo>
                <a:lnTo>
                  <a:pt x="7940" y="76840"/>
                </a:lnTo>
                <a:lnTo>
                  <a:pt x="7910" y="76820"/>
                </a:lnTo>
                <a:lnTo>
                  <a:pt x="7890" y="76800"/>
                </a:lnTo>
                <a:lnTo>
                  <a:pt x="7870" y="76790"/>
                </a:lnTo>
                <a:lnTo>
                  <a:pt x="7850" y="76790"/>
                </a:lnTo>
                <a:lnTo>
                  <a:pt x="7820" y="76800"/>
                </a:lnTo>
                <a:lnTo>
                  <a:pt x="7790" y="76810"/>
                </a:lnTo>
                <a:lnTo>
                  <a:pt x="7780" y="76840"/>
                </a:lnTo>
                <a:lnTo>
                  <a:pt x="7760" y="76850"/>
                </a:lnTo>
                <a:lnTo>
                  <a:pt x="7750" y="76830"/>
                </a:lnTo>
                <a:lnTo>
                  <a:pt x="7710" y="76820"/>
                </a:lnTo>
                <a:lnTo>
                  <a:pt x="7700" y="76810"/>
                </a:lnTo>
                <a:lnTo>
                  <a:pt x="7690" y="76810"/>
                </a:lnTo>
                <a:lnTo>
                  <a:pt x="6740" y="76190"/>
                </a:lnTo>
                <a:lnTo>
                  <a:pt x="6740" y="76170"/>
                </a:lnTo>
                <a:lnTo>
                  <a:pt x="6740" y="76150"/>
                </a:lnTo>
                <a:lnTo>
                  <a:pt x="6750" y="76130"/>
                </a:lnTo>
                <a:lnTo>
                  <a:pt x="6750" y="76090"/>
                </a:lnTo>
                <a:lnTo>
                  <a:pt x="6730" y="76070"/>
                </a:lnTo>
                <a:lnTo>
                  <a:pt x="6700" y="76060"/>
                </a:lnTo>
                <a:lnTo>
                  <a:pt x="6680" y="76050"/>
                </a:lnTo>
                <a:lnTo>
                  <a:pt x="6650" y="76030"/>
                </a:lnTo>
                <a:lnTo>
                  <a:pt x="6640" y="76030"/>
                </a:lnTo>
                <a:lnTo>
                  <a:pt x="6610" y="76030"/>
                </a:lnTo>
                <a:lnTo>
                  <a:pt x="6590" y="76030"/>
                </a:lnTo>
                <a:lnTo>
                  <a:pt x="6570" y="76060"/>
                </a:lnTo>
                <a:lnTo>
                  <a:pt x="6560" y="76070"/>
                </a:lnTo>
                <a:lnTo>
                  <a:pt x="6460" y="76010"/>
                </a:lnTo>
                <a:lnTo>
                  <a:pt x="6450" y="75990"/>
                </a:lnTo>
                <a:lnTo>
                  <a:pt x="6430" y="75960"/>
                </a:lnTo>
                <a:lnTo>
                  <a:pt x="6420" y="75940"/>
                </a:lnTo>
                <a:lnTo>
                  <a:pt x="6390" y="75940"/>
                </a:lnTo>
                <a:lnTo>
                  <a:pt x="6370" y="75940"/>
                </a:lnTo>
                <a:lnTo>
                  <a:pt x="6250" y="75870"/>
                </a:lnTo>
                <a:lnTo>
                  <a:pt x="6110" y="75720"/>
                </a:lnTo>
                <a:lnTo>
                  <a:pt x="6100" y="75680"/>
                </a:lnTo>
                <a:lnTo>
                  <a:pt x="6100" y="75660"/>
                </a:lnTo>
                <a:lnTo>
                  <a:pt x="6080" y="75640"/>
                </a:lnTo>
                <a:lnTo>
                  <a:pt x="6070" y="75630"/>
                </a:lnTo>
                <a:lnTo>
                  <a:pt x="6060" y="75600"/>
                </a:lnTo>
                <a:lnTo>
                  <a:pt x="6070" y="75570"/>
                </a:lnTo>
                <a:lnTo>
                  <a:pt x="6080" y="75560"/>
                </a:lnTo>
                <a:lnTo>
                  <a:pt x="6080" y="75510"/>
                </a:lnTo>
                <a:lnTo>
                  <a:pt x="6110" y="75490"/>
                </a:lnTo>
                <a:lnTo>
                  <a:pt x="6140" y="75480"/>
                </a:lnTo>
                <a:lnTo>
                  <a:pt x="6180" y="75470"/>
                </a:lnTo>
                <a:lnTo>
                  <a:pt x="6250" y="75450"/>
                </a:lnTo>
                <a:lnTo>
                  <a:pt x="6310" y="75420"/>
                </a:lnTo>
                <a:lnTo>
                  <a:pt x="6350" y="75410"/>
                </a:lnTo>
                <a:lnTo>
                  <a:pt x="6390" y="75420"/>
                </a:lnTo>
                <a:lnTo>
                  <a:pt x="6420" y="75400"/>
                </a:lnTo>
                <a:lnTo>
                  <a:pt x="6440" y="75380"/>
                </a:lnTo>
                <a:lnTo>
                  <a:pt x="6470" y="75370"/>
                </a:lnTo>
                <a:lnTo>
                  <a:pt x="6510" y="75320"/>
                </a:lnTo>
                <a:lnTo>
                  <a:pt x="6530" y="75300"/>
                </a:lnTo>
                <a:lnTo>
                  <a:pt x="6530" y="75270"/>
                </a:lnTo>
                <a:lnTo>
                  <a:pt x="6530" y="75230"/>
                </a:lnTo>
                <a:lnTo>
                  <a:pt x="6540" y="75220"/>
                </a:lnTo>
                <a:lnTo>
                  <a:pt x="6540" y="75180"/>
                </a:lnTo>
                <a:lnTo>
                  <a:pt x="6530" y="75130"/>
                </a:lnTo>
                <a:lnTo>
                  <a:pt x="6530" y="75050"/>
                </a:lnTo>
                <a:lnTo>
                  <a:pt x="6530" y="75010"/>
                </a:lnTo>
                <a:lnTo>
                  <a:pt x="6530" y="74980"/>
                </a:lnTo>
                <a:lnTo>
                  <a:pt x="6520" y="74970"/>
                </a:lnTo>
                <a:lnTo>
                  <a:pt x="6510" y="74950"/>
                </a:lnTo>
                <a:lnTo>
                  <a:pt x="6500" y="74940"/>
                </a:lnTo>
                <a:lnTo>
                  <a:pt x="6500" y="74910"/>
                </a:lnTo>
                <a:lnTo>
                  <a:pt x="6500" y="74890"/>
                </a:lnTo>
                <a:lnTo>
                  <a:pt x="6480" y="74870"/>
                </a:lnTo>
                <a:lnTo>
                  <a:pt x="6470" y="74850"/>
                </a:lnTo>
                <a:lnTo>
                  <a:pt x="6450" y="74830"/>
                </a:lnTo>
                <a:lnTo>
                  <a:pt x="6440" y="74820"/>
                </a:lnTo>
                <a:lnTo>
                  <a:pt x="6440" y="74810"/>
                </a:lnTo>
                <a:lnTo>
                  <a:pt x="6430" y="74790"/>
                </a:lnTo>
                <a:lnTo>
                  <a:pt x="6420" y="74780"/>
                </a:lnTo>
                <a:lnTo>
                  <a:pt x="6420" y="74760"/>
                </a:lnTo>
                <a:lnTo>
                  <a:pt x="6410" y="74750"/>
                </a:lnTo>
                <a:lnTo>
                  <a:pt x="6410" y="74740"/>
                </a:lnTo>
                <a:lnTo>
                  <a:pt x="6420" y="74720"/>
                </a:lnTo>
                <a:lnTo>
                  <a:pt x="6420" y="74700"/>
                </a:lnTo>
                <a:lnTo>
                  <a:pt x="6410" y="74680"/>
                </a:lnTo>
                <a:lnTo>
                  <a:pt x="6420" y="74660"/>
                </a:lnTo>
                <a:lnTo>
                  <a:pt x="6430" y="74670"/>
                </a:lnTo>
                <a:lnTo>
                  <a:pt x="6440" y="74710"/>
                </a:lnTo>
                <a:lnTo>
                  <a:pt x="6450" y="74710"/>
                </a:lnTo>
                <a:lnTo>
                  <a:pt x="6470" y="74710"/>
                </a:lnTo>
                <a:lnTo>
                  <a:pt x="6470" y="74700"/>
                </a:lnTo>
                <a:lnTo>
                  <a:pt x="6460" y="74670"/>
                </a:lnTo>
                <a:lnTo>
                  <a:pt x="6480" y="74650"/>
                </a:lnTo>
                <a:lnTo>
                  <a:pt x="6500" y="74620"/>
                </a:lnTo>
                <a:lnTo>
                  <a:pt x="6490" y="74590"/>
                </a:lnTo>
                <a:lnTo>
                  <a:pt x="6470" y="74580"/>
                </a:lnTo>
                <a:lnTo>
                  <a:pt x="6460" y="74560"/>
                </a:lnTo>
                <a:lnTo>
                  <a:pt x="6450" y="74530"/>
                </a:lnTo>
                <a:lnTo>
                  <a:pt x="6440" y="74520"/>
                </a:lnTo>
                <a:lnTo>
                  <a:pt x="6440" y="74490"/>
                </a:lnTo>
                <a:lnTo>
                  <a:pt x="6440" y="74460"/>
                </a:lnTo>
                <a:lnTo>
                  <a:pt x="6460" y="74430"/>
                </a:lnTo>
                <a:lnTo>
                  <a:pt x="6480" y="74400"/>
                </a:lnTo>
                <a:lnTo>
                  <a:pt x="6470" y="74340"/>
                </a:lnTo>
                <a:lnTo>
                  <a:pt x="6450" y="74310"/>
                </a:lnTo>
                <a:lnTo>
                  <a:pt x="6440" y="74300"/>
                </a:lnTo>
                <a:lnTo>
                  <a:pt x="6430" y="74300"/>
                </a:lnTo>
                <a:lnTo>
                  <a:pt x="6420" y="74280"/>
                </a:lnTo>
                <a:lnTo>
                  <a:pt x="6410" y="74260"/>
                </a:lnTo>
                <a:lnTo>
                  <a:pt x="6390" y="74240"/>
                </a:lnTo>
                <a:lnTo>
                  <a:pt x="6400" y="74270"/>
                </a:lnTo>
                <a:lnTo>
                  <a:pt x="6420" y="74310"/>
                </a:lnTo>
                <a:lnTo>
                  <a:pt x="6420" y="74360"/>
                </a:lnTo>
                <a:lnTo>
                  <a:pt x="6410" y="74400"/>
                </a:lnTo>
                <a:lnTo>
                  <a:pt x="6390" y="74410"/>
                </a:lnTo>
                <a:lnTo>
                  <a:pt x="6380" y="74410"/>
                </a:lnTo>
                <a:lnTo>
                  <a:pt x="6360" y="74410"/>
                </a:lnTo>
                <a:lnTo>
                  <a:pt x="6340" y="74400"/>
                </a:lnTo>
                <a:lnTo>
                  <a:pt x="6330" y="74390"/>
                </a:lnTo>
                <a:lnTo>
                  <a:pt x="6320" y="74380"/>
                </a:lnTo>
                <a:lnTo>
                  <a:pt x="6330" y="74360"/>
                </a:lnTo>
                <a:lnTo>
                  <a:pt x="6330" y="74330"/>
                </a:lnTo>
                <a:lnTo>
                  <a:pt x="6310" y="74320"/>
                </a:lnTo>
                <a:lnTo>
                  <a:pt x="6290" y="74310"/>
                </a:lnTo>
                <a:lnTo>
                  <a:pt x="6280" y="74280"/>
                </a:lnTo>
                <a:lnTo>
                  <a:pt x="6270" y="74250"/>
                </a:lnTo>
                <a:lnTo>
                  <a:pt x="6260" y="74240"/>
                </a:lnTo>
                <a:lnTo>
                  <a:pt x="6250" y="74230"/>
                </a:lnTo>
                <a:lnTo>
                  <a:pt x="6250" y="74210"/>
                </a:lnTo>
                <a:lnTo>
                  <a:pt x="6260" y="74170"/>
                </a:lnTo>
                <a:lnTo>
                  <a:pt x="6250" y="74150"/>
                </a:lnTo>
                <a:lnTo>
                  <a:pt x="6230" y="74130"/>
                </a:lnTo>
                <a:lnTo>
                  <a:pt x="6220" y="74100"/>
                </a:lnTo>
                <a:lnTo>
                  <a:pt x="6230" y="74080"/>
                </a:lnTo>
                <a:lnTo>
                  <a:pt x="6250" y="74060"/>
                </a:lnTo>
                <a:lnTo>
                  <a:pt x="6250" y="74030"/>
                </a:lnTo>
                <a:lnTo>
                  <a:pt x="6250" y="74010"/>
                </a:lnTo>
                <a:lnTo>
                  <a:pt x="6230" y="74000"/>
                </a:lnTo>
                <a:lnTo>
                  <a:pt x="6240" y="73980"/>
                </a:lnTo>
                <a:lnTo>
                  <a:pt x="6250" y="73970"/>
                </a:lnTo>
                <a:lnTo>
                  <a:pt x="6270" y="73970"/>
                </a:lnTo>
                <a:lnTo>
                  <a:pt x="6280" y="73950"/>
                </a:lnTo>
                <a:lnTo>
                  <a:pt x="6280" y="73930"/>
                </a:lnTo>
                <a:lnTo>
                  <a:pt x="6280" y="73920"/>
                </a:lnTo>
                <a:lnTo>
                  <a:pt x="6290" y="73910"/>
                </a:lnTo>
                <a:lnTo>
                  <a:pt x="6300" y="73900"/>
                </a:lnTo>
                <a:lnTo>
                  <a:pt x="6300" y="73870"/>
                </a:lnTo>
                <a:lnTo>
                  <a:pt x="6310" y="73860"/>
                </a:lnTo>
                <a:lnTo>
                  <a:pt x="6310" y="73830"/>
                </a:lnTo>
                <a:lnTo>
                  <a:pt x="6310" y="73790"/>
                </a:lnTo>
                <a:lnTo>
                  <a:pt x="6320" y="73760"/>
                </a:lnTo>
                <a:lnTo>
                  <a:pt x="6330" y="73740"/>
                </a:lnTo>
                <a:lnTo>
                  <a:pt x="6360" y="73720"/>
                </a:lnTo>
                <a:lnTo>
                  <a:pt x="6350" y="73690"/>
                </a:lnTo>
                <a:lnTo>
                  <a:pt x="6350" y="73640"/>
                </a:lnTo>
                <a:lnTo>
                  <a:pt x="6350" y="73630"/>
                </a:lnTo>
                <a:lnTo>
                  <a:pt x="6350" y="73610"/>
                </a:lnTo>
                <a:lnTo>
                  <a:pt x="6350" y="73590"/>
                </a:lnTo>
                <a:lnTo>
                  <a:pt x="6360" y="73560"/>
                </a:lnTo>
                <a:lnTo>
                  <a:pt x="6360" y="73550"/>
                </a:lnTo>
                <a:lnTo>
                  <a:pt x="6380" y="73540"/>
                </a:lnTo>
                <a:lnTo>
                  <a:pt x="6380" y="73520"/>
                </a:lnTo>
                <a:lnTo>
                  <a:pt x="6380" y="73510"/>
                </a:lnTo>
                <a:lnTo>
                  <a:pt x="6380" y="73500"/>
                </a:lnTo>
                <a:lnTo>
                  <a:pt x="6380" y="73470"/>
                </a:lnTo>
                <a:lnTo>
                  <a:pt x="6370" y="73450"/>
                </a:lnTo>
                <a:lnTo>
                  <a:pt x="6350" y="73430"/>
                </a:lnTo>
                <a:lnTo>
                  <a:pt x="6340" y="73410"/>
                </a:lnTo>
                <a:lnTo>
                  <a:pt x="6330" y="73380"/>
                </a:lnTo>
                <a:lnTo>
                  <a:pt x="6310" y="73360"/>
                </a:lnTo>
                <a:lnTo>
                  <a:pt x="6290" y="73350"/>
                </a:lnTo>
                <a:lnTo>
                  <a:pt x="6290" y="73340"/>
                </a:lnTo>
                <a:lnTo>
                  <a:pt x="6290" y="73310"/>
                </a:lnTo>
                <a:lnTo>
                  <a:pt x="6300" y="73290"/>
                </a:lnTo>
                <a:lnTo>
                  <a:pt x="6300" y="73260"/>
                </a:lnTo>
                <a:lnTo>
                  <a:pt x="6290" y="73240"/>
                </a:lnTo>
                <a:lnTo>
                  <a:pt x="6280" y="73240"/>
                </a:lnTo>
                <a:lnTo>
                  <a:pt x="6260" y="73230"/>
                </a:lnTo>
                <a:lnTo>
                  <a:pt x="6230" y="73230"/>
                </a:lnTo>
                <a:lnTo>
                  <a:pt x="6220" y="73200"/>
                </a:lnTo>
                <a:lnTo>
                  <a:pt x="6220" y="73180"/>
                </a:lnTo>
                <a:lnTo>
                  <a:pt x="6220" y="73170"/>
                </a:lnTo>
                <a:lnTo>
                  <a:pt x="6200" y="73150"/>
                </a:lnTo>
                <a:lnTo>
                  <a:pt x="6180" y="73150"/>
                </a:lnTo>
                <a:lnTo>
                  <a:pt x="6170" y="73130"/>
                </a:lnTo>
                <a:lnTo>
                  <a:pt x="6170" y="73110"/>
                </a:lnTo>
                <a:lnTo>
                  <a:pt x="6170" y="73090"/>
                </a:lnTo>
                <a:lnTo>
                  <a:pt x="6190" y="73070"/>
                </a:lnTo>
                <a:lnTo>
                  <a:pt x="6170" y="73050"/>
                </a:lnTo>
                <a:lnTo>
                  <a:pt x="6170" y="73040"/>
                </a:lnTo>
                <a:lnTo>
                  <a:pt x="6170" y="73010"/>
                </a:lnTo>
                <a:lnTo>
                  <a:pt x="6170" y="72990"/>
                </a:lnTo>
                <a:lnTo>
                  <a:pt x="6180" y="72970"/>
                </a:lnTo>
                <a:lnTo>
                  <a:pt x="6180" y="72950"/>
                </a:lnTo>
                <a:lnTo>
                  <a:pt x="6180" y="72930"/>
                </a:lnTo>
                <a:lnTo>
                  <a:pt x="6180" y="72920"/>
                </a:lnTo>
                <a:lnTo>
                  <a:pt x="6180" y="72900"/>
                </a:lnTo>
                <a:lnTo>
                  <a:pt x="6200" y="72830"/>
                </a:lnTo>
                <a:lnTo>
                  <a:pt x="6200" y="72800"/>
                </a:lnTo>
                <a:lnTo>
                  <a:pt x="6210" y="72760"/>
                </a:lnTo>
                <a:lnTo>
                  <a:pt x="6230" y="72760"/>
                </a:lnTo>
                <a:lnTo>
                  <a:pt x="6260" y="72750"/>
                </a:lnTo>
                <a:lnTo>
                  <a:pt x="6260" y="72740"/>
                </a:lnTo>
                <a:lnTo>
                  <a:pt x="6260" y="72710"/>
                </a:lnTo>
                <a:lnTo>
                  <a:pt x="6250" y="72650"/>
                </a:lnTo>
                <a:lnTo>
                  <a:pt x="6250" y="72630"/>
                </a:lnTo>
                <a:lnTo>
                  <a:pt x="6260" y="72610"/>
                </a:lnTo>
                <a:lnTo>
                  <a:pt x="6280" y="72580"/>
                </a:lnTo>
                <a:lnTo>
                  <a:pt x="6280" y="72550"/>
                </a:lnTo>
                <a:lnTo>
                  <a:pt x="6280" y="72530"/>
                </a:lnTo>
                <a:lnTo>
                  <a:pt x="6270" y="72510"/>
                </a:lnTo>
                <a:lnTo>
                  <a:pt x="6270" y="72490"/>
                </a:lnTo>
                <a:lnTo>
                  <a:pt x="6290" y="72460"/>
                </a:lnTo>
                <a:lnTo>
                  <a:pt x="6260" y="72430"/>
                </a:lnTo>
                <a:lnTo>
                  <a:pt x="6250" y="72430"/>
                </a:lnTo>
                <a:lnTo>
                  <a:pt x="6220" y="72420"/>
                </a:lnTo>
                <a:lnTo>
                  <a:pt x="6220" y="72400"/>
                </a:lnTo>
                <a:lnTo>
                  <a:pt x="6220" y="72340"/>
                </a:lnTo>
                <a:lnTo>
                  <a:pt x="6220" y="72310"/>
                </a:lnTo>
                <a:lnTo>
                  <a:pt x="6210" y="72290"/>
                </a:lnTo>
                <a:lnTo>
                  <a:pt x="6190" y="72270"/>
                </a:lnTo>
                <a:lnTo>
                  <a:pt x="6200" y="72080"/>
                </a:lnTo>
                <a:lnTo>
                  <a:pt x="5900" y="71030"/>
                </a:lnTo>
                <a:lnTo>
                  <a:pt x="5440" y="70570"/>
                </a:lnTo>
                <a:lnTo>
                  <a:pt x="4940" y="70320"/>
                </a:lnTo>
                <a:lnTo>
                  <a:pt x="4580" y="70080"/>
                </a:lnTo>
                <a:lnTo>
                  <a:pt x="4580" y="70070"/>
                </a:lnTo>
                <a:lnTo>
                  <a:pt x="4580" y="70060"/>
                </a:lnTo>
                <a:lnTo>
                  <a:pt x="4580" y="70050"/>
                </a:lnTo>
                <a:lnTo>
                  <a:pt x="4580" y="70040"/>
                </a:lnTo>
                <a:lnTo>
                  <a:pt x="4580" y="70030"/>
                </a:lnTo>
                <a:lnTo>
                  <a:pt x="4580" y="70020"/>
                </a:lnTo>
                <a:lnTo>
                  <a:pt x="4570" y="70010"/>
                </a:lnTo>
                <a:lnTo>
                  <a:pt x="4570" y="70000"/>
                </a:lnTo>
                <a:lnTo>
                  <a:pt x="4570" y="69990"/>
                </a:lnTo>
                <a:lnTo>
                  <a:pt x="4570" y="69980"/>
                </a:lnTo>
                <a:lnTo>
                  <a:pt x="4560" y="69980"/>
                </a:lnTo>
                <a:lnTo>
                  <a:pt x="4560" y="69970"/>
                </a:lnTo>
                <a:lnTo>
                  <a:pt x="4550" y="69970"/>
                </a:lnTo>
                <a:lnTo>
                  <a:pt x="4550" y="69960"/>
                </a:lnTo>
                <a:lnTo>
                  <a:pt x="4550" y="69950"/>
                </a:lnTo>
                <a:lnTo>
                  <a:pt x="4550" y="69940"/>
                </a:lnTo>
                <a:lnTo>
                  <a:pt x="4550" y="69930"/>
                </a:lnTo>
                <a:lnTo>
                  <a:pt x="4550" y="69920"/>
                </a:lnTo>
                <a:lnTo>
                  <a:pt x="4550" y="69910"/>
                </a:lnTo>
                <a:lnTo>
                  <a:pt x="4560" y="69910"/>
                </a:lnTo>
                <a:lnTo>
                  <a:pt x="4560" y="69900"/>
                </a:lnTo>
                <a:lnTo>
                  <a:pt x="4570" y="69890"/>
                </a:lnTo>
                <a:lnTo>
                  <a:pt x="4570" y="69870"/>
                </a:lnTo>
                <a:lnTo>
                  <a:pt x="4560" y="69860"/>
                </a:lnTo>
                <a:lnTo>
                  <a:pt x="4560" y="69850"/>
                </a:lnTo>
                <a:lnTo>
                  <a:pt x="4560" y="69840"/>
                </a:lnTo>
                <a:lnTo>
                  <a:pt x="4560" y="69830"/>
                </a:lnTo>
                <a:lnTo>
                  <a:pt x="4560" y="69820"/>
                </a:lnTo>
                <a:lnTo>
                  <a:pt x="4560" y="69810"/>
                </a:lnTo>
                <a:lnTo>
                  <a:pt x="4560" y="69800"/>
                </a:lnTo>
                <a:lnTo>
                  <a:pt x="4560" y="69790"/>
                </a:lnTo>
                <a:lnTo>
                  <a:pt x="4560" y="69780"/>
                </a:lnTo>
                <a:lnTo>
                  <a:pt x="4570" y="69770"/>
                </a:lnTo>
                <a:lnTo>
                  <a:pt x="4570" y="69760"/>
                </a:lnTo>
                <a:lnTo>
                  <a:pt x="4560" y="69750"/>
                </a:lnTo>
                <a:lnTo>
                  <a:pt x="4560" y="69740"/>
                </a:lnTo>
                <a:lnTo>
                  <a:pt x="4560" y="69730"/>
                </a:lnTo>
                <a:lnTo>
                  <a:pt x="4570" y="69730"/>
                </a:lnTo>
                <a:lnTo>
                  <a:pt x="4570" y="69720"/>
                </a:lnTo>
                <a:lnTo>
                  <a:pt x="4570" y="69710"/>
                </a:lnTo>
                <a:lnTo>
                  <a:pt x="4570" y="69690"/>
                </a:lnTo>
                <a:lnTo>
                  <a:pt x="4570" y="69680"/>
                </a:lnTo>
                <a:lnTo>
                  <a:pt x="4570" y="69670"/>
                </a:lnTo>
                <a:lnTo>
                  <a:pt x="4580" y="69660"/>
                </a:lnTo>
                <a:lnTo>
                  <a:pt x="4590" y="69660"/>
                </a:lnTo>
                <a:lnTo>
                  <a:pt x="4590" y="69650"/>
                </a:lnTo>
                <a:lnTo>
                  <a:pt x="4590" y="69640"/>
                </a:lnTo>
                <a:lnTo>
                  <a:pt x="4600" y="69630"/>
                </a:lnTo>
                <a:lnTo>
                  <a:pt x="4600" y="69620"/>
                </a:lnTo>
                <a:lnTo>
                  <a:pt x="4610" y="69620"/>
                </a:lnTo>
                <a:lnTo>
                  <a:pt x="4610" y="69610"/>
                </a:lnTo>
                <a:lnTo>
                  <a:pt x="4610" y="69600"/>
                </a:lnTo>
                <a:lnTo>
                  <a:pt x="4620" y="69600"/>
                </a:lnTo>
                <a:lnTo>
                  <a:pt x="4620" y="69590"/>
                </a:lnTo>
                <a:lnTo>
                  <a:pt x="4630" y="69590"/>
                </a:lnTo>
                <a:lnTo>
                  <a:pt x="4640" y="69580"/>
                </a:lnTo>
                <a:lnTo>
                  <a:pt x="4640" y="69570"/>
                </a:lnTo>
                <a:lnTo>
                  <a:pt x="4650" y="69570"/>
                </a:lnTo>
                <a:lnTo>
                  <a:pt x="4650" y="69560"/>
                </a:lnTo>
                <a:lnTo>
                  <a:pt x="4650" y="69550"/>
                </a:lnTo>
                <a:lnTo>
                  <a:pt x="4660" y="69550"/>
                </a:lnTo>
                <a:lnTo>
                  <a:pt x="4660" y="69540"/>
                </a:lnTo>
                <a:lnTo>
                  <a:pt x="4670" y="69540"/>
                </a:lnTo>
                <a:lnTo>
                  <a:pt x="4670" y="69530"/>
                </a:lnTo>
                <a:lnTo>
                  <a:pt x="4670" y="69520"/>
                </a:lnTo>
                <a:lnTo>
                  <a:pt x="4680" y="69510"/>
                </a:lnTo>
                <a:lnTo>
                  <a:pt x="4680" y="69500"/>
                </a:lnTo>
                <a:lnTo>
                  <a:pt x="4690" y="69500"/>
                </a:lnTo>
                <a:lnTo>
                  <a:pt x="4700" y="69500"/>
                </a:lnTo>
                <a:lnTo>
                  <a:pt x="4710" y="69490"/>
                </a:lnTo>
                <a:lnTo>
                  <a:pt x="4710" y="69480"/>
                </a:lnTo>
                <a:lnTo>
                  <a:pt x="4720" y="69480"/>
                </a:lnTo>
                <a:lnTo>
                  <a:pt x="4710" y="69470"/>
                </a:lnTo>
                <a:lnTo>
                  <a:pt x="4710" y="69460"/>
                </a:lnTo>
                <a:lnTo>
                  <a:pt x="4710" y="69450"/>
                </a:lnTo>
                <a:lnTo>
                  <a:pt x="4720" y="69450"/>
                </a:lnTo>
                <a:lnTo>
                  <a:pt x="4720" y="69440"/>
                </a:lnTo>
                <a:lnTo>
                  <a:pt x="4730" y="69440"/>
                </a:lnTo>
                <a:lnTo>
                  <a:pt x="4730" y="69430"/>
                </a:lnTo>
                <a:lnTo>
                  <a:pt x="4740" y="69430"/>
                </a:lnTo>
                <a:lnTo>
                  <a:pt x="4740" y="69420"/>
                </a:lnTo>
                <a:lnTo>
                  <a:pt x="4750" y="69410"/>
                </a:lnTo>
                <a:lnTo>
                  <a:pt x="4750" y="69400"/>
                </a:lnTo>
                <a:lnTo>
                  <a:pt x="4750" y="69390"/>
                </a:lnTo>
                <a:lnTo>
                  <a:pt x="4760" y="69390"/>
                </a:lnTo>
                <a:lnTo>
                  <a:pt x="4760" y="69380"/>
                </a:lnTo>
                <a:lnTo>
                  <a:pt x="4760" y="69370"/>
                </a:lnTo>
                <a:lnTo>
                  <a:pt x="4770" y="69370"/>
                </a:lnTo>
                <a:lnTo>
                  <a:pt x="4770" y="69360"/>
                </a:lnTo>
                <a:lnTo>
                  <a:pt x="4780" y="69360"/>
                </a:lnTo>
                <a:lnTo>
                  <a:pt x="4790" y="69360"/>
                </a:lnTo>
                <a:lnTo>
                  <a:pt x="4790" y="69350"/>
                </a:lnTo>
                <a:lnTo>
                  <a:pt x="4800" y="69350"/>
                </a:lnTo>
                <a:lnTo>
                  <a:pt x="4810" y="69350"/>
                </a:lnTo>
                <a:lnTo>
                  <a:pt x="4820" y="69350"/>
                </a:lnTo>
                <a:lnTo>
                  <a:pt x="4830" y="69350"/>
                </a:lnTo>
                <a:lnTo>
                  <a:pt x="4840" y="69340"/>
                </a:lnTo>
                <a:lnTo>
                  <a:pt x="4850" y="69340"/>
                </a:lnTo>
                <a:lnTo>
                  <a:pt x="4860" y="69340"/>
                </a:lnTo>
                <a:lnTo>
                  <a:pt x="4860" y="69330"/>
                </a:lnTo>
                <a:lnTo>
                  <a:pt x="4870" y="69320"/>
                </a:lnTo>
                <a:lnTo>
                  <a:pt x="4870" y="69310"/>
                </a:lnTo>
                <a:lnTo>
                  <a:pt x="4880" y="69310"/>
                </a:lnTo>
                <a:lnTo>
                  <a:pt x="4890" y="69300"/>
                </a:lnTo>
                <a:lnTo>
                  <a:pt x="4890" y="69290"/>
                </a:lnTo>
                <a:lnTo>
                  <a:pt x="4900" y="69290"/>
                </a:lnTo>
                <a:lnTo>
                  <a:pt x="4910" y="69280"/>
                </a:lnTo>
                <a:lnTo>
                  <a:pt x="4920" y="69280"/>
                </a:lnTo>
                <a:lnTo>
                  <a:pt x="4930" y="69270"/>
                </a:lnTo>
                <a:lnTo>
                  <a:pt x="4940" y="69270"/>
                </a:lnTo>
                <a:lnTo>
                  <a:pt x="4940" y="69260"/>
                </a:lnTo>
                <a:lnTo>
                  <a:pt x="4950" y="69260"/>
                </a:lnTo>
                <a:lnTo>
                  <a:pt x="4960" y="69250"/>
                </a:lnTo>
                <a:lnTo>
                  <a:pt x="4970" y="69240"/>
                </a:lnTo>
                <a:lnTo>
                  <a:pt x="4980" y="69240"/>
                </a:lnTo>
                <a:lnTo>
                  <a:pt x="4980" y="69230"/>
                </a:lnTo>
                <a:lnTo>
                  <a:pt x="4990" y="69230"/>
                </a:lnTo>
                <a:lnTo>
                  <a:pt x="5000" y="69220"/>
                </a:lnTo>
                <a:lnTo>
                  <a:pt x="5010" y="69210"/>
                </a:lnTo>
                <a:lnTo>
                  <a:pt x="5020" y="69200"/>
                </a:lnTo>
                <a:lnTo>
                  <a:pt x="5020" y="69190"/>
                </a:lnTo>
                <a:lnTo>
                  <a:pt x="5030" y="69180"/>
                </a:lnTo>
                <a:lnTo>
                  <a:pt x="5040" y="69170"/>
                </a:lnTo>
                <a:lnTo>
                  <a:pt x="5060" y="69150"/>
                </a:lnTo>
                <a:lnTo>
                  <a:pt x="5070" y="69140"/>
                </a:lnTo>
                <a:lnTo>
                  <a:pt x="5070" y="69130"/>
                </a:lnTo>
                <a:lnTo>
                  <a:pt x="5080" y="69120"/>
                </a:lnTo>
                <a:lnTo>
                  <a:pt x="5090" y="69120"/>
                </a:lnTo>
                <a:lnTo>
                  <a:pt x="5100" y="69110"/>
                </a:lnTo>
                <a:lnTo>
                  <a:pt x="5110" y="69100"/>
                </a:lnTo>
                <a:lnTo>
                  <a:pt x="5110" y="69090"/>
                </a:lnTo>
                <a:lnTo>
                  <a:pt x="5110" y="69080"/>
                </a:lnTo>
                <a:lnTo>
                  <a:pt x="5120" y="69080"/>
                </a:lnTo>
                <a:lnTo>
                  <a:pt x="5130" y="69070"/>
                </a:lnTo>
                <a:lnTo>
                  <a:pt x="5140" y="69060"/>
                </a:lnTo>
                <a:lnTo>
                  <a:pt x="5150" y="69060"/>
                </a:lnTo>
                <a:lnTo>
                  <a:pt x="5160" y="69060"/>
                </a:lnTo>
                <a:lnTo>
                  <a:pt x="5170" y="69060"/>
                </a:lnTo>
                <a:lnTo>
                  <a:pt x="5170" y="69050"/>
                </a:lnTo>
                <a:lnTo>
                  <a:pt x="5180" y="69050"/>
                </a:lnTo>
                <a:lnTo>
                  <a:pt x="5190" y="69050"/>
                </a:lnTo>
                <a:lnTo>
                  <a:pt x="5190" y="69040"/>
                </a:lnTo>
                <a:lnTo>
                  <a:pt x="5200" y="69040"/>
                </a:lnTo>
                <a:lnTo>
                  <a:pt x="5200" y="69030"/>
                </a:lnTo>
                <a:lnTo>
                  <a:pt x="5210" y="69030"/>
                </a:lnTo>
                <a:lnTo>
                  <a:pt x="5210" y="69020"/>
                </a:lnTo>
                <a:lnTo>
                  <a:pt x="5220" y="69020"/>
                </a:lnTo>
                <a:lnTo>
                  <a:pt x="5230" y="69020"/>
                </a:lnTo>
                <a:lnTo>
                  <a:pt x="5240" y="69020"/>
                </a:lnTo>
                <a:lnTo>
                  <a:pt x="5240" y="69010"/>
                </a:lnTo>
                <a:lnTo>
                  <a:pt x="5250" y="69010"/>
                </a:lnTo>
                <a:lnTo>
                  <a:pt x="5260" y="69010"/>
                </a:lnTo>
                <a:lnTo>
                  <a:pt x="5270" y="69010"/>
                </a:lnTo>
                <a:lnTo>
                  <a:pt x="5280" y="69010"/>
                </a:lnTo>
                <a:lnTo>
                  <a:pt x="5290" y="69010"/>
                </a:lnTo>
                <a:lnTo>
                  <a:pt x="5300" y="69000"/>
                </a:lnTo>
                <a:lnTo>
                  <a:pt x="5310" y="69000"/>
                </a:lnTo>
                <a:lnTo>
                  <a:pt x="5320" y="69000"/>
                </a:lnTo>
                <a:lnTo>
                  <a:pt x="5320" y="69010"/>
                </a:lnTo>
                <a:lnTo>
                  <a:pt x="5320" y="69020"/>
                </a:lnTo>
                <a:lnTo>
                  <a:pt x="5320" y="69030"/>
                </a:lnTo>
                <a:lnTo>
                  <a:pt x="5330" y="69030"/>
                </a:lnTo>
                <a:lnTo>
                  <a:pt x="5340" y="69030"/>
                </a:lnTo>
                <a:lnTo>
                  <a:pt x="5350" y="69030"/>
                </a:lnTo>
                <a:lnTo>
                  <a:pt x="5350" y="69020"/>
                </a:lnTo>
                <a:lnTo>
                  <a:pt x="5360" y="69020"/>
                </a:lnTo>
                <a:lnTo>
                  <a:pt x="5360" y="69010"/>
                </a:lnTo>
                <a:lnTo>
                  <a:pt x="5370" y="69010"/>
                </a:lnTo>
                <a:lnTo>
                  <a:pt x="5380" y="69010"/>
                </a:lnTo>
                <a:lnTo>
                  <a:pt x="5380" y="69000"/>
                </a:lnTo>
                <a:lnTo>
                  <a:pt x="5390" y="69000"/>
                </a:lnTo>
                <a:lnTo>
                  <a:pt x="5380" y="69000"/>
                </a:lnTo>
                <a:lnTo>
                  <a:pt x="5390" y="68990"/>
                </a:lnTo>
                <a:lnTo>
                  <a:pt x="5400" y="68990"/>
                </a:lnTo>
                <a:lnTo>
                  <a:pt x="5400" y="68980"/>
                </a:lnTo>
                <a:lnTo>
                  <a:pt x="5410" y="68970"/>
                </a:lnTo>
                <a:lnTo>
                  <a:pt x="5410" y="68960"/>
                </a:lnTo>
                <a:lnTo>
                  <a:pt x="5420" y="68960"/>
                </a:lnTo>
                <a:lnTo>
                  <a:pt x="5430" y="68960"/>
                </a:lnTo>
                <a:lnTo>
                  <a:pt x="5440" y="68950"/>
                </a:lnTo>
                <a:lnTo>
                  <a:pt x="5450" y="68960"/>
                </a:lnTo>
                <a:lnTo>
                  <a:pt x="5450" y="68950"/>
                </a:lnTo>
                <a:lnTo>
                  <a:pt x="5460" y="68940"/>
                </a:lnTo>
                <a:lnTo>
                  <a:pt x="5470" y="68940"/>
                </a:lnTo>
                <a:lnTo>
                  <a:pt x="5480" y="68940"/>
                </a:lnTo>
                <a:lnTo>
                  <a:pt x="5490" y="68940"/>
                </a:lnTo>
                <a:lnTo>
                  <a:pt x="5500" y="68940"/>
                </a:lnTo>
                <a:lnTo>
                  <a:pt x="5510" y="68930"/>
                </a:lnTo>
                <a:lnTo>
                  <a:pt x="5520" y="68930"/>
                </a:lnTo>
                <a:lnTo>
                  <a:pt x="5530" y="68930"/>
                </a:lnTo>
                <a:lnTo>
                  <a:pt x="5540" y="68930"/>
                </a:lnTo>
                <a:lnTo>
                  <a:pt x="5550" y="68930"/>
                </a:lnTo>
                <a:lnTo>
                  <a:pt x="5550" y="68940"/>
                </a:lnTo>
                <a:lnTo>
                  <a:pt x="5560" y="68940"/>
                </a:lnTo>
                <a:lnTo>
                  <a:pt x="5560" y="68930"/>
                </a:lnTo>
                <a:lnTo>
                  <a:pt x="5570" y="68930"/>
                </a:lnTo>
                <a:lnTo>
                  <a:pt x="5580" y="68930"/>
                </a:lnTo>
                <a:lnTo>
                  <a:pt x="5590" y="68930"/>
                </a:lnTo>
                <a:lnTo>
                  <a:pt x="5600" y="68930"/>
                </a:lnTo>
                <a:lnTo>
                  <a:pt x="5610" y="68930"/>
                </a:lnTo>
                <a:lnTo>
                  <a:pt x="5620" y="68930"/>
                </a:lnTo>
                <a:lnTo>
                  <a:pt x="5630" y="68930"/>
                </a:lnTo>
                <a:lnTo>
                  <a:pt x="5640" y="68930"/>
                </a:lnTo>
                <a:lnTo>
                  <a:pt x="5640" y="68920"/>
                </a:lnTo>
                <a:lnTo>
                  <a:pt x="5660" y="68920"/>
                </a:lnTo>
                <a:lnTo>
                  <a:pt x="5660" y="68910"/>
                </a:lnTo>
                <a:lnTo>
                  <a:pt x="5670" y="68900"/>
                </a:lnTo>
                <a:lnTo>
                  <a:pt x="5680" y="68900"/>
                </a:lnTo>
                <a:lnTo>
                  <a:pt x="5680" y="68890"/>
                </a:lnTo>
                <a:lnTo>
                  <a:pt x="5690" y="68890"/>
                </a:lnTo>
                <a:lnTo>
                  <a:pt x="5700" y="68890"/>
                </a:lnTo>
                <a:lnTo>
                  <a:pt x="5700" y="68880"/>
                </a:lnTo>
                <a:lnTo>
                  <a:pt x="5710" y="68880"/>
                </a:lnTo>
                <a:lnTo>
                  <a:pt x="5720" y="68880"/>
                </a:lnTo>
                <a:lnTo>
                  <a:pt x="5730" y="68880"/>
                </a:lnTo>
                <a:lnTo>
                  <a:pt x="5730" y="68870"/>
                </a:lnTo>
                <a:lnTo>
                  <a:pt x="5740" y="68870"/>
                </a:lnTo>
                <a:lnTo>
                  <a:pt x="5740" y="68860"/>
                </a:lnTo>
                <a:lnTo>
                  <a:pt x="5750" y="68860"/>
                </a:lnTo>
                <a:lnTo>
                  <a:pt x="5770" y="68860"/>
                </a:lnTo>
                <a:lnTo>
                  <a:pt x="5770" y="68850"/>
                </a:lnTo>
                <a:lnTo>
                  <a:pt x="5780" y="68840"/>
                </a:lnTo>
                <a:lnTo>
                  <a:pt x="5780" y="68820"/>
                </a:lnTo>
                <a:lnTo>
                  <a:pt x="5780" y="68810"/>
                </a:lnTo>
                <a:lnTo>
                  <a:pt x="5780" y="68800"/>
                </a:lnTo>
                <a:lnTo>
                  <a:pt x="5780" y="68790"/>
                </a:lnTo>
                <a:lnTo>
                  <a:pt x="5780" y="68780"/>
                </a:lnTo>
                <a:lnTo>
                  <a:pt x="5790" y="68770"/>
                </a:lnTo>
                <a:lnTo>
                  <a:pt x="5790" y="68760"/>
                </a:lnTo>
                <a:lnTo>
                  <a:pt x="5790" y="68750"/>
                </a:lnTo>
                <a:lnTo>
                  <a:pt x="5800" y="68740"/>
                </a:lnTo>
                <a:lnTo>
                  <a:pt x="5790" y="68740"/>
                </a:lnTo>
                <a:lnTo>
                  <a:pt x="5790" y="68730"/>
                </a:lnTo>
                <a:lnTo>
                  <a:pt x="5790" y="68720"/>
                </a:lnTo>
                <a:lnTo>
                  <a:pt x="5790" y="68710"/>
                </a:lnTo>
                <a:lnTo>
                  <a:pt x="5800" y="68710"/>
                </a:lnTo>
                <a:lnTo>
                  <a:pt x="5800" y="68700"/>
                </a:lnTo>
                <a:lnTo>
                  <a:pt x="5800" y="68690"/>
                </a:lnTo>
                <a:lnTo>
                  <a:pt x="5800" y="68680"/>
                </a:lnTo>
                <a:lnTo>
                  <a:pt x="5810" y="68680"/>
                </a:lnTo>
                <a:lnTo>
                  <a:pt x="5810" y="68670"/>
                </a:lnTo>
                <a:lnTo>
                  <a:pt x="5810" y="68660"/>
                </a:lnTo>
                <a:lnTo>
                  <a:pt x="5820" y="68650"/>
                </a:lnTo>
                <a:lnTo>
                  <a:pt x="5820" y="68640"/>
                </a:lnTo>
                <a:lnTo>
                  <a:pt x="5820" y="68630"/>
                </a:lnTo>
                <a:lnTo>
                  <a:pt x="5820" y="68620"/>
                </a:lnTo>
                <a:lnTo>
                  <a:pt x="5830" y="68620"/>
                </a:lnTo>
                <a:lnTo>
                  <a:pt x="5830" y="68610"/>
                </a:lnTo>
                <a:lnTo>
                  <a:pt x="5830" y="68600"/>
                </a:lnTo>
                <a:lnTo>
                  <a:pt x="5840" y="68600"/>
                </a:lnTo>
                <a:lnTo>
                  <a:pt x="5850" y="68600"/>
                </a:lnTo>
                <a:lnTo>
                  <a:pt x="5850" y="68590"/>
                </a:lnTo>
                <a:lnTo>
                  <a:pt x="5850" y="68580"/>
                </a:lnTo>
                <a:lnTo>
                  <a:pt x="5850" y="68570"/>
                </a:lnTo>
                <a:lnTo>
                  <a:pt x="5850" y="68560"/>
                </a:lnTo>
                <a:lnTo>
                  <a:pt x="5850" y="68550"/>
                </a:lnTo>
                <a:lnTo>
                  <a:pt x="5860" y="68540"/>
                </a:lnTo>
                <a:lnTo>
                  <a:pt x="5850" y="68530"/>
                </a:lnTo>
                <a:lnTo>
                  <a:pt x="5850" y="68520"/>
                </a:lnTo>
                <a:lnTo>
                  <a:pt x="5850" y="68510"/>
                </a:lnTo>
                <a:lnTo>
                  <a:pt x="5850" y="68500"/>
                </a:lnTo>
                <a:lnTo>
                  <a:pt x="5860" y="68500"/>
                </a:lnTo>
                <a:lnTo>
                  <a:pt x="5860" y="68490"/>
                </a:lnTo>
                <a:lnTo>
                  <a:pt x="5860" y="68480"/>
                </a:lnTo>
                <a:lnTo>
                  <a:pt x="5870" y="68470"/>
                </a:lnTo>
                <a:lnTo>
                  <a:pt x="5870" y="68460"/>
                </a:lnTo>
                <a:lnTo>
                  <a:pt x="5870" y="68450"/>
                </a:lnTo>
                <a:lnTo>
                  <a:pt x="5880" y="68440"/>
                </a:lnTo>
                <a:lnTo>
                  <a:pt x="5880" y="68430"/>
                </a:lnTo>
                <a:lnTo>
                  <a:pt x="5890" y="68420"/>
                </a:lnTo>
                <a:lnTo>
                  <a:pt x="5890" y="68410"/>
                </a:lnTo>
                <a:lnTo>
                  <a:pt x="5900" y="68400"/>
                </a:lnTo>
                <a:lnTo>
                  <a:pt x="5900" y="68390"/>
                </a:lnTo>
                <a:lnTo>
                  <a:pt x="5910" y="68380"/>
                </a:lnTo>
                <a:lnTo>
                  <a:pt x="5910" y="68370"/>
                </a:lnTo>
                <a:lnTo>
                  <a:pt x="5920" y="68360"/>
                </a:lnTo>
                <a:lnTo>
                  <a:pt x="5920" y="68350"/>
                </a:lnTo>
                <a:lnTo>
                  <a:pt x="5930" y="68350"/>
                </a:lnTo>
                <a:lnTo>
                  <a:pt x="5930" y="68340"/>
                </a:lnTo>
                <a:lnTo>
                  <a:pt x="5930" y="68330"/>
                </a:lnTo>
                <a:lnTo>
                  <a:pt x="5940" y="68320"/>
                </a:lnTo>
                <a:lnTo>
                  <a:pt x="5940" y="68310"/>
                </a:lnTo>
                <a:lnTo>
                  <a:pt x="5940" y="68300"/>
                </a:lnTo>
                <a:lnTo>
                  <a:pt x="5940" y="68290"/>
                </a:lnTo>
                <a:lnTo>
                  <a:pt x="5940" y="68280"/>
                </a:lnTo>
                <a:lnTo>
                  <a:pt x="5950" y="68280"/>
                </a:lnTo>
                <a:lnTo>
                  <a:pt x="5950" y="68270"/>
                </a:lnTo>
                <a:lnTo>
                  <a:pt x="5960" y="68260"/>
                </a:lnTo>
                <a:lnTo>
                  <a:pt x="5970" y="68250"/>
                </a:lnTo>
                <a:lnTo>
                  <a:pt x="5970" y="68240"/>
                </a:lnTo>
                <a:lnTo>
                  <a:pt x="5970" y="68230"/>
                </a:lnTo>
                <a:lnTo>
                  <a:pt x="5970" y="68220"/>
                </a:lnTo>
                <a:lnTo>
                  <a:pt x="5970" y="68200"/>
                </a:lnTo>
                <a:lnTo>
                  <a:pt x="5960" y="68120"/>
                </a:lnTo>
                <a:lnTo>
                  <a:pt x="5930" y="67980"/>
                </a:lnTo>
                <a:lnTo>
                  <a:pt x="5860" y="67700"/>
                </a:lnTo>
                <a:lnTo>
                  <a:pt x="5700" y="67410"/>
                </a:lnTo>
                <a:lnTo>
                  <a:pt x="5130" y="66850"/>
                </a:lnTo>
                <a:lnTo>
                  <a:pt x="5000" y="66210"/>
                </a:lnTo>
                <a:lnTo>
                  <a:pt x="5040" y="65360"/>
                </a:lnTo>
                <a:lnTo>
                  <a:pt x="5470" y="63980"/>
                </a:lnTo>
                <a:lnTo>
                  <a:pt x="5960" y="63370"/>
                </a:lnTo>
                <a:lnTo>
                  <a:pt x="6590" y="62930"/>
                </a:lnTo>
                <a:lnTo>
                  <a:pt x="6870" y="62850"/>
                </a:lnTo>
                <a:lnTo>
                  <a:pt x="7250" y="62920"/>
                </a:lnTo>
                <a:lnTo>
                  <a:pt x="7660" y="62910"/>
                </a:lnTo>
                <a:lnTo>
                  <a:pt x="7880" y="62910"/>
                </a:lnTo>
                <a:lnTo>
                  <a:pt x="7990" y="62970"/>
                </a:lnTo>
                <a:lnTo>
                  <a:pt x="8030" y="63050"/>
                </a:lnTo>
                <a:lnTo>
                  <a:pt x="8000" y="63140"/>
                </a:lnTo>
                <a:lnTo>
                  <a:pt x="7900" y="63230"/>
                </a:lnTo>
                <a:lnTo>
                  <a:pt x="7720" y="63260"/>
                </a:lnTo>
                <a:lnTo>
                  <a:pt x="7620" y="63340"/>
                </a:lnTo>
                <a:lnTo>
                  <a:pt x="7550" y="63490"/>
                </a:lnTo>
                <a:lnTo>
                  <a:pt x="7510" y="63660"/>
                </a:lnTo>
                <a:lnTo>
                  <a:pt x="7490" y="63770"/>
                </a:lnTo>
                <a:lnTo>
                  <a:pt x="7520" y="63890"/>
                </a:lnTo>
                <a:lnTo>
                  <a:pt x="7590" y="63960"/>
                </a:lnTo>
                <a:lnTo>
                  <a:pt x="7630" y="63990"/>
                </a:lnTo>
                <a:lnTo>
                  <a:pt x="7750" y="63960"/>
                </a:lnTo>
                <a:lnTo>
                  <a:pt x="7850" y="63920"/>
                </a:lnTo>
                <a:lnTo>
                  <a:pt x="8110" y="63660"/>
                </a:lnTo>
                <a:lnTo>
                  <a:pt x="8440" y="63360"/>
                </a:lnTo>
                <a:lnTo>
                  <a:pt x="8990" y="63040"/>
                </a:lnTo>
                <a:lnTo>
                  <a:pt x="9570" y="62460"/>
                </a:lnTo>
                <a:lnTo>
                  <a:pt x="10350" y="61650"/>
                </a:lnTo>
                <a:lnTo>
                  <a:pt x="11050" y="60390"/>
                </a:lnTo>
                <a:lnTo>
                  <a:pt x="11270" y="59840"/>
                </a:lnTo>
                <a:lnTo>
                  <a:pt x="11310" y="59550"/>
                </a:lnTo>
                <a:lnTo>
                  <a:pt x="11540" y="59270"/>
                </a:lnTo>
                <a:lnTo>
                  <a:pt x="12000" y="59140"/>
                </a:lnTo>
                <a:lnTo>
                  <a:pt x="12770" y="59200"/>
                </a:lnTo>
                <a:lnTo>
                  <a:pt x="13510" y="59560"/>
                </a:lnTo>
                <a:lnTo>
                  <a:pt x="14380" y="59420"/>
                </a:lnTo>
                <a:lnTo>
                  <a:pt x="15240" y="58950"/>
                </a:lnTo>
                <a:lnTo>
                  <a:pt x="15660" y="58330"/>
                </a:lnTo>
                <a:lnTo>
                  <a:pt x="16180" y="57380"/>
                </a:lnTo>
                <a:lnTo>
                  <a:pt x="16950" y="55850"/>
                </a:lnTo>
                <a:lnTo>
                  <a:pt x="17440" y="55030"/>
                </a:lnTo>
                <a:lnTo>
                  <a:pt x="17990" y="53470"/>
                </a:lnTo>
                <a:lnTo>
                  <a:pt x="18190" y="52480"/>
                </a:lnTo>
                <a:lnTo>
                  <a:pt x="18550" y="51010"/>
                </a:lnTo>
                <a:lnTo>
                  <a:pt x="18540" y="50200"/>
                </a:lnTo>
                <a:lnTo>
                  <a:pt x="18540" y="47840"/>
                </a:lnTo>
                <a:lnTo>
                  <a:pt x="18400" y="46800"/>
                </a:lnTo>
                <a:lnTo>
                  <a:pt x="18370" y="45150"/>
                </a:lnTo>
                <a:lnTo>
                  <a:pt x="18350" y="44310"/>
                </a:lnTo>
                <a:lnTo>
                  <a:pt x="18260" y="43690"/>
                </a:lnTo>
                <a:lnTo>
                  <a:pt x="18200" y="42980"/>
                </a:lnTo>
                <a:lnTo>
                  <a:pt x="18220" y="41880"/>
                </a:lnTo>
                <a:lnTo>
                  <a:pt x="18260" y="41090"/>
                </a:lnTo>
                <a:lnTo>
                  <a:pt x="18480" y="40190"/>
                </a:lnTo>
                <a:lnTo>
                  <a:pt x="18750" y="39120"/>
                </a:lnTo>
                <a:lnTo>
                  <a:pt x="19120" y="37790"/>
                </a:lnTo>
                <a:lnTo>
                  <a:pt x="19520" y="36990"/>
                </a:lnTo>
                <a:lnTo>
                  <a:pt x="20370" y="35350"/>
                </a:lnTo>
                <a:lnTo>
                  <a:pt x="21660" y="32880"/>
                </a:lnTo>
                <a:lnTo>
                  <a:pt x="21650" y="32750"/>
                </a:lnTo>
                <a:lnTo>
                  <a:pt x="21640" y="32710"/>
                </a:lnTo>
                <a:lnTo>
                  <a:pt x="21700" y="32350"/>
                </a:lnTo>
                <a:lnTo>
                  <a:pt x="21920" y="31860"/>
                </a:lnTo>
                <a:lnTo>
                  <a:pt x="22100" y="31050"/>
                </a:lnTo>
                <a:lnTo>
                  <a:pt x="22260" y="30900"/>
                </a:lnTo>
                <a:lnTo>
                  <a:pt x="22520" y="30190"/>
                </a:lnTo>
                <a:lnTo>
                  <a:pt x="23460" y="29920"/>
                </a:lnTo>
                <a:lnTo>
                  <a:pt x="23840" y="29620"/>
                </a:lnTo>
                <a:lnTo>
                  <a:pt x="24850" y="27850"/>
                </a:lnTo>
                <a:lnTo>
                  <a:pt x="25400" y="27360"/>
                </a:lnTo>
                <a:lnTo>
                  <a:pt x="25840" y="26330"/>
                </a:lnTo>
                <a:lnTo>
                  <a:pt x="26440" y="25840"/>
                </a:lnTo>
                <a:lnTo>
                  <a:pt x="27730" y="25020"/>
                </a:lnTo>
                <a:lnTo>
                  <a:pt x="28890" y="25080"/>
                </a:lnTo>
                <a:lnTo>
                  <a:pt x="30670" y="25110"/>
                </a:lnTo>
                <a:lnTo>
                  <a:pt x="31260" y="24780"/>
                </a:lnTo>
                <a:lnTo>
                  <a:pt x="31440" y="24610"/>
                </a:lnTo>
                <a:lnTo>
                  <a:pt x="31740" y="25020"/>
                </a:lnTo>
                <a:lnTo>
                  <a:pt x="32820" y="26290"/>
                </a:lnTo>
                <a:lnTo>
                  <a:pt x="33790" y="26620"/>
                </a:lnTo>
                <a:lnTo>
                  <a:pt x="34630" y="26890"/>
                </a:lnTo>
                <a:lnTo>
                  <a:pt x="35000" y="26880"/>
                </a:lnTo>
                <a:lnTo>
                  <a:pt x="35300" y="26760"/>
                </a:lnTo>
                <a:lnTo>
                  <a:pt x="35480" y="26870"/>
                </a:lnTo>
                <a:lnTo>
                  <a:pt x="35710" y="26950"/>
                </a:lnTo>
                <a:lnTo>
                  <a:pt x="36440" y="27290"/>
                </a:lnTo>
                <a:lnTo>
                  <a:pt x="37270" y="27700"/>
                </a:lnTo>
                <a:lnTo>
                  <a:pt x="38180" y="27650"/>
                </a:lnTo>
                <a:lnTo>
                  <a:pt x="39060" y="27710"/>
                </a:lnTo>
                <a:lnTo>
                  <a:pt x="39250" y="29070"/>
                </a:lnTo>
                <a:lnTo>
                  <a:pt x="39310" y="30910"/>
                </a:lnTo>
                <a:lnTo>
                  <a:pt x="39290" y="32210"/>
                </a:lnTo>
                <a:lnTo>
                  <a:pt x="39230" y="33190"/>
                </a:lnTo>
                <a:lnTo>
                  <a:pt x="39790" y="33860"/>
                </a:lnTo>
                <a:lnTo>
                  <a:pt x="40280" y="3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