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Rwanda • State Map | Fully Editable Vector Shape</a:t>
            </a:r>
          </a:p>
        </p:txBody>
      </p:sp>
      <p:sp>
        <p:nvSpPr>
          <p:cNvPr id="101" name="Southern"/>
          <p:cNvSpPr/>
          <p:nvPr/>
        </p:nvSpPr>
        <p:spPr>
          <a:xfrm>
            <a:off x="3267806" y="1325880"/>
            <a:ext cx="5656082" cy="4937760"/>
          </a:xfrm>
          <a:custGeom>
            <a:avLst/>
            <a:gdLst/>
            <a:ahLst/>
            <a:cxnLst/>
            <a:rect l="0" t="0" r="100000" b="87300"/>
            <a:pathLst>
              <a:path w="100000" h="87300">
                <a:moveTo>
                  <a:pt x="56430" y="49440"/>
                </a:moveTo>
                <a:lnTo>
                  <a:pt x="56380" y="49880"/>
                </a:lnTo>
                <a:lnTo>
                  <a:pt x="56380" y="50690"/>
                </a:lnTo>
                <a:lnTo>
                  <a:pt x="56370" y="51210"/>
                </a:lnTo>
                <a:lnTo>
                  <a:pt x="56070" y="51750"/>
                </a:lnTo>
                <a:lnTo>
                  <a:pt x="55410" y="52490"/>
                </a:lnTo>
                <a:lnTo>
                  <a:pt x="54930" y="53420"/>
                </a:lnTo>
                <a:lnTo>
                  <a:pt x="55000" y="54910"/>
                </a:lnTo>
                <a:lnTo>
                  <a:pt x="54750" y="57110"/>
                </a:lnTo>
                <a:lnTo>
                  <a:pt x="54220" y="58670"/>
                </a:lnTo>
                <a:lnTo>
                  <a:pt x="54190" y="58740"/>
                </a:lnTo>
                <a:lnTo>
                  <a:pt x="54180" y="58820"/>
                </a:lnTo>
                <a:lnTo>
                  <a:pt x="54020" y="59660"/>
                </a:lnTo>
                <a:lnTo>
                  <a:pt x="53910" y="60530"/>
                </a:lnTo>
                <a:lnTo>
                  <a:pt x="53860" y="60640"/>
                </a:lnTo>
                <a:lnTo>
                  <a:pt x="53800" y="60760"/>
                </a:lnTo>
                <a:lnTo>
                  <a:pt x="53690" y="60890"/>
                </a:lnTo>
                <a:lnTo>
                  <a:pt x="53390" y="60620"/>
                </a:lnTo>
                <a:lnTo>
                  <a:pt x="53030" y="60420"/>
                </a:lnTo>
                <a:lnTo>
                  <a:pt x="52570" y="60430"/>
                </a:lnTo>
                <a:lnTo>
                  <a:pt x="52440" y="60680"/>
                </a:lnTo>
                <a:lnTo>
                  <a:pt x="52440" y="61100"/>
                </a:lnTo>
                <a:lnTo>
                  <a:pt x="52150" y="63400"/>
                </a:lnTo>
                <a:lnTo>
                  <a:pt x="52470" y="66850"/>
                </a:lnTo>
                <a:lnTo>
                  <a:pt x="51500" y="70240"/>
                </a:lnTo>
                <a:lnTo>
                  <a:pt x="51310" y="74850"/>
                </a:lnTo>
                <a:lnTo>
                  <a:pt x="51290" y="75350"/>
                </a:lnTo>
                <a:lnTo>
                  <a:pt x="51050" y="76330"/>
                </a:lnTo>
                <a:lnTo>
                  <a:pt x="50620" y="77310"/>
                </a:lnTo>
                <a:lnTo>
                  <a:pt x="50080" y="78240"/>
                </a:lnTo>
                <a:lnTo>
                  <a:pt x="49480" y="79050"/>
                </a:lnTo>
                <a:lnTo>
                  <a:pt x="48560" y="79990"/>
                </a:lnTo>
                <a:lnTo>
                  <a:pt x="47720" y="80480"/>
                </a:lnTo>
                <a:lnTo>
                  <a:pt x="47210" y="80580"/>
                </a:lnTo>
                <a:lnTo>
                  <a:pt x="46810" y="80660"/>
                </a:lnTo>
                <a:lnTo>
                  <a:pt x="45700" y="80620"/>
                </a:lnTo>
                <a:lnTo>
                  <a:pt x="45340" y="80520"/>
                </a:lnTo>
                <a:lnTo>
                  <a:pt x="44700" y="80320"/>
                </a:lnTo>
                <a:lnTo>
                  <a:pt x="44180" y="80330"/>
                </a:lnTo>
                <a:lnTo>
                  <a:pt x="43850" y="80740"/>
                </a:lnTo>
                <a:lnTo>
                  <a:pt x="43700" y="81690"/>
                </a:lnTo>
                <a:lnTo>
                  <a:pt x="43500" y="82100"/>
                </a:lnTo>
                <a:lnTo>
                  <a:pt x="43070" y="82370"/>
                </a:lnTo>
                <a:lnTo>
                  <a:pt x="42100" y="82490"/>
                </a:lnTo>
                <a:lnTo>
                  <a:pt x="42060" y="82490"/>
                </a:lnTo>
                <a:lnTo>
                  <a:pt x="41890" y="82470"/>
                </a:lnTo>
                <a:lnTo>
                  <a:pt x="41870" y="82460"/>
                </a:lnTo>
                <a:lnTo>
                  <a:pt x="41220" y="82360"/>
                </a:lnTo>
                <a:lnTo>
                  <a:pt x="40430" y="82100"/>
                </a:lnTo>
                <a:lnTo>
                  <a:pt x="39350" y="81750"/>
                </a:lnTo>
                <a:lnTo>
                  <a:pt x="39320" y="81740"/>
                </a:lnTo>
                <a:lnTo>
                  <a:pt x="38870" y="81590"/>
                </a:lnTo>
                <a:lnTo>
                  <a:pt x="38550" y="81570"/>
                </a:lnTo>
                <a:lnTo>
                  <a:pt x="37220" y="82050"/>
                </a:lnTo>
                <a:lnTo>
                  <a:pt x="36880" y="82260"/>
                </a:lnTo>
                <a:lnTo>
                  <a:pt x="36530" y="82400"/>
                </a:lnTo>
                <a:lnTo>
                  <a:pt x="36060" y="82380"/>
                </a:lnTo>
                <a:lnTo>
                  <a:pt x="35080" y="82510"/>
                </a:lnTo>
                <a:lnTo>
                  <a:pt x="34240" y="83040"/>
                </a:lnTo>
                <a:lnTo>
                  <a:pt x="33820" y="83180"/>
                </a:lnTo>
                <a:lnTo>
                  <a:pt x="33390" y="83330"/>
                </a:lnTo>
                <a:lnTo>
                  <a:pt x="32350" y="82740"/>
                </a:lnTo>
                <a:lnTo>
                  <a:pt x="30720" y="82440"/>
                </a:lnTo>
                <a:lnTo>
                  <a:pt x="30080" y="82320"/>
                </a:lnTo>
                <a:lnTo>
                  <a:pt x="30070" y="82320"/>
                </a:lnTo>
                <a:lnTo>
                  <a:pt x="29860" y="82280"/>
                </a:lnTo>
                <a:lnTo>
                  <a:pt x="29050" y="82370"/>
                </a:lnTo>
                <a:lnTo>
                  <a:pt x="27120" y="83210"/>
                </a:lnTo>
                <a:lnTo>
                  <a:pt x="27000" y="83220"/>
                </a:lnTo>
                <a:lnTo>
                  <a:pt x="26010" y="83310"/>
                </a:lnTo>
                <a:lnTo>
                  <a:pt x="25620" y="82460"/>
                </a:lnTo>
                <a:lnTo>
                  <a:pt x="25560" y="81890"/>
                </a:lnTo>
                <a:lnTo>
                  <a:pt x="25150" y="80960"/>
                </a:lnTo>
                <a:lnTo>
                  <a:pt x="25040" y="80440"/>
                </a:lnTo>
                <a:lnTo>
                  <a:pt x="25200" y="79970"/>
                </a:lnTo>
                <a:lnTo>
                  <a:pt x="25820" y="79210"/>
                </a:lnTo>
                <a:lnTo>
                  <a:pt x="25920" y="78700"/>
                </a:lnTo>
                <a:lnTo>
                  <a:pt x="25640" y="78140"/>
                </a:lnTo>
                <a:lnTo>
                  <a:pt x="24670" y="77230"/>
                </a:lnTo>
                <a:lnTo>
                  <a:pt x="24660" y="77190"/>
                </a:lnTo>
                <a:lnTo>
                  <a:pt x="25510" y="76740"/>
                </a:lnTo>
                <a:lnTo>
                  <a:pt x="25680" y="76690"/>
                </a:lnTo>
                <a:lnTo>
                  <a:pt x="25730" y="76670"/>
                </a:lnTo>
                <a:lnTo>
                  <a:pt x="26140" y="76460"/>
                </a:lnTo>
                <a:lnTo>
                  <a:pt x="26770" y="75330"/>
                </a:lnTo>
                <a:lnTo>
                  <a:pt x="26920" y="73710"/>
                </a:lnTo>
                <a:lnTo>
                  <a:pt x="26400" y="72940"/>
                </a:lnTo>
                <a:lnTo>
                  <a:pt x="26170" y="72600"/>
                </a:lnTo>
                <a:lnTo>
                  <a:pt x="26110" y="72290"/>
                </a:lnTo>
                <a:lnTo>
                  <a:pt x="26170" y="71870"/>
                </a:lnTo>
                <a:lnTo>
                  <a:pt x="26250" y="71430"/>
                </a:lnTo>
                <a:lnTo>
                  <a:pt x="26070" y="71150"/>
                </a:lnTo>
                <a:lnTo>
                  <a:pt x="25840" y="70710"/>
                </a:lnTo>
                <a:lnTo>
                  <a:pt x="25510" y="70260"/>
                </a:lnTo>
                <a:lnTo>
                  <a:pt x="25240" y="69700"/>
                </a:lnTo>
                <a:lnTo>
                  <a:pt x="25140" y="69020"/>
                </a:lnTo>
                <a:lnTo>
                  <a:pt x="24770" y="68520"/>
                </a:lnTo>
                <a:lnTo>
                  <a:pt x="24170" y="68250"/>
                </a:lnTo>
                <a:lnTo>
                  <a:pt x="23330" y="67980"/>
                </a:lnTo>
                <a:lnTo>
                  <a:pt x="22790" y="67690"/>
                </a:lnTo>
                <a:lnTo>
                  <a:pt x="22750" y="67390"/>
                </a:lnTo>
                <a:lnTo>
                  <a:pt x="22950" y="66800"/>
                </a:lnTo>
                <a:lnTo>
                  <a:pt x="23340" y="66230"/>
                </a:lnTo>
                <a:lnTo>
                  <a:pt x="24290" y="65720"/>
                </a:lnTo>
                <a:lnTo>
                  <a:pt x="25210" y="65220"/>
                </a:lnTo>
                <a:lnTo>
                  <a:pt x="25390" y="64810"/>
                </a:lnTo>
                <a:lnTo>
                  <a:pt x="25260" y="64300"/>
                </a:lnTo>
                <a:lnTo>
                  <a:pt x="25120" y="63880"/>
                </a:lnTo>
                <a:lnTo>
                  <a:pt x="25500" y="63270"/>
                </a:lnTo>
                <a:lnTo>
                  <a:pt x="25950" y="62560"/>
                </a:lnTo>
                <a:lnTo>
                  <a:pt x="25990" y="62150"/>
                </a:lnTo>
                <a:lnTo>
                  <a:pt x="25680" y="61520"/>
                </a:lnTo>
                <a:lnTo>
                  <a:pt x="25380" y="60790"/>
                </a:lnTo>
                <a:lnTo>
                  <a:pt x="25510" y="60180"/>
                </a:lnTo>
                <a:lnTo>
                  <a:pt x="25960" y="59630"/>
                </a:lnTo>
                <a:lnTo>
                  <a:pt x="26640" y="59290"/>
                </a:lnTo>
                <a:lnTo>
                  <a:pt x="27300" y="59180"/>
                </a:lnTo>
                <a:lnTo>
                  <a:pt x="27810" y="59340"/>
                </a:lnTo>
                <a:lnTo>
                  <a:pt x="28380" y="59080"/>
                </a:lnTo>
                <a:lnTo>
                  <a:pt x="29210" y="58450"/>
                </a:lnTo>
                <a:lnTo>
                  <a:pt x="30120" y="58300"/>
                </a:lnTo>
                <a:lnTo>
                  <a:pt x="30900" y="58280"/>
                </a:lnTo>
                <a:lnTo>
                  <a:pt x="31430" y="58260"/>
                </a:lnTo>
                <a:lnTo>
                  <a:pt x="31700" y="58300"/>
                </a:lnTo>
                <a:lnTo>
                  <a:pt x="32360" y="57620"/>
                </a:lnTo>
                <a:lnTo>
                  <a:pt x="33470" y="56750"/>
                </a:lnTo>
                <a:lnTo>
                  <a:pt x="34070" y="56410"/>
                </a:lnTo>
                <a:lnTo>
                  <a:pt x="34560" y="55980"/>
                </a:lnTo>
                <a:lnTo>
                  <a:pt x="35130" y="55630"/>
                </a:lnTo>
                <a:lnTo>
                  <a:pt x="35390" y="55350"/>
                </a:lnTo>
                <a:lnTo>
                  <a:pt x="35570" y="55090"/>
                </a:lnTo>
                <a:lnTo>
                  <a:pt x="35820" y="55170"/>
                </a:lnTo>
                <a:lnTo>
                  <a:pt x="36100" y="55280"/>
                </a:lnTo>
                <a:lnTo>
                  <a:pt x="36430" y="55150"/>
                </a:lnTo>
                <a:lnTo>
                  <a:pt x="36790" y="55050"/>
                </a:lnTo>
                <a:lnTo>
                  <a:pt x="37100" y="54870"/>
                </a:lnTo>
                <a:lnTo>
                  <a:pt x="37580" y="54580"/>
                </a:lnTo>
                <a:lnTo>
                  <a:pt x="37950" y="54390"/>
                </a:lnTo>
                <a:lnTo>
                  <a:pt x="37930" y="53770"/>
                </a:lnTo>
                <a:lnTo>
                  <a:pt x="37770" y="53150"/>
                </a:lnTo>
                <a:lnTo>
                  <a:pt x="37630" y="52870"/>
                </a:lnTo>
                <a:lnTo>
                  <a:pt x="37680" y="52420"/>
                </a:lnTo>
                <a:lnTo>
                  <a:pt x="38090" y="51660"/>
                </a:lnTo>
                <a:lnTo>
                  <a:pt x="38350" y="51040"/>
                </a:lnTo>
                <a:lnTo>
                  <a:pt x="38350" y="50710"/>
                </a:lnTo>
                <a:lnTo>
                  <a:pt x="38510" y="50430"/>
                </a:lnTo>
                <a:lnTo>
                  <a:pt x="38630" y="50210"/>
                </a:lnTo>
                <a:lnTo>
                  <a:pt x="38850" y="49890"/>
                </a:lnTo>
                <a:lnTo>
                  <a:pt x="39160" y="49410"/>
                </a:lnTo>
                <a:lnTo>
                  <a:pt x="39230" y="49000"/>
                </a:lnTo>
                <a:lnTo>
                  <a:pt x="39260" y="48610"/>
                </a:lnTo>
                <a:lnTo>
                  <a:pt x="39320" y="48230"/>
                </a:lnTo>
                <a:lnTo>
                  <a:pt x="39180" y="47930"/>
                </a:lnTo>
                <a:lnTo>
                  <a:pt x="39030" y="47430"/>
                </a:lnTo>
                <a:lnTo>
                  <a:pt x="39070" y="46480"/>
                </a:lnTo>
                <a:lnTo>
                  <a:pt x="38910" y="45490"/>
                </a:lnTo>
                <a:lnTo>
                  <a:pt x="38710" y="45040"/>
                </a:lnTo>
                <a:lnTo>
                  <a:pt x="39170" y="45040"/>
                </a:lnTo>
                <a:lnTo>
                  <a:pt x="39840" y="45070"/>
                </a:lnTo>
                <a:lnTo>
                  <a:pt x="40360" y="44900"/>
                </a:lnTo>
                <a:lnTo>
                  <a:pt x="40770" y="44530"/>
                </a:lnTo>
                <a:lnTo>
                  <a:pt x="40870" y="44060"/>
                </a:lnTo>
                <a:lnTo>
                  <a:pt x="40670" y="43700"/>
                </a:lnTo>
                <a:lnTo>
                  <a:pt x="40500" y="43200"/>
                </a:lnTo>
                <a:lnTo>
                  <a:pt x="40490" y="42700"/>
                </a:lnTo>
                <a:lnTo>
                  <a:pt x="40660" y="42350"/>
                </a:lnTo>
                <a:lnTo>
                  <a:pt x="40900" y="41770"/>
                </a:lnTo>
                <a:lnTo>
                  <a:pt x="40770" y="40580"/>
                </a:lnTo>
                <a:lnTo>
                  <a:pt x="40560" y="39480"/>
                </a:lnTo>
                <a:lnTo>
                  <a:pt x="40570" y="38940"/>
                </a:lnTo>
                <a:lnTo>
                  <a:pt x="40720" y="38420"/>
                </a:lnTo>
                <a:lnTo>
                  <a:pt x="40840" y="37170"/>
                </a:lnTo>
                <a:lnTo>
                  <a:pt x="40690" y="35660"/>
                </a:lnTo>
                <a:lnTo>
                  <a:pt x="40520" y="34840"/>
                </a:lnTo>
                <a:lnTo>
                  <a:pt x="40390" y="34390"/>
                </a:lnTo>
                <a:lnTo>
                  <a:pt x="40280" y="34230"/>
                </a:lnTo>
                <a:lnTo>
                  <a:pt x="40540" y="34150"/>
                </a:lnTo>
                <a:lnTo>
                  <a:pt x="41050" y="34070"/>
                </a:lnTo>
                <a:lnTo>
                  <a:pt x="41560" y="34170"/>
                </a:lnTo>
                <a:lnTo>
                  <a:pt x="42290" y="34660"/>
                </a:lnTo>
                <a:lnTo>
                  <a:pt x="43130" y="34960"/>
                </a:lnTo>
                <a:lnTo>
                  <a:pt x="43690" y="34860"/>
                </a:lnTo>
                <a:lnTo>
                  <a:pt x="44040" y="34920"/>
                </a:lnTo>
                <a:lnTo>
                  <a:pt x="44200" y="35330"/>
                </a:lnTo>
                <a:lnTo>
                  <a:pt x="44660" y="36050"/>
                </a:lnTo>
                <a:lnTo>
                  <a:pt x="45260" y="36940"/>
                </a:lnTo>
                <a:lnTo>
                  <a:pt x="45790" y="37760"/>
                </a:lnTo>
                <a:lnTo>
                  <a:pt x="46410" y="38350"/>
                </a:lnTo>
                <a:lnTo>
                  <a:pt x="46640" y="39000"/>
                </a:lnTo>
                <a:lnTo>
                  <a:pt x="47490" y="39540"/>
                </a:lnTo>
                <a:lnTo>
                  <a:pt x="48720" y="39960"/>
                </a:lnTo>
                <a:lnTo>
                  <a:pt x="49580" y="39950"/>
                </a:lnTo>
                <a:lnTo>
                  <a:pt x="50470" y="39780"/>
                </a:lnTo>
                <a:lnTo>
                  <a:pt x="51250" y="39800"/>
                </a:lnTo>
                <a:lnTo>
                  <a:pt x="51800" y="39960"/>
                </a:lnTo>
                <a:lnTo>
                  <a:pt x="52100" y="40190"/>
                </a:lnTo>
                <a:lnTo>
                  <a:pt x="52460" y="40370"/>
                </a:lnTo>
                <a:lnTo>
                  <a:pt x="52790" y="40600"/>
                </a:lnTo>
                <a:lnTo>
                  <a:pt x="53080" y="40860"/>
                </a:lnTo>
                <a:lnTo>
                  <a:pt x="53440" y="41230"/>
                </a:lnTo>
                <a:lnTo>
                  <a:pt x="53870" y="41700"/>
                </a:lnTo>
                <a:lnTo>
                  <a:pt x="54310" y="41990"/>
                </a:lnTo>
                <a:lnTo>
                  <a:pt x="54670" y="42060"/>
                </a:lnTo>
                <a:lnTo>
                  <a:pt x="54780" y="42140"/>
                </a:lnTo>
                <a:lnTo>
                  <a:pt x="54760" y="42200"/>
                </a:lnTo>
                <a:lnTo>
                  <a:pt x="54850" y="42350"/>
                </a:lnTo>
                <a:lnTo>
                  <a:pt x="54990" y="42730"/>
                </a:lnTo>
                <a:lnTo>
                  <a:pt x="55110" y="43070"/>
                </a:lnTo>
                <a:lnTo>
                  <a:pt x="55200" y="43220"/>
                </a:lnTo>
                <a:lnTo>
                  <a:pt x="55330" y="43400"/>
                </a:lnTo>
                <a:lnTo>
                  <a:pt x="55460" y="43680"/>
                </a:lnTo>
                <a:lnTo>
                  <a:pt x="55600" y="44010"/>
                </a:lnTo>
                <a:lnTo>
                  <a:pt x="55730" y="44340"/>
                </a:lnTo>
                <a:lnTo>
                  <a:pt x="55650" y="44540"/>
                </a:lnTo>
                <a:lnTo>
                  <a:pt x="55640" y="44620"/>
                </a:lnTo>
                <a:lnTo>
                  <a:pt x="55630" y="44790"/>
                </a:lnTo>
                <a:lnTo>
                  <a:pt x="55600" y="45080"/>
                </a:lnTo>
                <a:lnTo>
                  <a:pt x="55510" y="45360"/>
                </a:lnTo>
                <a:lnTo>
                  <a:pt x="55360" y="45590"/>
                </a:lnTo>
                <a:lnTo>
                  <a:pt x="55780" y="46260"/>
                </a:lnTo>
                <a:lnTo>
                  <a:pt x="56070" y="46950"/>
                </a:lnTo>
                <a:lnTo>
                  <a:pt x="55870" y="47290"/>
                </a:lnTo>
                <a:lnTo>
                  <a:pt x="55710" y="47470"/>
                </a:lnTo>
                <a:lnTo>
                  <a:pt x="55350" y="47610"/>
                </a:lnTo>
                <a:lnTo>
                  <a:pt x="55020" y="47950"/>
                </a:lnTo>
                <a:lnTo>
                  <a:pt x="54930" y="48380"/>
                </a:lnTo>
                <a:lnTo>
                  <a:pt x="55210" y="48920"/>
                </a:lnTo>
                <a:lnTo>
                  <a:pt x="55590" y="49160"/>
                </a:lnTo>
                <a:lnTo>
                  <a:pt x="55790" y="49190"/>
                </a:lnTo>
                <a:lnTo>
                  <a:pt x="56040" y="49270"/>
                </a:lnTo>
                <a:lnTo>
                  <a:pt x="56330" y="49360"/>
                </a:lnTo>
                <a:lnTo>
                  <a:pt x="56430" y="49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