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Rwanda • State Map | Fully Editable Vector Shape</a:t>
            </a:r>
          </a:p>
        </p:txBody>
      </p:sp>
      <p:sp>
        <p:nvSpPr>
          <p:cNvPr id="101" name="Northern"/>
          <p:cNvSpPr/>
          <p:nvPr/>
        </p:nvSpPr>
        <p:spPr>
          <a:xfrm>
            <a:off x="3267806" y="1325880"/>
            <a:ext cx="5656082" cy="4937760"/>
          </a:xfrm>
          <a:custGeom>
            <a:avLst/>
            <a:gdLst/>
            <a:ahLst/>
            <a:cxnLst/>
            <a:rect l="0" t="0" r="100000" b="87300"/>
            <a:pathLst>
              <a:path w="100000" h="87300">
                <a:moveTo>
                  <a:pt x="58590" y="18700"/>
                </a:moveTo>
                <a:lnTo>
                  <a:pt x="58780" y="18790"/>
                </a:lnTo>
                <a:lnTo>
                  <a:pt x="58910" y="18830"/>
                </a:lnTo>
                <a:lnTo>
                  <a:pt x="59160" y="19030"/>
                </a:lnTo>
                <a:lnTo>
                  <a:pt x="59300" y="19480"/>
                </a:lnTo>
                <a:lnTo>
                  <a:pt x="59550" y="19820"/>
                </a:lnTo>
                <a:lnTo>
                  <a:pt x="59840" y="20060"/>
                </a:lnTo>
                <a:lnTo>
                  <a:pt x="60410" y="21000"/>
                </a:lnTo>
                <a:lnTo>
                  <a:pt x="60910" y="21760"/>
                </a:lnTo>
                <a:lnTo>
                  <a:pt x="61300" y="22490"/>
                </a:lnTo>
                <a:lnTo>
                  <a:pt x="61690" y="23330"/>
                </a:lnTo>
                <a:lnTo>
                  <a:pt x="61880" y="23760"/>
                </a:lnTo>
                <a:lnTo>
                  <a:pt x="61990" y="24450"/>
                </a:lnTo>
                <a:lnTo>
                  <a:pt x="62030" y="24860"/>
                </a:lnTo>
                <a:lnTo>
                  <a:pt x="62430" y="24740"/>
                </a:lnTo>
                <a:lnTo>
                  <a:pt x="62970" y="24550"/>
                </a:lnTo>
                <a:lnTo>
                  <a:pt x="63400" y="24550"/>
                </a:lnTo>
                <a:lnTo>
                  <a:pt x="63650" y="24680"/>
                </a:lnTo>
                <a:lnTo>
                  <a:pt x="63630" y="24890"/>
                </a:lnTo>
                <a:lnTo>
                  <a:pt x="63270" y="25210"/>
                </a:lnTo>
                <a:lnTo>
                  <a:pt x="63040" y="25960"/>
                </a:lnTo>
                <a:lnTo>
                  <a:pt x="63230" y="26960"/>
                </a:lnTo>
                <a:lnTo>
                  <a:pt x="63570" y="27880"/>
                </a:lnTo>
                <a:lnTo>
                  <a:pt x="64010" y="28680"/>
                </a:lnTo>
                <a:lnTo>
                  <a:pt x="64600" y="29290"/>
                </a:lnTo>
                <a:lnTo>
                  <a:pt x="65410" y="30350"/>
                </a:lnTo>
                <a:lnTo>
                  <a:pt x="66280" y="31430"/>
                </a:lnTo>
                <a:lnTo>
                  <a:pt x="66920" y="32130"/>
                </a:lnTo>
                <a:lnTo>
                  <a:pt x="67190" y="32730"/>
                </a:lnTo>
                <a:lnTo>
                  <a:pt x="67040" y="33240"/>
                </a:lnTo>
                <a:lnTo>
                  <a:pt x="66870" y="33740"/>
                </a:lnTo>
                <a:lnTo>
                  <a:pt x="67030" y="34680"/>
                </a:lnTo>
                <a:lnTo>
                  <a:pt x="67490" y="36220"/>
                </a:lnTo>
                <a:lnTo>
                  <a:pt x="67840" y="37600"/>
                </a:lnTo>
                <a:lnTo>
                  <a:pt x="67850" y="38290"/>
                </a:lnTo>
                <a:lnTo>
                  <a:pt x="67600" y="38440"/>
                </a:lnTo>
                <a:lnTo>
                  <a:pt x="67210" y="38700"/>
                </a:lnTo>
                <a:lnTo>
                  <a:pt x="66890" y="39040"/>
                </a:lnTo>
                <a:lnTo>
                  <a:pt x="66710" y="39170"/>
                </a:lnTo>
                <a:lnTo>
                  <a:pt x="66390" y="39120"/>
                </a:lnTo>
                <a:lnTo>
                  <a:pt x="65650" y="38880"/>
                </a:lnTo>
                <a:lnTo>
                  <a:pt x="64250" y="37880"/>
                </a:lnTo>
                <a:lnTo>
                  <a:pt x="62770" y="36900"/>
                </a:lnTo>
                <a:lnTo>
                  <a:pt x="62030" y="36460"/>
                </a:lnTo>
                <a:lnTo>
                  <a:pt x="61680" y="36310"/>
                </a:lnTo>
                <a:lnTo>
                  <a:pt x="61450" y="36890"/>
                </a:lnTo>
                <a:lnTo>
                  <a:pt x="61140" y="37660"/>
                </a:lnTo>
                <a:lnTo>
                  <a:pt x="60900" y="37970"/>
                </a:lnTo>
                <a:lnTo>
                  <a:pt x="60470" y="37910"/>
                </a:lnTo>
                <a:lnTo>
                  <a:pt x="59370" y="38100"/>
                </a:lnTo>
                <a:lnTo>
                  <a:pt x="58460" y="38510"/>
                </a:lnTo>
                <a:lnTo>
                  <a:pt x="58210" y="38840"/>
                </a:lnTo>
                <a:lnTo>
                  <a:pt x="57730" y="39400"/>
                </a:lnTo>
                <a:lnTo>
                  <a:pt x="57140" y="39750"/>
                </a:lnTo>
                <a:lnTo>
                  <a:pt x="56580" y="39380"/>
                </a:lnTo>
                <a:lnTo>
                  <a:pt x="55990" y="38990"/>
                </a:lnTo>
                <a:lnTo>
                  <a:pt x="55560" y="39130"/>
                </a:lnTo>
                <a:lnTo>
                  <a:pt x="55210" y="39680"/>
                </a:lnTo>
                <a:lnTo>
                  <a:pt x="54850" y="40290"/>
                </a:lnTo>
                <a:lnTo>
                  <a:pt x="54650" y="40740"/>
                </a:lnTo>
                <a:lnTo>
                  <a:pt x="54890" y="41430"/>
                </a:lnTo>
                <a:lnTo>
                  <a:pt x="55070" y="41960"/>
                </a:lnTo>
                <a:lnTo>
                  <a:pt x="54900" y="42090"/>
                </a:lnTo>
                <a:lnTo>
                  <a:pt x="54780" y="42140"/>
                </a:lnTo>
                <a:lnTo>
                  <a:pt x="54670" y="42060"/>
                </a:lnTo>
                <a:lnTo>
                  <a:pt x="54310" y="41990"/>
                </a:lnTo>
                <a:lnTo>
                  <a:pt x="53870" y="41700"/>
                </a:lnTo>
                <a:lnTo>
                  <a:pt x="53440" y="41230"/>
                </a:lnTo>
                <a:lnTo>
                  <a:pt x="53080" y="40860"/>
                </a:lnTo>
                <a:lnTo>
                  <a:pt x="52790" y="40600"/>
                </a:lnTo>
                <a:lnTo>
                  <a:pt x="52460" y="40370"/>
                </a:lnTo>
                <a:lnTo>
                  <a:pt x="52100" y="40190"/>
                </a:lnTo>
                <a:lnTo>
                  <a:pt x="51800" y="39960"/>
                </a:lnTo>
                <a:lnTo>
                  <a:pt x="51250" y="39800"/>
                </a:lnTo>
                <a:lnTo>
                  <a:pt x="50470" y="39780"/>
                </a:lnTo>
                <a:lnTo>
                  <a:pt x="49580" y="39950"/>
                </a:lnTo>
                <a:lnTo>
                  <a:pt x="48720" y="39960"/>
                </a:lnTo>
                <a:lnTo>
                  <a:pt x="47490" y="39540"/>
                </a:lnTo>
                <a:lnTo>
                  <a:pt x="46640" y="39000"/>
                </a:lnTo>
                <a:lnTo>
                  <a:pt x="46410" y="38350"/>
                </a:lnTo>
                <a:lnTo>
                  <a:pt x="45790" y="37760"/>
                </a:lnTo>
                <a:lnTo>
                  <a:pt x="45260" y="36940"/>
                </a:lnTo>
                <a:lnTo>
                  <a:pt x="44660" y="36050"/>
                </a:lnTo>
                <a:lnTo>
                  <a:pt x="44200" y="35330"/>
                </a:lnTo>
                <a:lnTo>
                  <a:pt x="44040" y="34920"/>
                </a:lnTo>
                <a:lnTo>
                  <a:pt x="43690" y="34860"/>
                </a:lnTo>
                <a:lnTo>
                  <a:pt x="43130" y="34960"/>
                </a:lnTo>
                <a:lnTo>
                  <a:pt x="42290" y="34660"/>
                </a:lnTo>
                <a:lnTo>
                  <a:pt x="41560" y="34170"/>
                </a:lnTo>
                <a:lnTo>
                  <a:pt x="41050" y="34070"/>
                </a:lnTo>
                <a:lnTo>
                  <a:pt x="40540" y="34150"/>
                </a:lnTo>
                <a:lnTo>
                  <a:pt x="40280" y="34230"/>
                </a:lnTo>
                <a:lnTo>
                  <a:pt x="39790" y="33860"/>
                </a:lnTo>
                <a:lnTo>
                  <a:pt x="39230" y="33190"/>
                </a:lnTo>
                <a:lnTo>
                  <a:pt x="39290" y="32210"/>
                </a:lnTo>
                <a:lnTo>
                  <a:pt x="39310" y="30910"/>
                </a:lnTo>
                <a:lnTo>
                  <a:pt x="39250" y="29070"/>
                </a:lnTo>
                <a:lnTo>
                  <a:pt x="39060" y="27710"/>
                </a:lnTo>
                <a:lnTo>
                  <a:pt x="38180" y="27650"/>
                </a:lnTo>
                <a:lnTo>
                  <a:pt x="37270" y="27700"/>
                </a:lnTo>
                <a:lnTo>
                  <a:pt x="36440" y="27290"/>
                </a:lnTo>
                <a:lnTo>
                  <a:pt x="35710" y="26950"/>
                </a:lnTo>
                <a:lnTo>
                  <a:pt x="35480" y="26870"/>
                </a:lnTo>
                <a:lnTo>
                  <a:pt x="35300" y="26760"/>
                </a:lnTo>
                <a:lnTo>
                  <a:pt x="35000" y="26880"/>
                </a:lnTo>
                <a:lnTo>
                  <a:pt x="34630" y="26890"/>
                </a:lnTo>
                <a:lnTo>
                  <a:pt x="33790" y="26620"/>
                </a:lnTo>
                <a:lnTo>
                  <a:pt x="32820" y="26290"/>
                </a:lnTo>
                <a:lnTo>
                  <a:pt x="31740" y="25020"/>
                </a:lnTo>
                <a:lnTo>
                  <a:pt x="31440" y="24610"/>
                </a:lnTo>
                <a:lnTo>
                  <a:pt x="31700" y="24380"/>
                </a:lnTo>
                <a:lnTo>
                  <a:pt x="32570" y="22720"/>
                </a:lnTo>
                <a:lnTo>
                  <a:pt x="33730" y="21420"/>
                </a:lnTo>
                <a:lnTo>
                  <a:pt x="34240" y="20520"/>
                </a:lnTo>
                <a:lnTo>
                  <a:pt x="34560" y="20220"/>
                </a:lnTo>
                <a:lnTo>
                  <a:pt x="35280" y="20220"/>
                </a:lnTo>
                <a:lnTo>
                  <a:pt x="35570" y="20250"/>
                </a:lnTo>
                <a:lnTo>
                  <a:pt x="36120" y="19660"/>
                </a:lnTo>
                <a:lnTo>
                  <a:pt x="36570" y="19180"/>
                </a:lnTo>
                <a:lnTo>
                  <a:pt x="37210" y="19060"/>
                </a:lnTo>
                <a:lnTo>
                  <a:pt x="37500" y="19060"/>
                </a:lnTo>
                <a:lnTo>
                  <a:pt x="37730" y="18880"/>
                </a:lnTo>
                <a:lnTo>
                  <a:pt x="37730" y="18840"/>
                </a:lnTo>
                <a:lnTo>
                  <a:pt x="37730" y="18820"/>
                </a:lnTo>
                <a:lnTo>
                  <a:pt x="38500" y="18860"/>
                </a:lnTo>
                <a:lnTo>
                  <a:pt x="39440" y="18790"/>
                </a:lnTo>
                <a:lnTo>
                  <a:pt x="40280" y="18560"/>
                </a:lnTo>
                <a:lnTo>
                  <a:pt x="40300" y="18550"/>
                </a:lnTo>
                <a:lnTo>
                  <a:pt x="41200" y="18040"/>
                </a:lnTo>
                <a:lnTo>
                  <a:pt x="41660" y="17710"/>
                </a:lnTo>
                <a:lnTo>
                  <a:pt x="41900" y="17540"/>
                </a:lnTo>
                <a:lnTo>
                  <a:pt x="42650" y="17150"/>
                </a:lnTo>
                <a:lnTo>
                  <a:pt x="43740" y="16960"/>
                </a:lnTo>
                <a:lnTo>
                  <a:pt x="44270" y="17080"/>
                </a:lnTo>
                <a:lnTo>
                  <a:pt x="45220" y="17660"/>
                </a:lnTo>
                <a:lnTo>
                  <a:pt x="45530" y="17770"/>
                </a:lnTo>
                <a:lnTo>
                  <a:pt x="45570" y="17750"/>
                </a:lnTo>
                <a:lnTo>
                  <a:pt x="45910" y="17550"/>
                </a:lnTo>
                <a:lnTo>
                  <a:pt x="46170" y="16660"/>
                </a:lnTo>
                <a:lnTo>
                  <a:pt x="46580" y="16180"/>
                </a:lnTo>
                <a:lnTo>
                  <a:pt x="46990" y="15920"/>
                </a:lnTo>
                <a:lnTo>
                  <a:pt x="47380" y="15810"/>
                </a:lnTo>
                <a:lnTo>
                  <a:pt x="47460" y="15820"/>
                </a:lnTo>
                <a:lnTo>
                  <a:pt x="47780" y="15870"/>
                </a:lnTo>
                <a:lnTo>
                  <a:pt x="47790" y="15870"/>
                </a:lnTo>
                <a:lnTo>
                  <a:pt x="48280" y="16120"/>
                </a:lnTo>
                <a:lnTo>
                  <a:pt x="49540" y="17950"/>
                </a:lnTo>
                <a:lnTo>
                  <a:pt x="49740" y="18890"/>
                </a:lnTo>
                <a:lnTo>
                  <a:pt x="49850" y="20740"/>
                </a:lnTo>
                <a:lnTo>
                  <a:pt x="50280" y="21690"/>
                </a:lnTo>
                <a:lnTo>
                  <a:pt x="51050" y="22410"/>
                </a:lnTo>
                <a:lnTo>
                  <a:pt x="51450" y="22520"/>
                </a:lnTo>
                <a:lnTo>
                  <a:pt x="51930" y="22660"/>
                </a:lnTo>
                <a:lnTo>
                  <a:pt x="52450" y="22600"/>
                </a:lnTo>
                <a:lnTo>
                  <a:pt x="52870" y="22550"/>
                </a:lnTo>
                <a:lnTo>
                  <a:pt x="53860" y="22190"/>
                </a:lnTo>
                <a:lnTo>
                  <a:pt x="54340" y="21920"/>
                </a:lnTo>
                <a:lnTo>
                  <a:pt x="54680" y="21730"/>
                </a:lnTo>
                <a:lnTo>
                  <a:pt x="55050" y="21530"/>
                </a:lnTo>
                <a:lnTo>
                  <a:pt x="55330" y="21370"/>
                </a:lnTo>
                <a:lnTo>
                  <a:pt x="56900" y="20500"/>
                </a:lnTo>
                <a:lnTo>
                  <a:pt x="57300" y="20420"/>
                </a:lnTo>
                <a:lnTo>
                  <a:pt x="57370" y="20400"/>
                </a:lnTo>
                <a:lnTo>
                  <a:pt x="57770" y="19420"/>
                </a:lnTo>
                <a:lnTo>
                  <a:pt x="58360" y="18820"/>
                </a:lnTo>
                <a:lnTo>
                  <a:pt x="58590" y="18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