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Kigali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Rwanda • State Map | Fully Editable Vector Shape</a:t>
            </a:r>
          </a:p>
        </p:txBody>
      </p:sp>
      <p:sp>
        <p:nvSpPr>
          <p:cNvPr id="101" name="Kigali City"/>
          <p:cNvSpPr/>
          <p:nvPr/>
        </p:nvSpPr>
        <p:spPr>
          <a:xfrm>
            <a:off x="3267806" y="1325880"/>
            <a:ext cx="5656082" cy="4937760"/>
          </a:xfrm>
          <a:custGeom>
            <a:avLst/>
            <a:gdLst/>
            <a:ahLst/>
            <a:cxnLst/>
            <a:rect l="0" t="0" r="100000" b="87300"/>
            <a:pathLst>
              <a:path w="100000" h="87300">
                <a:moveTo>
                  <a:pt x="66710" y="39170"/>
                </a:moveTo>
                <a:lnTo>
                  <a:pt x="66770" y="39410"/>
                </a:lnTo>
                <a:lnTo>
                  <a:pt x="67080" y="39840"/>
                </a:lnTo>
                <a:lnTo>
                  <a:pt x="67250" y="40490"/>
                </a:lnTo>
                <a:lnTo>
                  <a:pt x="67220" y="41110"/>
                </a:lnTo>
                <a:lnTo>
                  <a:pt x="67500" y="41450"/>
                </a:lnTo>
                <a:lnTo>
                  <a:pt x="67760" y="41720"/>
                </a:lnTo>
                <a:lnTo>
                  <a:pt x="67850" y="42450"/>
                </a:lnTo>
                <a:lnTo>
                  <a:pt x="67840" y="43330"/>
                </a:lnTo>
                <a:lnTo>
                  <a:pt x="67630" y="43710"/>
                </a:lnTo>
                <a:lnTo>
                  <a:pt x="67020" y="44010"/>
                </a:lnTo>
                <a:lnTo>
                  <a:pt x="66370" y="44280"/>
                </a:lnTo>
                <a:lnTo>
                  <a:pt x="66130" y="44560"/>
                </a:lnTo>
                <a:lnTo>
                  <a:pt x="66100" y="45080"/>
                </a:lnTo>
                <a:lnTo>
                  <a:pt x="65960" y="46700"/>
                </a:lnTo>
                <a:lnTo>
                  <a:pt x="65670" y="48310"/>
                </a:lnTo>
                <a:lnTo>
                  <a:pt x="65310" y="49130"/>
                </a:lnTo>
                <a:lnTo>
                  <a:pt x="65010" y="49560"/>
                </a:lnTo>
                <a:lnTo>
                  <a:pt x="64720" y="49150"/>
                </a:lnTo>
                <a:lnTo>
                  <a:pt x="64380" y="48730"/>
                </a:lnTo>
                <a:lnTo>
                  <a:pt x="64070" y="48260"/>
                </a:lnTo>
                <a:lnTo>
                  <a:pt x="63600" y="47640"/>
                </a:lnTo>
                <a:lnTo>
                  <a:pt x="63050" y="47480"/>
                </a:lnTo>
                <a:lnTo>
                  <a:pt x="62500" y="47670"/>
                </a:lnTo>
                <a:lnTo>
                  <a:pt x="62030" y="47880"/>
                </a:lnTo>
                <a:lnTo>
                  <a:pt x="61770" y="48020"/>
                </a:lnTo>
                <a:lnTo>
                  <a:pt x="61450" y="48250"/>
                </a:lnTo>
                <a:lnTo>
                  <a:pt x="61190" y="48480"/>
                </a:lnTo>
                <a:lnTo>
                  <a:pt x="61080" y="48640"/>
                </a:lnTo>
                <a:lnTo>
                  <a:pt x="60920" y="48670"/>
                </a:lnTo>
                <a:lnTo>
                  <a:pt x="60790" y="48680"/>
                </a:lnTo>
                <a:lnTo>
                  <a:pt x="60430" y="48710"/>
                </a:lnTo>
                <a:lnTo>
                  <a:pt x="60030" y="48790"/>
                </a:lnTo>
                <a:lnTo>
                  <a:pt x="59770" y="48880"/>
                </a:lnTo>
                <a:lnTo>
                  <a:pt x="59480" y="48940"/>
                </a:lnTo>
                <a:lnTo>
                  <a:pt x="59210" y="48990"/>
                </a:lnTo>
                <a:lnTo>
                  <a:pt x="59060" y="49030"/>
                </a:lnTo>
                <a:lnTo>
                  <a:pt x="58930" y="49070"/>
                </a:lnTo>
                <a:lnTo>
                  <a:pt x="58660" y="49100"/>
                </a:lnTo>
                <a:lnTo>
                  <a:pt x="58270" y="49060"/>
                </a:lnTo>
                <a:lnTo>
                  <a:pt x="58060" y="48790"/>
                </a:lnTo>
                <a:lnTo>
                  <a:pt x="57900" y="48590"/>
                </a:lnTo>
                <a:lnTo>
                  <a:pt x="57580" y="48680"/>
                </a:lnTo>
                <a:lnTo>
                  <a:pt x="57350" y="48930"/>
                </a:lnTo>
                <a:lnTo>
                  <a:pt x="57070" y="49080"/>
                </a:lnTo>
                <a:lnTo>
                  <a:pt x="56640" y="49270"/>
                </a:lnTo>
                <a:lnTo>
                  <a:pt x="56430" y="49440"/>
                </a:lnTo>
                <a:lnTo>
                  <a:pt x="56330" y="49360"/>
                </a:lnTo>
                <a:lnTo>
                  <a:pt x="56040" y="49270"/>
                </a:lnTo>
                <a:lnTo>
                  <a:pt x="55790" y="49190"/>
                </a:lnTo>
                <a:lnTo>
                  <a:pt x="55590" y="49160"/>
                </a:lnTo>
                <a:lnTo>
                  <a:pt x="55210" y="48920"/>
                </a:lnTo>
                <a:lnTo>
                  <a:pt x="54930" y="48380"/>
                </a:lnTo>
                <a:lnTo>
                  <a:pt x="55020" y="47950"/>
                </a:lnTo>
                <a:lnTo>
                  <a:pt x="55350" y="47610"/>
                </a:lnTo>
                <a:lnTo>
                  <a:pt x="55710" y="47470"/>
                </a:lnTo>
                <a:lnTo>
                  <a:pt x="55870" y="47290"/>
                </a:lnTo>
                <a:lnTo>
                  <a:pt x="56070" y="46950"/>
                </a:lnTo>
                <a:lnTo>
                  <a:pt x="55780" y="46260"/>
                </a:lnTo>
                <a:lnTo>
                  <a:pt x="55360" y="45590"/>
                </a:lnTo>
                <a:lnTo>
                  <a:pt x="55510" y="45360"/>
                </a:lnTo>
                <a:lnTo>
                  <a:pt x="55600" y="45080"/>
                </a:lnTo>
                <a:lnTo>
                  <a:pt x="55630" y="44790"/>
                </a:lnTo>
                <a:lnTo>
                  <a:pt x="55640" y="44620"/>
                </a:lnTo>
                <a:lnTo>
                  <a:pt x="55650" y="44540"/>
                </a:lnTo>
                <a:lnTo>
                  <a:pt x="55730" y="44340"/>
                </a:lnTo>
                <a:lnTo>
                  <a:pt x="55600" y="44010"/>
                </a:lnTo>
                <a:lnTo>
                  <a:pt x="55460" y="43680"/>
                </a:lnTo>
                <a:lnTo>
                  <a:pt x="55330" y="43400"/>
                </a:lnTo>
                <a:lnTo>
                  <a:pt x="55200" y="43220"/>
                </a:lnTo>
                <a:lnTo>
                  <a:pt x="55110" y="43070"/>
                </a:lnTo>
                <a:lnTo>
                  <a:pt x="54990" y="42730"/>
                </a:lnTo>
                <a:lnTo>
                  <a:pt x="54850" y="42350"/>
                </a:lnTo>
                <a:lnTo>
                  <a:pt x="54760" y="42200"/>
                </a:lnTo>
                <a:lnTo>
                  <a:pt x="54780" y="42140"/>
                </a:lnTo>
                <a:lnTo>
                  <a:pt x="54900" y="42090"/>
                </a:lnTo>
                <a:lnTo>
                  <a:pt x="55070" y="41960"/>
                </a:lnTo>
                <a:lnTo>
                  <a:pt x="54890" y="41430"/>
                </a:lnTo>
                <a:lnTo>
                  <a:pt x="54650" y="40740"/>
                </a:lnTo>
                <a:lnTo>
                  <a:pt x="54850" y="40290"/>
                </a:lnTo>
                <a:lnTo>
                  <a:pt x="55210" y="39680"/>
                </a:lnTo>
                <a:lnTo>
                  <a:pt x="55560" y="39130"/>
                </a:lnTo>
                <a:lnTo>
                  <a:pt x="55990" y="38990"/>
                </a:lnTo>
                <a:lnTo>
                  <a:pt x="56580" y="39380"/>
                </a:lnTo>
                <a:lnTo>
                  <a:pt x="57140" y="39750"/>
                </a:lnTo>
                <a:lnTo>
                  <a:pt x="57730" y="39400"/>
                </a:lnTo>
                <a:lnTo>
                  <a:pt x="58210" y="38840"/>
                </a:lnTo>
                <a:lnTo>
                  <a:pt x="58460" y="38510"/>
                </a:lnTo>
                <a:lnTo>
                  <a:pt x="59370" y="38100"/>
                </a:lnTo>
                <a:lnTo>
                  <a:pt x="60470" y="37910"/>
                </a:lnTo>
                <a:lnTo>
                  <a:pt x="60900" y="37970"/>
                </a:lnTo>
                <a:lnTo>
                  <a:pt x="61140" y="37660"/>
                </a:lnTo>
                <a:lnTo>
                  <a:pt x="61450" y="36890"/>
                </a:lnTo>
                <a:lnTo>
                  <a:pt x="61680" y="36310"/>
                </a:lnTo>
                <a:lnTo>
                  <a:pt x="62030" y="36460"/>
                </a:lnTo>
                <a:lnTo>
                  <a:pt x="62770" y="36900"/>
                </a:lnTo>
                <a:lnTo>
                  <a:pt x="64250" y="37880"/>
                </a:lnTo>
                <a:lnTo>
                  <a:pt x="65650" y="38880"/>
                </a:lnTo>
                <a:lnTo>
                  <a:pt x="66390" y="39120"/>
                </a:lnTo>
                <a:lnTo>
                  <a:pt x="66710" y="39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