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Eastern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Rwanda • State Map | Fully Editable Vector Shape</a:t>
            </a:r>
          </a:p>
        </p:txBody>
      </p:sp>
      <p:sp>
        <p:nvSpPr>
          <p:cNvPr id="101" name="Eastern"/>
          <p:cNvSpPr/>
          <p:nvPr/>
        </p:nvSpPr>
        <p:spPr>
          <a:xfrm>
            <a:off x="3267806" y="1325880"/>
            <a:ext cx="5656082" cy="4937760"/>
          </a:xfrm>
          <a:custGeom>
            <a:avLst/>
            <a:gdLst/>
            <a:ahLst/>
            <a:cxnLst/>
            <a:rect l="0" t="0" r="100000" b="87300"/>
            <a:pathLst>
              <a:path w="100000" h="87300">
                <a:moveTo>
                  <a:pt x="53690" y="60890"/>
                </a:moveTo>
                <a:lnTo>
                  <a:pt x="53800" y="60760"/>
                </a:lnTo>
                <a:lnTo>
                  <a:pt x="53860" y="60640"/>
                </a:lnTo>
                <a:lnTo>
                  <a:pt x="53910" y="60530"/>
                </a:lnTo>
                <a:lnTo>
                  <a:pt x="54020" y="59660"/>
                </a:lnTo>
                <a:lnTo>
                  <a:pt x="54180" y="58820"/>
                </a:lnTo>
                <a:lnTo>
                  <a:pt x="54190" y="58740"/>
                </a:lnTo>
                <a:lnTo>
                  <a:pt x="54220" y="58670"/>
                </a:lnTo>
                <a:lnTo>
                  <a:pt x="54750" y="57110"/>
                </a:lnTo>
                <a:lnTo>
                  <a:pt x="55000" y="54910"/>
                </a:lnTo>
                <a:lnTo>
                  <a:pt x="54930" y="53420"/>
                </a:lnTo>
                <a:lnTo>
                  <a:pt x="55410" y="52490"/>
                </a:lnTo>
                <a:lnTo>
                  <a:pt x="56070" y="51750"/>
                </a:lnTo>
                <a:lnTo>
                  <a:pt x="56370" y="51210"/>
                </a:lnTo>
                <a:lnTo>
                  <a:pt x="56380" y="50690"/>
                </a:lnTo>
                <a:lnTo>
                  <a:pt x="56380" y="49880"/>
                </a:lnTo>
                <a:lnTo>
                  <a:pt x="56430" y="49440"/>
                </a:lnTo>
                <a:lnTo>
                  <a:pt x="56640" y="49270"/>
                </a:lnTo>
                <a:lnTo>
                  <a:pt x="57070" y="49080"/>
                </a:lnTo>
                <a:lnTo>
                  <a:pt x="57350" y="48930"/>
                </a:lnTo>
                <a:lnTo>
                  <a:pt x="57580" y="48680"/>
                </a:lnTo>
                <a:lnTo>
                  <a:pt x="57900" y="48590"/>
                </a:lnTo>
                <a:lnTo>
                  <a:pt x="58060" y="48790"/>
                </a:lnTo>
                <a:lnTo>
                  <a:pt x="58270" y="49060"/>
                </a:lnTo>
                <a:lnTo>
                  <a:pt x="58660" y="49100"/>
                </a:lnTo>
                <a:lnTo>
                  <a:pt x="58930" y="49070"/>
                </a:lnTo>
                <a:lnTo>
                  <a:pt x="59060" y="49030"/>
                </a:lnTo>
                <a:lnTo>
                  <a:pt x="59210" y="48990"/>
                </a:lnTo>
                <a:lnTo>
                  <a:pt x="59480" y="48940"/>
                </a:lnTo>
                <a:lnTo>
                  <a:pt x="59770" y="48880"/>
                </a:lnTo>
                <a:lnTo>
                  <a:pt x="60030" y="48790"/>
                </a:lnTo>
                <a:lnTo>
                  <a:pt x="60430" y="48710"/>
                </a:lnTo>
                <a:lnTo>
                  <a:pt x="60790" y="48680"/>
                </a:lnTo>
                <a:lnTo>
                  <a:pt x="60920" y="48670"/>
                </a:lnTo>
                <a:lnTo>
                  <a:pt x="61080" y="48640"/>
                </a:lnTo>
                <a:lnTo>
                  <a:pt x="61190" y="48480"/>
                </a:lnTo>
                <a:lnTo>
                  <a:pt x="61450" y="48250"/>
                </a:lnTo>
                <a:lnTo>
                  <a:pt x="61770" y="48020"/>
                </a:lnTo>
                <a:lnTo>
                  <a:pt x="62030" y="47880"/>
                </a:lnTo>
                <a:lnTo>
                  <a:pt x="62500" y="47670"/>
                </a:lnTo>
                <a:lnTo>
                  <a:pt x="63050" y="47480"/>
                </a:lnTo>
                <a:lnTo>
                  <a:pt x="63600" y="47640"/>
                </a:lnTo>
                <a:lnTo>
                  <a:pt x="64070" y="48260"/>
                </a:lnTo>
                <a:lnTo>
                  <a:pt x="64380" y="48730"/>
                </a:lnTo>
                <a:lnTo>
                  <a:pt x="64720" y="49150"/>
                </a:lnTo>
                <a:lnTo>
                  <a:pt x="65010" y="49560"/>
                </a:lnTo>
                <a:lnTo>
                  <a:pt x="65310" y="49130"/>
                </a:lnTo>
                <a:lnTo>
                  <a:pt x="65670" y="48310"/>
                </a:lnTo>
                <a:lnTo>
                  <a:pt x="65960" y="46700"/>
                </a:lnTo>
                <a:lnTo>
                  <a:pt x="66100" y="45080"/>
                </a:lnTo>
                <a:lnTo>
                  <a:pt x="66130" y="44560"/>
                </a:lnTo>
                <a:lnTo>
                  <a:pt x="66370" y="44280"/>
                </a:lnTo>
                <a:lnTo>
                  <a:pt x="67020" y="44010"/>
                </a:lnTo>
                <a:lnTo>
                  <a:pt x="67630" y="43710"/>
                </a:lnTo>
                <a:lnTo>
                  <a:pt x="67840" y="43330"/>
                </a:lnTo>
                <a:lnTo>
                  <a:pt x="67850" y="42450"/>
                </a:lnTo>
                <a:lnTo>
                  <a:pt x="67760" y="41720"/>
                </a:lnTo>
                <a:lnTo>
                  <a:pt x="67500" y="41450"/>
                </a:lnTo>
                <a:lnTo>
                  <a:pt x="67220" y="41110"/>
                </a:lnTo>
                <a:lnTo>
                  <a:pt x="67250" y="40490"/>
                </a:lnTo>
                <a:lnTo>
                  <a:pt x="67080" y="39840"/>
                </a:lnTo>
                <a:lnTo>
                  <a:pt x="66770" y="39410"/>
                </a:lnTo>
                <a:lnTo>
                  <a:pt x="66710" y="39170"/>
                </a:lnTo>
                <a:lnTo>
                  <a:pt x="66890" y="39040"/>
                </a:lnTo>
                <a:lnTo>
                  <a:pt x="67210" y="38700"/>
                </a:lnTo>
                <a:lnTo>
                  <a:pt x="67600" y="38440"/>
                </a:lnTo>
                <a:lnTo>
                  <a:pt x="67850" y="38290"/>
                </a:lnTo>
                <a:lnTo>
                  <a:pt x="67840" y="37600"/>
                </a:lnTo>
                <a:lnTo>
                  <a:pt x="67490" y="36220"/>
                </a:lnTo>
                <a:lnTo>
                  <a:pt x="67030" y="34680"/>
                </a:lnTo>
                <a:lnTo>
                  <a:pt x="66870" y="33740"/>
                </a:lnTo>
                <a:lnTo>
                  <a:pt x="67040" y="33240"/>
                </a:lnTo>
                <a:lnTo>
                  <a:pt x="67190" y="32730"/>
                </a:lnTo>
                <a:lnTo>
                  <a:pt x="66920" y="32130"/>
                </a:lnTo>
                <a:lnTo>
                  <a:pt x="66280" y="31430"/>
                </a:lnTo>
                <a:lnTo>
                  <a:pt x="65410" y="30350"/>
                </a:lnTo>
                <a:lnTo>
                  <a:pt x="64600" y="29290"/>
                </a:lnTo>
                <a:lnTo>
                  <a:pt x="64010" y="28680"/>
                </a:lnTo>
                <a:lnTo>
                  <a:pt x="63570" y="27880"/>
                </a:lnTo>
                <a:lnTo>
                  <a:pt x="63230" y="26960"/>
                </a:lnTo>
                <a:lnTo>
                  <a:pt x="63040" y="25960"/>
                </a:lnTo>
                <a:lnTo>
                  <a:pt x="63270" y="25210"/>
                </a:lnTo>
                <a:lnTo>
                  <a:pt x="63630" y="24890"/>
                </a:lnTo>
                <a:lnTo>
                  <a:pt x="63650" y="24680"/>
                </a:lnTo>
                <a:lnTo>
                  <a:pt x="63400" y="24550"/>
                </a:lnTo>
                <a:lnTo>
                  <a:pt x="62970" y="24550"/>
                </a:lnTo>
                <a:lnTo>
                  <a:pt x="62430" y="24740"/>
                </a:lnTo>
                <a:lnTo>
                  <a:pt x="62030" y="24860"/>
                </a:lnTo>
                <a:lnTo>
                  <a:pt x="61990" y="24450"/>
                </a:lnTo>
                <a:lnTo>
                  <a:pt x="61880" y="23760"/>
                </a:lnTo>
                <a:lnTo>
                  <a:pt x="61690" y="23330"/>
                </a:lnTo>
                <a:lnTo>
                  <a:pt x="61300" y="22490"/>
                </a:lnTo>
                <a:lnTo>
                  <a:pt x="60910" y="21760"/>
                </a:lnTo>
                <a:lnTo>
                  <a:pt x="60410" y="21000"/>
                </a:lnTo>
                <a:lnTo>
                  <a:pt x="59840" y="20060"/>
                </a:lnTo>
                <a:lnTo>
                  <a:pt x="59550" y="19820"/>
                </a:lnTo>
                <a:lnTo>
                  <a:pt x="59300" y="19480"/>
                </a:lnTo>
                <a:lnTo>
                  <a:pt x="59160" y="19030"/>
                </a:lnTo>
                <a:lnTo>
                  <a:pt x="58910" y="18830"/>
                </a:lnTo>
                <a:lnTo>
                  <a:pt x="58780" y="18790"/>
                </a:lnTo>
                <a:lnTo>
                  <a:pt x="58590" y="18700"/>
                </a:lnTo>
                <a:lnTo>
                  <a:pt x="58800" y="18580"/>
                </a:lnTo>
                <a:lnTo>
                  <a:pt x="59570" y="18170"/>
                </a:lnTo>
                <a:lnTo>
                  <a:pt x="59920" y="17990"/>
                </a:lnTo>
                <a:lnTo>
                  <a:pt x="61750" y="17270"/>
                </a:lnTo>
                <a:lnTo>
                  <a:pt x="62230" y="16820"/>
                </a:lnTo>
                <a:lnTo>
                  <a:pt x="62470" y="16140"/>
                </a:lnTo>
                <a:lnTo>
                  <a:pt x="62740" y="14400"/>
                </a:lnTo>
                <a:lnTo>
                  <a:pt x="63060" y="13780"/>
                </a:lnTo>
                <a:lnTo>
                  <a:pt x="63240" y="13680"/>
                </a:lnTo>
                <a:lnTo>
                  <a:pt x="63410" y="13580"/>
                </a:lnTo>
                <a:lnTo>
                  <a:pt x="63770" y="13520"/>
                </a:lnTo>
                <a:lnTo>
                  <a:pt x="64040" y="13490"/>
                </a:lnTo>
                <a:lnTo>
                  <a:pt x="64120" y="13490"/>
                </a:lnTo>
                <a:lnTo>
                  <a:pt x="64460" y="13390"/>
                </a:lnTo>
                <a:lnTo>
                  <a:pt x="65150" y="12980"/>
                </a:lnTo>
                <a:lnTo>
                  <a:pt x="67150" y="11080"/>
                </a:lnTo>
                <a:lnTo>
                  <a:pt x="67730" y="10330"/>
                </a:lnTo>
                <a:lnTo>
                  <a:pt x="68210" y="9520"/>
                </a:lnTo>
                <a:lnTo>
                  <a:pt x="68300" y="9220"/>
                </a:lnTo>
                <a:lnTo>
                  <a:pt x="68400" y="8580"/>
                </a:lnTo>
                <a:lnTo>
                  <a:pt x="68510" y="8340"/>
                </a:lnTo>
                <a:lnTo>
                  <a:pt x="68530" y="8310"/>
                </a:lnTo>
                <a:lnTo>
                  <a:pt x="68680" y="8180"/>
                </a:lnTo>
                <a:lnTo>
                  <a:pt x="68840" y="8050"/>
                </a:lnTo>
                <a:lnTo>
                  <a:pt x="69600" y="7710"/>
                </a:lnTo>
                <a:lnTo>
                  <a:pt x="69870" y="7480"/>
                </a:lnTo>
                <a:lnTo>
                  <a:pt x="70100" y="6800"/>
                </a:lnTo>
                <a:lnTo>
                  <a:pt x="70390" y="4950"/>
                </a:lnTo>
                <a:lnTo>
                  <a:pt x="70770" y="4310"/>
                </a:lnTo>
                <a:lnTo>
                  <a:pt x="71450" y="4060"/>
                </a:lnTo>
                <a:lnTo>
                  <a:pt x="71640" y="4090"/>
                </a:lnTo>
                <a:lnTo>
                  <a:pt x="71760" y="4110"/>
                </a:lnTo>
                <a:lnTo>
                  <a:pt x="72200" y="4170"/>
                </a:lnTo>
                <a:lnTo>
                  <a:pt x="72420" y="4240"/>
                </a:lnTo>
                <a:lnTo>
                  <a:pt x="72960" y="4390"/>
                </a:lnTo>
                <a:lnTo>
                  <a:pt x="73180" y="4420"/>
                </a:lnTo>
                <a:lnTo>
                  <a:pt x="73200" y="4430"/>
                </a:lnTo>
                <a:lnTo>
                  <a:pt x="73720" y="4490"/>
                </a:lnTo>
                <a:lnTo>
                  <a:pt x="74420" y="4320"/>
                </a:lnTo>
                <a:lnTo>
                  <a:pt x="74650" y="4210"/>
                </a:lnTo>
                <a:lnTo>
                  <a:pt x="74900" y="4100"/>
                </a:lnTo>
                <a:lnTo>
                  <a:pt x="75010" y="4050"/>
                </a:lnTo>
                <a:lnTo>
                  <a:pt x="75620" y="3970"/>
                </a:lnTo>
                <a:lnTo>
                  <a:pt x="76300" y="4180"/>
                </a:lnTo>
                <a:lnTo>
                  <a:pt x="76790" y="4330"/>
                </a:lnTo>
                <a:lnTo>
                  <a:pt x="76440" y="4710"/>
                </a:lnTo>
                <a:lnTo>
                  <a:pt x="76090" y="5200"/>
                </a:lnTo>
                <a:lnTo>
                  <a:pt x="75950" y="5700"/>
                </a:lnTo>
                <a:lnTo>
                  <a:pt x="76100" y="6180"/>
                </a:lnTo>
                <a:lnTo>
                  <a:pt x="76750" y="6630"/>
                </a:lnTo>
                <a:lnTo>
                  <a:pt x="76900" y="7250"/>
                </a:lnTo>
                <a:lnTo>
                  <a:pt x="76810" y="7510"/>
                </a:lnTo>
                <a:lnTo>
                  <a:pt x="76640" y="7770"/>
                </a:lnTo>
                <a:lnTo>
                  <a:pt x="76520" y="8030"/>
                </a:lnTo>
                <a:lnTo>
                  <a:pt x="76590" y="8300"/>
                </a:lnTo>
                <a:lnTo>
                  <a:pt x="76980" y="8570"/>
                </a:lnTo>
                <a:lnTo>
                  <a:pt x="77340" y="8510"/>
                </a:lnTo>
                <a:lnTo>
                  <a:pt x="77630" y="8350"/>
                </a:lnTo>
                <a:lnTo>
                  <a:pt x="77820" y="8300"/>
                </a:lnTo>
                <a:lnTo>
                  <a:pt x="78050" y="8470"/>
                </a:lnTo>
                <a:lnTo>
                  <a:pt x="77970" y="8610"/>
                </a:lnTo>
                <a:lnTo>
                  <a:pt x="78060" y="8600"/>
                </a:lnTo>
                <a:lnTo>
                  <a:pt x="78220" y="8680"/>
                </a:lnTo>
                <a:lnTo>
                  <a:pt x="78340" y="8800"/>
                </a:lnTo>
                <a:lnTo>
                  <a:pt x="78450" y="8890"/>
                </a:lnTo>
                <a:lnTo>
                  <a:pt x="78490" y="8990"/>
                </a:lnTo>
                <a:lnTo>
                  <a:pt x="78480" y="9130"/>
                </a:lnTo>
                <a:lnTo>
                  <a:pt x="78540" y="9270"/>
                </a:lnTo>
                <a:lnTo>
                  <a:pt x="78620" y="9410"/>
                </a:lnTo>
                <a:lnTo>
                  <a:pt x="78640" y="9490"/>
                </a:lnTo>
                <a:lnTo>
                  <a:pt x="78740" y="10140"/>
                </a:lnTo>
                <a:lnTo>
                  <a:pt x="79010" y="10790"/>
                </a:lnTo>
                <a:lnTo>
                  <a:pt x="79830" y="12150"/>
                </a:lnTo>
                <a:lnTo>
                  <a:pt x="80090" y="13060"/>
                </a:lnTo>
                <a:lnTo>
                  <a:pt x="80510" y="13600"/>
                </a:lnTo>
                <a:lnTo>
                  <a:pt x="80600" y="13970"/>
                </a:lnTo>
                <a:lnTo>
                  <a:pt x="80550" y="14110"/>
                </a:lnTo>
                <a:lnTo>
                  <a:pt x="80450" y="14300"/>
                </a:lnTo>
                <a:lnTo>
                  <a:pt x="80350" y="14570"/>
                </a:lnTo>
                <a:lnTo>
                  <a:pt x="80300" y="14900"/>
                </a:lnTo>
                <a:lnTo>
                  <a:pt x="80540" y="15620"/>
                </a:lnTo>
                <a:lnTo>
                  <a:pt x="81040" y="16000"/>
                </a:lnTo>
                <a:lnTo>
                  <a:pt x="81040" y="16010"/>
                </a:lnTo>
                <a:lnTo>
                  <a:pt x="81050" y="16230"/>
                </a:lnTo>
                <a:lnTo>
                  <a:pt x="81070" y="16350"/>
                </a:lnTo>
                <a:lnTo>
                  <a:pt x="81170" y="16410"/>
                </a:lnTo>
                <a:lnTo>
                  <a:pt x="81290" y="16410"/>
                </a:lnTo>
                <a:lnTo>
                  <a:pt x="81450" y="16360"/>
                </a:lnTo>
                <a:lnTo>
                  <a:pt x="81530" y="16410"/>
                </a:lnTo>
                <a:lnTo>
                  <a:pt x="81590" y="16530"/>
                </a:lnTo>
                <a:lnTo>
                  <a:pt x="81590" y="16540"/>
                </a:lnTo>
                <a:lnTo>
                  <a:pt x="81670" y="16630"/>
                </a:lnTo>
                <a:lnTo>
                  <a:pt x="81760" y="16690"/>
                </a:lnTo>
                <a:lnTo>
                  <a:pt x="81830" y="16710"/>
                </a:lnTo>
                <a:lnTo>
                  <a:pt x="81920" y="16700"/>
                </a:lnTo>
                <a:lnTo>
                  <a:pt x="82010" y="16710"/>
                </a:lnTo>
                <a:lnTo>
                  <a:pt x="82120" y="16790"/>
                </a:lnTo>
                <a:lnTo>
                  <a:pt x="82170" y="16860"/>
                </a:lnTo>
                <a:lnTo>
                  <a:pt x="82210" y="16870"/>
                </a:lnTo>
                <a:lnTo>
                  <a:pt x="82280" y="16890"/>
                </a:lnTo>
                <a:lnTo>
                  <a:pt x="82450" y="16900"/>
                </a:lnTo>
                <a:lnTo>
                  <a:pt x="82640" y="16810"/>
                </a:lnTo>
                <a:lnTo>
                  <a:pt x="82730" y="16810"/>
                </a:lnTo>
                <a:lnTo>
                  <a:pt x="82910" y="16940"/>
                </a:lnTo>
                <a:lnTo>
                  <a:pt x="83020" y="17040"/>
                </a:lnTo>
                <a:lnTo>
                  <a:pt x="83010" y="17080"/>
                </a:lnTo>
                <a:lnTo>
                  <a:pt x="83090" y="17200"/>
                </a:lnTo>
                <a:lnTo>
                  <a:pt x="83210" y="17310"/>
                </a:lnTo>
                <a:lnTo>
                  <a:pt x="83350" y="17420"/>
                </a:lnTo>
                <a:lnTo>
                  <a:pt x="83440" y="17540"/>
                </a:lnTo>
                <a:lnTo>
                  <a:pt x="83480" y="17640"/>
                </a:lnTo>
                <a:lnTo>
                  <a:pt x="83500" y="17710"/>
                </a:lnTo>
                <a:lnTo>
                  <a:pt x="83510" y="17820"/>
                </a:lnTo>
                <a:lnTo>
                  <a:pt x="83350" y="17910"/>
                </a:lnTo>
                <a:lnTo>
                  <a:pt x="83310" y="17990"/>
                </a:lnTo>
                <a:lnTo>
                  <a:pt x="83360" y="18110"/>
                </a:lnTo>
                <a:lnTo>
                  <a:pt x="83460" y="18210"/>
                </a:lnTo>
                <a:lnTo>
                  <a:pt x="83580" y="18210"/>
                </a:lnTo>
                <a:lnTo>
                  <a:pt x="83660" y="18210"/>
                </a:lnTo>
                <a:lnTo>
                  <a:pt x="83680" y="18300"/>
                </a:lnTo>
                <a:lnTo>
                  <a:pt x="83680" y="18340"/>
                </a:lnTo>
                <a:lnTo>
                  <a:pt x="83750" y="18370"/>
                </a:lnTo>
                <a:lnTo>
                  <a:pt x="83870" y="18420"/>
                </a:lnTo>
                <a:lnTo>
                  <a:pt x="83980" y="18460"/>
                </a:lnTo>
                <a:lnTo>
                  <a:pt x="84020" y="18430"/>
                </a:lnTo>
                <a:lnTo>
                  <a:pt x="84190" y="18360"/>
                </a:lnTo>
                <a:lnTo>
                  <a:pt x="84430" y="18350"/>
                </a:lnTo>
                <a:lnTo>
                  <a:pt x="84590" y="18350"/>
                </a:lnTo>
                <a:lnTo>
                  <a:pt x="84600" y="18350"/>
                </a:lnTo>
                <a:lnTo>
                  <a:pt x="84730" y="18410"/>
                </a:lnTo>
                <a:lnTo>
                  <a:pt x="84920" y="18430"/>
                </a:lnTo>
                <a:lnTo>
                  <a:pt x="85180" y="18460"/>
                </a:lnTo>
                <a:lnTo>
                  <a:pt x="85290" y="18500"/>
                </a:lnTo>
                <a:lnTo>
                  <a:pt x="85400" y="18630"/>
                </a:lnTo>
                <a:lnTo>
                  <a:pt x="85500" y="18670"/>
                </a:lnTo>
                <a:lnTo>
                  <a:pt x="85660" y="18640"/>
                </a:lnTo>
                <a:lnTo>
                  <a:pt x="85680" y="18640"/>
                </a:lnTo>
                <a:lnTo>
                  <a:pt x="85760" y="18620"/>
                </a:lnTo>
                <a:lnTo>
                  <a:pt x="85780" y="18690"/>
                </a:lnTo>
                <a:lnTo>
                  <a:pt x="85780" y="18820"/>
                </a:lnTo>
                <a:lnTo>
                  <a:pt x="85810" y="18920"/>
                </a:lnTo>
                <a:lnTo>
                  <a:pt x="85890" y="18950"/>
                </a:lnTo>
                <a:lnTo>
                  <a:pt x="85890" y="19000"/>
                </a:lnTo>
                <a:lnTo>
                  <a:pt x="85890" y="19080"/>
                </a:lnTo>
                <a:lnTo>
                  <a:pt x="86000" y="19080"/>
                </a:lnTo>
                <a:lnTo>
                  <a:pt x="86070" y="19110"/>
                </a:lnTo>
                <a:lnTo>
                  <a:pt x="86090" y="19120"/>
                </a:lnTo>
                <a:lnTo>
                  <a:pt x="86120" y="19150"/>
                </a:lnTo>
                <a:lnTo>
                  <a:pt x="86200" y="19170"/>
                </a:lnTo>
                <a:lnTo>
                  <a:pt x="86290" y="19200"/>
                </a:lnTo>
                <a:lnTo>
                  <a:pt x="86380" y="19190"/>
                </a:lnTo>
                <a:lnTo>
                  <a:pt x="86410" y="19110"/>
                </a:lnTo>
                <a:lnTo>
                  <a:pt x="86570" y="19060"/>
                </a:lnTo>
                <a:lnTo>
                  <a:pt x="86820" y="19060"/>
                </a:lnTo>
                <a:lnTo>
                  <a:pt x="86870" y="19060"/>
                </a:lnTo>
                <a:lnTo>
                  <a:pt x="86950" y="19060"/>
                </a:lnTo>
                <a:lnTo>
                  <a:pt x="86960" y="19220"/>
                </a:lnTo>
                <a:lnTo>
                  <a:pt x="87010" y="19370"/>
                </a:lnTo>
                <a:lnTo>
                  <a:pt x="87110" y="19440"/>
                </a:lnTo>
                <a:lnTo>
                  <a:pt x="87220" y="19490"/>
                </a:lnTo>
                <a:lnTo>
                  <a:pt x="87370" y="19510"/>
                </a:lnTo>
                <a:lnTo>
                  <a:pt x="87570" y="19430"/>
                </a:lnTo>
                <a:lnTo>
                  <a:pt x="87680" y="19210"/>
                </a:lnTo>
                <a:lnTo>
                  <a:pt x="87700" y="19170"/>
                </a:lnTo>
                <a:lnTo>
                  <a:pt x="87720" y="19110"/>
                </a:lnTo>
                <a:lnTo>
                  <a:pt x="87770" y="19070"/>
                </a:lnTo>
                <a:lnTo>
                  <a:pt x="87940" y="19110"/>
                </a:lnTo>
                <a:lnTo>
                  <a:pt x="87970" y="19130"/>
                </a:lnTo>
                <a:lnTo>
                  <a:pt x="88060" y="19210"/>
                </a:lnTo>
                <a:lnTo>
                  <a:pt x="88070" y="19230"/>
                </a:lnTo>
                <a:lnTo>
                  <a:pt x="88180" y="19340"/>
                </a:lnTo>
                <a:lnTo>
                  <a:pt x="88240" y="19400"/>
                </a:lnTo>
                <a:lnTo>
                  <a:pt x="88350" y="19370"/>
                </a:lnTo>
                <a:lnTo>
                  <a:pt x="88360" y="19360"/>
                </a:lnTo>
                <a:lnTo>
                  <a:pt x="88710" y="19580"/>
                </a:lnTo>
                <a:lnTo>
                  <a:pt x="88840" y="20180"/>
                </a:lnTo>
                <a:lnTo>
                  <a:pt x="88780" y="20250"/>
                </a:lnTo>
                <a:lnTo>
                  <a:pt x="88690" y="20490"/>
                </a:lnTo>
                <a:lnTo>
                  <a:pt x="88680" y="20900"/>
                </a:lnTo>
                <a:lnTo>
                  <a:pt x="88700" y="21150"/>
                </a:lnTo>
                <a:lnTo>
                  <a:pt x="88790" y="21390"/>
                </a:lnTo>
                <a:lnTo>
                  <a:pt x="88880" y="21610"/>
                </a:lnTo>
                <a:lnTo>
                  <a:pt x="88900" y="21670"/>
                </a:lnTo>
                <a:lnTo>
                  <a:pt x="88890" y="21850"/>
                </a:lnTo>
                <a:lnTo>
                  <a:pt x="88860" y="21930"/>
                </a:lnTo>
                <a:lnTo>
                  <a:pt x="88860" y="22020"/>
                </a:lnTo>
                <a:lnTo>
                  <a:pt x="88860" y="22150"/>
                </a:lnTo>
                <a:lnTo>
                  <a:pt x="88790" y="22290"/>
                </a:lnTo>
                <a:lnTo>
                  <a:pt x="88770" y="22480"/>
                </a:lnTo>
                <a:lnTo>
                  <a:pt x="88800" y="22630"/>
                </a:lnTo>
                <a:lnTo>
                  <a:pt x="88740" y="22730"/>
                </a:lnTo>
                <a:lnTo>
                  <a:pt x="88730" y="22740"/>
                </a:lnTo>
                <a:lnTo>
                  <a:pt x="88630" y="22810"/>
                </a:lnTo>
                <a:lnTo>
                  <a:pt x="88620" y="22830"/>
                </a:lnTo>
                <a:lnTo>
                  <a:pt x="88600" y="22920"/>
                </a:lnTo>
                <a:lnTo>
                  <a:pt x="88590" y="22950"/>
                </a:lnTo>
                <a:lnTo>
                  <a:pt x="88580" y="23080"/>
                </a:lnTo>
                <a:lnTo>
                  <a:pt x="88510" y="23100"/>
                </a:lnTo>
                <a:lnTo>
                  <a:pt x="88370" y="23150"/>
                </a:lnTo>
                <a:lnTo>
                  <a:pt x="88360" y="23150"/>
                </a:lnTo>
                <a:lnTo>
                  <a:pt x="88310" y="23200"/>
                </a:lnTo>
                <a:lnTo>
                  <a:pt x="88250" y="23250"/>
                </a:lnTo>
                <a:lnTo>
                  <a:pt x="88200" y="23370"/>
                </a:lnTo>
                <a:lnTo>
                  <a:pt x="88150" y="23530"/>
                </a:lnTo>
                <a:lnTo>
                  <a:pt x="88160" y="23660"/>
                </a:lnTo>
                <a:lnTo>
                  <a:pt x="88300" y="23810"/>
                </a:lnTo>
                <a:lnTo>
                  <a:pt x="88380" y="24030"/>
                </a:lnTo>
                <a:lnTo>
                  <a:pt x="88470" y="24200"/>
                </a:lnTo>
                <a:lnTo>
                  <a:pt x="88710" y="24240"/>
                </a:lnTo>
                <a:lnTo>
                  <a:pt x="88840" y="24270"/>
                </a:lnTo>
                <a:lnTo>
                  <a:pt x="88860" y="24280"/>
                </a:lnTo>
                <a:lnTo>
                  <a:pt x="88930" y="24320"/>
                </a:lnTo>
                <a:lnTo>
                  <a:pt x="89060" y="24390"/>
                </a:lnTo>
                <a:lnTo>
                  <a:pt x="89160" y="24450"/>
                </a:lnTo>
                <a:lnTo>
                  <a:pt x="89350" y="24420"/>
                </a:lnTo>
                <a:lnTo>
                  <a:pt x="89550" y="24520"/>
                </a:lnTo>
                <a:lnTo>
                  <a:pt x="89630" y="24560"/>
                </a:lnTo>
                <a:lnTo>
                  <a:pt x="89680" y="24600"/>
                </a:lnTo>
                <a:lnTo>
                  <a:pt x="89760" y="24770"/>
                </a:lnTo>
                <a:lnTo>
                  <a:pt x="89950" y="24890"/>
                </a:lnTo>
                <a:lnTo>
                  <a:pt x="90090" y="24950"/>
                </a:lnTo>
                <a:lnTo>
                  <a:pt x="90090" y="24960"/>
                </a:lnTo>
                <a:lnTo>
                  <a:pt x="90080" y="25060"/>
                </a:lnTo>
                <a:lnTo>
                  <a:pt x="90150" y="25130"/>
                </a:lnTo>
                <a:lnTo>
                  <a:pt x="90230" y="25150"/>
                </a:lnTo>
                <a:lnTo>
                  <a:pt x="90270" y="25220"/>
                </a:lnTo>
                <a:lnTo>
                  <a:pt x="90290" y="25300"/>
                </a:lnTo>
                <a:lnTo>
                  <a:pt x="90300" y="25400"/>
                </a:lnTo>
                <a:lnTo>
                  <a:pt x="90290" y="25400"/>
                </a:lnTo>
                <a:lnTo>
                  <a:pt x="90120" y="25510"/>
                </a:lnTo>
                <a:lnTo>
                  <a:pt x="90190" y="25590"/>
                </a:lnTo>
                <a:lnTo>
                  <a:pt x="90340" y="25800"/>
                </a:lnTo>
                <a:lnTo>
                  <a:pt x="90400" y="25920"/>
                </a:lnTo>
                <a:lnTo>
                  <a:pt x="90340" y="25990"/>
                </a:lnTo>
                <a:lnTo>
                  <a:pt x="90340" y="26120"/>
                </a:lnTo>
                <a:lnTo>
                  <a:pt x="90440" y="26320"/>
                </a:lnTo>
                <a:lnTo>
                  <a:pt x="90580" y="26490"/>
                </a:lnTo>
                <a:lnTo>
                  <a:pt x="90620" y="26530"/>
                </a:lnTo>
                <a:lnTo>
                  <a:pt x="90710" y="26840"/>
                </a:lnTo>
                <a:lnTo>
                  <a:pt x="90770" y="26980"/>
                </a:lnTo>
                <a:lnTo>
                  <a:pt x="90610" y="26990"/>
                </a:lnTo>
                <a:lnTo>
                  <a:pt x="90560" y="27050"/>
                </a:lnTo>
                <a:lnTo>
                  <a:pt x="90530" y="27090"/>
                </a:lnTo>
                <a:lnTo>
                  <a:pt x="90450" y="27190"/>
                </a:lnTo>
                <a:lnTo>
                  <a:pt x="90340" y="27320"/>
                </a:lnTo>
                <a:lnTo>
                  <a:pt x="90410" y="27500"/>
                </a:lnTo>
                <a:lnTo>
                  <a:pt x="90600" y="27690"/>
                </a:lnTo>
                <a:lnTo>
                  <a:pt x="90790" y="27870"/>
                </a:lnTo>
                <a:lnTo>
                  <a:pt x="91000" y="27940"/>
                </a:lnTo>
                <a:lnTo>
                  <a:pt x="91160" y="28040"/>
                </a:lnTo>
                <a:lnTo>
                  <a:pt x="91210" y="28100"/>
                </a:lnTo>
                <a:lnTo>
                  <a:pt x="91320" y="28080"/>
                </a:lnTo>
                <a:lnTo>
                  <a:pt x="91330" y="28080"/>
                </a:lnTo>
                <a:lnTo>
                  <a:pt x="91430" y="28090"/>
                </a:lnTo>
                <a:lnTo>
                  <a:pt x="91540" y="28190"/>
                </a:lnTo>
                <a:lnTo>
                  <a:pt x="91560" y="28180"/>
                </a:lnTo>
                <a:lnTo>
                  <a:pt x="91770" y="28340"/>
                </a:lnTo>
                <a:lnTo>
                  <a:pt x="91780" y="28360"/>
                </a:lnTo>
                <a:lnTo>
                  <a:pt x="91810" y="28380"/>
                </a:lnTo>
                <a:lnTo>
                  <a:pt x="91850" y="28400"/>
                </a:lnTo>
                <a:lnTo>
                  <a:pt x="91860" y="28400"/>
                </a:lnTo>
                <a:lnTo>
                  <a:pt x="91960" y="28450"/>
                </a:lnTo>
                <a:lnTo>
                  <a:pt x="92040" y="28450"/>
                </a:lnTo>
                <a:lnTo>
                  <a:pt x="92130" y="28580"/>
                </a:lnTo>
                <a:lnTo>
                  <a:pt x="92210" y="28760"/>
                </a:lnTo>
                <a:lnTo>
                  <a:pt x="92330" y="28900"/>
                </a:lnTo>
                <a:lnTo>
                  <a:pt x="92470" y="28900"/>
                </a:lnTo>
                <a:lnTo>
                  <a:pt x="92610" y="28910"/>
                </a:lnTo>
                <a:lnTo>
                  <a:pt x="92720" y="28930"/>
                </a:lnTo>
                <a:lnTo>
                  <a:pt x="92770" y="28890"/>
                </a:lnTo>
                <a:lnTo>
                  <a:pt x="92810" y="28850"/>
                </a:lnTo>
                <a:lnTo>
                  <a:pt x="92900" y="28750"/>
                </a:lnTo>
                <a:lnTo>
                  <a:pt x="93040" y="28730"/>
                </a:lnTo>
                <a:lnTo>
                  <a:pt x="93160" y="28730"/>
                </a:lnTo>
                <a:lnTo>
                  <a:pt x="93230" y="28940"/>
                </a:lnTo>
                <a:lnTo>
                  <a:pt x="93200" y="30100"/>
                </a:lnTo>
                <a:lnTo>
                  <a:pt x="93150" y="30400"/>
                </a:lnTo>
                <a:lnTo>
                  <a:pt x="93130" y="30450"/>
                </a:lnTo>
                <a:lnTo>
                  <a:pt x="93140" y="30470"/>
                </a:lnTo>
                <a:lnTo>
                  <a:pt x="93040" y="31060"/>
                </a:lnTo>
                <a:lnTo>
                  <a:pt x="93030" y="31060"/>
                </a:lnTo>
                <a:lnTo>
                  <a:pt x="93000" y="30970"/>
                </a:lnTo>
                <a:lnTo>
                  <a:pt x="92960" y="30970"/>
                </a:lnTo>
                <a:lnTo>
                  <a:pt x="92970" y="31150"/>
                </a:lnTo>
                <a:lnTo>
                  <a:pt x="92880" y="31300"/>
                </a:lnTo>
                <a:lnTo>
                  <a:pt x="92750" y="31340"/>
                </a:lnTo>
                <a:lnTo>
                  <a:pt x="92740" y="31350"/>
                </a:lnTo>
                <a:lnTo>
                  <a:pt x="92720" y="31390"/>
                </a:lnTo>
                <a:lnTo>
                  <a:pt x="92700" y="31450"/>
                </a:lnTo>
                <a:lnTo>
                  <a:pt x="92640" y="31550"/>
                </a:lnTo>
                <a:lnTo>
                  <a:pt x="92680" y="31650"/>
                </a:lnTo>
                <a:lnTo>
                  <a:pt x="92630" y="31740"/>
                </a:lnTo>
                <a:lnTo>
                  <a:pt x="92550" y="31760"/>
                </a:lnTo>
                <a:lnTo>
                  <a:pt x="92500" y="31870"/>
                </a:lnTo>
                <a:lnTo>
                  <a:pt x="92540" y="31960"/>
                </a:lnTo>
                <a:lnTo>
                  <a:pt x="92570" y="32080"/>
                </a:lnTo>
                <a:lnTo>
                  <a:pt x="92590" y="32260"/>
                </a:lnTo>
                <a:lnTo>
                  <a:pt x="92620" y="32420"/>
                </a:lnTo>
                <a:lnTo>
                  <a:pt x="92600" y="32510"/>
                </a:lnTo>
                <a:lnTo>
                  <a:pt x="92600" y="32660"/>
                </a:lnTo>
                <a:lnTo>
                  <a:pt x="92600" y="32850"/>
                </a:lnTo>
                <a:lnTo>
                  <a:pt x="92610" y="32960"/>
                </a:lnTo>
                <a:lnTo>
                  <a:pt x="92530" y="33070"/>
                </a:lnTo>
                <a:lnTo>
                  <a:pt x="92430" y="33210"/>
                </a:lnTo>
                <a:lnTo>
                  <a:pt x="92430" y="33240"/>
                </a:lnTo>
                <a:lnTo>
                  <a:pt x="92430" y="33260"/>
                </a:lnTo>
                <a:lnTo>
                  <a:pt x="92440" y="33290"/>
                </a:lnTo>
                <a:lnTo>
                  <a:pt x="92540" y="33330"/>
                </a:lnTo>
                <a:lnTo>
                  <a:pt x="92650" y="33410"/>
                </a:lnTo>
                <a:lnTo>
                  <a:pt x="92620" y="33640"/>
                </a:lnTo>
                <a:lnTo>
                  <a:pt x="92580" y="33660"/>
                </a:lnTo>
                <a:lnTo>
                  <a:pt x="92500" y="33720"/>
                </a:lnTo>
                <a:lnTo>
                  <a:pt x="92470" y="33710"/>
                </a:lnTo>
                <a:lnTo>
                  <a:pt x="92340" y="33670"/>
                </a:lnTo>
                <a:lnTo>
                  <a:pt x="92230" y="33670"/>
                </a:lnTo>
                <a:lnTo>
                  <a:pt x="92130" y="33760"/>
                </a:lnTo>
                <a:lnTo>
                  <a:pt x="92040" y="33930"/>
                </a:lnTo>
                <a:lnTo>
                  <a:pt x="91990" y="34040"/>
                </a:lnTo>
                <a:lnTo>
                  <a:pt x="92050" y="34130"/>
                </a:lnTo>
                <a:lnTo>
                  <a:pt x="92110" y="34160"/>
                </a:lnTo>
                <a:lnTo>
                  <a:pt x="92220" y="34200"/>
                </a:lnTo>
                <a:lnTo>
                  <a:pt x="92470" y="34440"/>
                </a:lnTo>
                <a:lnTo>
                  <a:pt x="92550" y="34590"/>
                </a:lnTo>
                <a:lnTo>
                  <a:pt x="92640" y="34760"/>
                </a:lnTo>
                <a:lnTo>
                  <a:pt x="92690" y="34860"/>
                </a:lnTo>
                <a:lnTo>
                  <a:pt x="92790" y="35060"/>
                </a:lnTo>
                <a:lnTo>
                  <a:pt x="92800" y="35100"/>
                </a:lnTo>
                <a:lnTo>
                  <a:pt x="92820" y="35420"/>
                </a:lnTo>
                <a:lnTo>
                  <a:pt x="92820" y="35430"/>
                </a:lnTo>
                <a:lnTo>
                  <a:pt x="92750" y="35640"/>
                </a:lnTo>
                <a:lnTo>
                  <a:pt x="92740" y="35660"/>
                </a:lnTo>
                <a:lnTo>
                  <a:pt x="92730" y="35880"/>
                </a:lnTo>
                <a:lnTo>
                  <a:pt x="92720" y="35900"/>
                </a:lnTo>
                <a:lnTo>
                  <a:pt x="92570" y="36080"/>
                </a:lnTo>
                <a:lnTo>
                  <a:pt x="92560" y="36200"/>
                </a:lnTo>
                <a:lnTo>
                  <a:pt x="92540" y="36380"/>
                </a:lnTo>
                <a:lnTo>
                  <a:pt x="92630" y="36550"/>
                </a:lnTo>
                <a:lnTo>
                  <a:pt x="92660" y="36950"/>
                </a:lnTo>
                <a:lnTo>
                  <a:pt x="92690" y="37010"/>
                </a:lnTo>
                <a:lnTo>
                  <a:pt x="92740" y="37080"/>
                </a:lnTo>
                <a:lnTo>
                  <a:pt x="92710" y="37330"/>
                </a:lnTo>
                <a:lnTo>
                  <a:pt x="92810" y="37550"/>
                </a:lnTo>
                <a:lnTo>
                  <a:pt x="92850" y="37770"/>
                </a:lnTo>
                <a:lnTo>
                  <a:pt x="92850" y="37810"/>
                </a:lnTo>
                <a:lnTo>
                  <a:pt x="92830" y="37920"/>
                </a:lnTo>
                <a:lnTo>
                  <a:pt x="92760" y="38050"/>
                </a:lnTo>
                <a:lnTo>
                  <a:pt x="92790" y="38210"/>
                </a:lnTo>
                <a:lnTo>
                  <a:pt x="92890" y="38290"/>
                </a:lnTo>
                <a:lnTo>
                  <a:pt x="92770" y="38430"/>
                </a:lnTo>
                <a:lnTo>
                  <a:pt x="92720" y="38580"/>
                </a:lnTo>
                <a:lnTo>
                  <a:pt x="92590" y="38620"/>
                </a:lnTo>
                <a:lnTo>
                  <a:pt x="92470" y="38720"/>
                </a:lnTo>
                <a:lnTo>
                  <a:pt x="92430" y="38790"/>
                </a:lnTo>
                <a:lnTo>
                  <a:pt x="92450" y="38840"/>
                </a:lnTo>
                <a:lnTo>
                  <a:pt x="92470" y="38900"/>
                </a:lnTo>
                <a:lnTo>
                  <a:pt x="92590" y="38970"/>
                </a:lnTo>
                <a:lnTo>
                  <a:pt x="92690" y="38960"/>
                </a:lnTo>
                <a:lnTo>
                  <a:pt x="92780" y="38920"/>
                </a:lnTo>
                <a:lnTo>
                  <a:pt x="92770" y="38990"/>
                </a:lnTo>
                <a:lnTo>
                  <a:pt x="92750" y="39060"/>
                </a:lnTo>
                <a:lnTo>
                  <a:pt x="92820" y="39060"/>
                </a:lnTo>
                <a:lnTo>
                  <a:pt x="92920" y="39030"/>
                </a:lnTo>
                <a:lnTo>
                  <a:pt x="93000" y="39070"/>
                </a:lnTo>
                <a:lnTo>
                  <a:pt x="92950" y="39140"/>
                </a:lnTo>
                <a:lnTo>
                  <a:pt x="92920" y="39250"/>
                </a:lnTo>
                <a:lnTo>
                  <a:pt x="93030" y="39330"/>
                </a:lnTo>
                <a:lnTo>
                  <a:pt x="93050" y="39380"/>
                </a:lnTo>
                <a:lnTo>
                  <a:pt x="92970" y="39640"/>
                </a:lnTo>
                <a:lnTo>
                  <a:pt x="92580" y="40210"/>
                </a:lnTo>
                <a:lnTo>
                  <a:pt x="92520" y="40290"/>
                </a:lnTo>
                <a:lnTo>
                  <a:pt x="92350" y="40410"/>
                </a:lnTo>
                <a:lnTo>
                  <a:pt x="92250" y="40450"/>
                </a:lnTo>
                <a:lnTo>
                  <a:pt x="92270" y="40650"/>
                </a:lnTo>
                <a:lnTo>
                  <a:pt x="92270" y="40670"/>
                </a:lnTo>
                <a:lnTo>
                  <a:pt x="92290" y="40720"/>
                </a:lnTo>
                <a:lnTo>
                  <a:pt x="92240" y="40810"/>
                </a:lnTo>
                <a:lnTo>
                  <a:pt x="92210" y="40860"/>
                </a:lnTo>
                <a:lnTo>
                  <a:pt x="92200" y="40900"/>
                </a:lnTo>
                <a:lnTo>
                  <a:pt x="92210" y="40950"/>
                </a:lnTo>
                <a:lnTo>
                  <a:pt x="92220" y="40990"/>
                </a:lnTo>
                <a:lnTo>
                  <a:pt x="92240" y="41100"/>
                </a:lnTo>
                <a:lnTo>
                  <a:pt x="92240" y="41110"/>
                </a:lnTo>
                <a:lnTo>
                  <a:pt x="92150" y="41240"/>
                </a:lnTo>
                <a:lnTo>
                  <a:pt x="92040" y="41310"/>
                </a:lnTo>
                <a:lnTo>
                  <a:pt x="91920" y="41350"/>
                </a:lnTo>
                <a:lnTo>
                  <a:pt x="91890" y="41450"/>
                </a:lnTo>
                <a:lnTo>
                  <a:pt x="91930" y="41540"/>
                </a:lnTo>
                <a:lnTo>
                  <a:pt x="91830" y="41570"/>
                </a:lnTo>
                <a:lnTo>
                  <a:pt x="91620" y="42090"/>
                </a:lnTo>
                <a:lnTo>
                  <a:pt x="91460" y="42120"/>
                </a:lnTo>
                <a:lnTo>
                  <a:pt x="91380" y="42100"/>
                </a:lnTo>
                <a:lnTo>
                  <a:pt x="91270" y="42170"/>
                </a:lnTo>
                <a:lnTo>
                  <a:pt x="91210" y="42270"/>
                </a:lnTo>
                <a:lnTo>
                  <a:pt x="91080" y="42550"/>
                </a:lnTo>
                <a:lnTo>
                  <a:pt x="90930" y="42680"/>
                </a:lnTo>
                <a:lnTo>
                  <a:pt x="90700" y="42770"/>
                </a:lnTo>
                <a:lnTo>
                  <a:pt x="90600" y="42890"/>
                </a:lnTo>
                <a:lnTo>
                  <a:pt x="90590" y="43070"/>
                </a:lnTo>
                <a:lnTo>
                  <a:pt x="90580" y="43130"/>
                </a:lnTo>
                <a:lnTo>
                  <a:pt x="90560" y="43230"/>
                </a:lnTo>
                <a:lnTo>
                  <a:pt x="90420" y="43330"/>
                </a:lnTo>
                <a:lnTo>
                  <a:pt x="90410" y="43330"/>
                </a:lnTo>
                <a:lnTo>
                  <a:pt x="90410" y="43370"/>
                </a:lnTo>
                <a:lnTo>
                  <a:pt x="90410" y="43410"/>
                </a:lnTo>
                <a:lnTo>
                  <a:pt x="90550" y="43400"/>
                </a:lnTo>
                <a:lnTo>
                  <a:pt x="90570" y="43390"/>
                </a:lnTo>
                <a:lnTo>
                  <a:pt x="90670" y="43340"/>
                </a:lnTo>
                <a:lnTo>
                  <a:pt x="90670" y="43350"/>
                </a:lnTo>
                <a:lnTo>
                  <a:pt x="90720" y="43410"/>
                </a:lnTo>
                <a:lnTo>
                  <a:pt x="90810" y="43430"/>
                </a:lnTo>
                <a:lnTo>
                  <a:pt x="90850" y="43440"/>
                </a:lnTo>
                <a:lnTo>
                  <a:pt x="90840" y="43420"/>
                </a:lnTo>
                <a:lnTo>
                  <a:pt x="90820" y="43370"/>
                </a:lnTo>
                <a:lnTo>
                  <a:pt x="90800" y="43280"/>
                </a:lnTo>
                <a:lnTo>
                  <a:pt x="90860" y="43220"/>
                </a:lnTo>
                <a:lnTo>
                  <a:pt x="90890" y="43070"/>
                </a:lnTo>
                <a:lnTo>
                  <a:pt x="91010" y="43020"/>
                </a:lnTo>
                <a:lnTo>
                  <a:pt x="91150" y="43030"/>
                </a:lnTo>
                <a:lnTo>
                  <a:pt x="91290" y="43010"/>
                </a:lnTo>
                <a:lnTo>
                  <a:pt x="91390" y="42980"/>
                </a:lnTo>
                <a:lnTo>
                  <a:pt x="91420" y="42980"/>
                </a:lnTo>
                <a:lnTo>
                  <a:pt x="91480" y="42960"/>
                </a:lnTo>
                <a:lnTo>
                  <a:pt x="91570" y="43010"/>
                </a:lnTo>
                <a:lnTo>
                  <a:pt x="91600" y="43030"/>
                </a:lnTo>
                <a:lnTo>
                  <a:pt x="91690" y="43080"/>
                </a:lnTo>
                <a:lnTo>
                  <a:pt x="91720" y="43100"/>
                </a:lnTo>
                <a:lnTo>
                  <a:pt x="91750" y="43180"/>
                </a:lnTo>
                <a:lnTo>
                  <a:pt x="91850" y="43180"/>
                </a:lnTo>
                <a:lnTo>
                  <a:pt x="91890" y="43210"/>
                </a:lnTo>
                <a:lnTo>
                  <a:pt x="91950" y="43240"/>
                </a:lnTo>
                <a:lnTo>
                  <a:pt x="92040" y="43370"/>
                </a:lnTo>
                <a:lnTo>
                  <a:pt x="92050" y="43480"/>
                </a:lnTo>
                <a:lnTo>
                  <a:pt x="92050" y="43490"/>
                </a:lnTo>
                <a:lnTo>
                  <a:pt x="92010" y="43630"/>
                </a:lnTo>
                <a:lnTo>
                  <a:pt x="91950" y="43740"/>
                </a:lnTo>
                <a:lnTo>
                  <a:pt x="92060" y="43860"/>
                </a:lnTo>
                <a:lnTo>
                  <a:pt x="92200" y="43970"/>
                </a:lnTo>
                <a:lnTo>
                  <a:pt x="92240" y="44080"/>
                </a:lnTo>
                <a:lnTo>
                  <a:pt x="92170" y="44170"/>
                </a:lnTo>
                <a:lnTo>
                  <a:pt x="92210" y="44290"/>
                </a:lnTo>
                <a:lnTo>
                  <a:pt x="92290" y="44310"/>
                </a:lnTo>
                <a:lnTo>
                  <a:pt x="92330" y="44490"/>
                </a:lnTo>
                <a:lnTo>
                  <a:pt x="92420" y="44590"/>
                </a:lnTo>
                <a:lnTo>
                  <a:pt x="92470" y="44660"/>
                </a:lnTo>
                <a:lnTo>
                  <a:pt x="92420" y="44760"/>
                </a:lnTo>
                <a:lnTo>
                  <a:pt x="92390" y="44850"/>
                </a:lnTo>
                <a:lnTo>
                  <a:pt x="92300" y="44940"/>
                </a:lnTo>
                <a:lnTo>
                  <a:pt x="92190" y="44990"/>
                </a:lnTo>
                <a:lnTo>
                  <a:pt x="92180" y="45080"/>
                </a:lnTo>
                <a:lnTo>
                  <a:pt x="92040" y="45160"/>
                </a:lnTo>
                <a:lnTo>
                  <a:pt x="91910" y="45210"/>
                </a:lnTo>
                <a:lnTo>
                  <a:pt x="91830" y="45340"/>
                </a:lnTo>
                <a:lnTo>
                  <a:pt x="91700" y="45400"/>
                </a:lnTo>
                <a:lnTo>
                  <a:pt x="91700" y="45430"/>
                </a:lnTo>
                <a:lnTo>
                  <a:pt x="91700" y="45510"/>
                </a:lnTo>
                <a:lnTo>
                  <a:pt x="91770" y="45600"/>
                </a:lnTo>
                <a:lnTo>
                  <a:pt x="91760" y="45690"/>
                </a:lnTo>
                <a:lnTo>
                  <a:pt x="91720" y="45850"/>
                </a:lnTo>
                <a:lnTo>
                  <a:pt x="91810" y="45950"/>
                </a:lnTo>
                <a:lnTo>
                  <a:pt x="91840" y="46090"/>
                </a:lnTo>
                <a:lnTo>
                  <a:pt x="91860" y="46240"/>
                </a:lnTo>
                <a:lnTo>
                  <a:pt x="91810" y="46400"/>
                </a:lnTo>
                <a:lnTo>
                  <a:pt x="91870" y="46540"/>
                </a:lnTo>
                <a:lnTo>
                  <a:pt x="91890" y="46660"/>
                </a:lnTo>
                <a:lnTo>
                  <a:pt x="91870" y="46790"/>
                </a:lnTo>
                <a:lnTo>
                  <a:pt x="91860" y="46840"/>
                </a:lnTo>
                <a:lnTo>
                  <a:pt x="91830" y="46910"/>
                </a:lnTo>
                <a:lnTo>
                  <a:pt x="91830" y="47090"/>
                </a:lnTo>
                <a:lnTo>
                  <a:pt x="91870" y="47240"/>
                </a:lnTo>
                <a:lnTo>
                  <a:pt x="92020" y="47270"/>
                </a:lnTo>
                <a:lnTo>
                  <a:pt x="92140" y="47270"/>
                </a:lnTo>
                <a:lnTo>
                  <a:pt x="92210" y="47180"/>
                </a:lnTo>
                <a:lnTo>
                  <a:pt x="92360" y="47110"/>
                </a:lnTo>
                <a:lnTo>
                  <a:pt x="92390" y="47020"/>
                </a:lnTo>
                <a:lnTo>
                  <a:pt x="93110" y="46870"/>
                </a:lnTo>
                <a:lnTo>
                  <a:pt x="93830" y="47230"/>
                </a:lnTo>
                <a:lnTo>
                  <a:pt x="93870" y="47310"/>
                </a:lnTo>
                <a:lnTo>
                  <a:pt x="93920" y="47390"/>
                </a:lnTo>
                <a:lnTo>
                  <a:pt x="93970" y="47490"/>
                </a:lnTo>
                <a:lnTo>
                  <a:pt x="93980" y="47490"/>
                </a:lnTo>
                <a:lnTo>
                  <a:pt x="94070" y="47540"/>
                </a:lnTo>
                <a:lnTo>
                  <a:pt x="94130" y="47570"/>
                </a:lnTo>
                <a:lnTo>
                  <a:pt x="94130" y="47580"/>
                </a:lnTo>
                <a:lnTo>
                  <a:pt x="94220" y="47660"/>
                </a:lnTo>
                <a:lnTo>
                  <a:pt x="94360" y="47730"/>
                </a:lnTo>
                <a:lnTo>
                  <a:pt x="94380" y="47740"/>
                </a:lnTo>
                <a:lnTo>
                  <a:pt x="94600" y="47960"/>
                </a:lnTo>
                <a:lnTo>
                  <a:pt x="94790" y="48220"/>
                </a:lnTo>
                <a:lnTo>
                  <a:pt x="94750" y="48370"/>
                </a:lnTo>
                <a:lnTo>
                  <a:pt x="94820" y="48440"/>
                </a:lnTo>
                <a:lnTo>
                  <a:pt x="94930" y="48460"/>
                </a:lnTo>
                <a:lnTo>
                  <a:pt x="94990" y="48490"/>
                </a:lnTo>
                <a:lnTo>
                  <a:pt x="95080" y="48610"/>
                </a:lnTo>
                <a:lnTo>
                  <a:pt x="95450" y="49910"/>
                </a:lnTo>
                <a:lnTo>
                  <a:pt x="95300" y="50410"/>
                </a:lnTo>
                <a:lnTo>
                  <a:pt x="95200" y="50420"/>
                </a:lnTo>
                <a:lnTo>
                  <a:pt x="95170" y="50550"/>
                </a:lnTo>
                <a:lnTo>
                  <a:pt x="95210" y="50720"/>
                </a:lnTo>
                <a:lnTo>
                  <a:pt x="95140" y="50940"/>
                </a:lnTo>
                <a:lnTo>
                  <a:pt x="95060" y="51040"/>
                </a:lnTo>
                <a:lnTo>
                  <a:pt x="94650" y="51670"/>
                </a:lnTo>
                <a:lnTo>
                  <a:pt x="94640" y="51730"/>
                </a:lnTo>
                <a:lnTo>
                  <a:pt x="94680" y="51790"/>
                </a:lnTo>
                <a:lnTo>
                  <a:pt x="94750" y="51920"/>
                </a:lnTo>
                <a:lnTo>
                  <a:pt x="94790" y="52070"/>
                </a:lnTo>
                <a:lnTo>
                  <a:pt x="94790" y="52080"/>
                </a:lnTo>
                <a:lnTo>
                  <a:pt x="94660" y="52480"/>
                </a:lnTo>
                <a:lnTo>
                  <a:pt x="94580" y="52560"/>
                </a:lnTo>
                <a:lnTo>
                  <a:pt x="94530" y="52700"/>
                </a:lnTo>
                <a:lnTo>
                  <a:pt x="94540" y="52810"/>
                </a:lnTo>
                <a:lnTo>
                  <a:pt x="94490" y="53000"/>
                </a:lnTo>
                <a:lnTo>
                  <a:pt x="94480" y="53050"/>
                </a:lnTo>
                <a:lnTo>
                  <a:pt x="94330" y="53560"/>
                </a:lnTo>
                <a:lnTo>
                  <a:pt x="94300" y="53600"/>
                </a:lnTo>
                <a:lnTo>
                  <a:pt x="94310" y="53620"/>
                </a:lnTo>
                <a:lnTo>
                  <a:pt x="94110" y="54250"/>
                </a:lnTo>
                <a:lnTo>
                  <a:pt x="94000" y="54340"/>
                </a:lnTo>
                <a:lnTo>
                  <a:pt x="93930" y="54490"/>
                </a:lnTo>
                <a:lnTo>
                  <a:pt x="93840" y="54750"/>
                </a:lnTo>
                <a:lnTo>
                  <a:pt x="93840" y="54870"/>
                </a:lnTo>
                <a:lnTo>
                  <a:pt x="93680" y="55030"/>
                </a:lnTo>
                <a:lnTo>
                  <a:pt x="93570" y="55210"/>
                </a:lnTo>
                <a:lnTo>
                  <a:pt x="93550" y="55330"/>
                </a:lnTo>
                <a:lnTo>
                  <a:pt x="93570" y="55440"/>
                </a:lnTo>
                <a:lnTo>
                  <a:pt x="93580" y="55520"/>
                </a:lnTo>
                <a:lnTo>
                  <a:pt x="93510" y="55580"/>
                </a:lnTo>
                <a:lnTo>
                  <a:pt x="93540" y="55700"/>
                </a:lnTo>
                <a:lnTo>
                  <a:pt x="93590" y="55820"/>
                </a:lnTo>
                <a:lnTo>
                  <a:pt x="93590" y="55950"/>
                </a:lnTo>
                <a:lnTo>
                  <a:pt x="93540" y="56080"/>
                </a:lnTo>
                <a:lnTo>
                  <a:pt x="93460" y="56140"/>
                </a:lnTo>
                <a:lnTo>
                  <a:pt x="93460" y="56290"/>
                </a:lnTo>
                <a:lnTo>
                  <a:pt x="93420" y="56540"/>
                </a:lnTo>
                <a:lnTo>
                  <a:pt x="93390" y="56740"/>
                </a:lnTo>
                <a:lnTo>
                  <a:pt x="93460" y="56930"/>
                </a:lnTo>
                <a:lnTo>
                  <a:pt x="93530" y="57120"/>
                </a:lnTo>
                <a:lnTo>
                  <a:pt x="93540" y="57120"/>
                </a:lnTo>
                <a:lnTo>
                  <a:pt x="93570" y="57700"/>
                </a:lnTo>
                <a:lnTo>
                  <a:pt x="93450" y="57710"/>
                </a:lnTo>
                <a:lnTo>
                  <a:pt x="93050" y="57710"/>
                </a:lnTo>
                <a:lnTo>
                  <a:pt x="92650" y="57750"/>
                </a:lnTo>
                <a:lnTo>
                  <a:pt x="92670" y="57960"/>
                </a:lnTo>
                <a:lnTo>
                  <a:pt x="92650" y="58410"/>
                </a:lnTo>
                <a:lnTo>
                  <a:pt x="92670" y="58800"/>
                </a:lnTo>
                <a:lnTo>
                  <a:pt x="92650" y="59520"/>
                </a:lnTo>
                <a:lnTo>
                  <a:pt x="92560" y="60140"/>
                </a:lnTo>
                <a:lnTo>
                  <a:pt x="92630" y="60640"/>
                </a:lnTo>
                <a:lnTo>
                  <a:pt x="92720" y="61000"/>
                </a:lnTo>
                <a:lnTo>
                  <a:pt x="92710" y="61120"/>
                </a:lnTo>
                <a:lnTo>
                  <a:pt x="92670" y="61240"/>
                </a:lnTo>
                <a:lnTo>
                  <a:pt x="92760" y="61250"/>
                </a:lnTo>
                <a:lnTo>
                  <a:pt x="92780" y="61310"/>
                </a:lnTo>
                <a:lnTo>
                  <a:pt x="92720" y="61370"/>
                </a:lnTo>
                <a:lnTo>
                  <a:pt x="92550" y="61460"/>
                </a:lnTo>
                <a:lnTo>
                  <a:pt x="92470" y="61560"/>
                </a:lnTo>
                <a:lnTo>
                  <a:pt x="92500" y="61640"/>
                </a:lnTo>
                <a:lnTo>
                  <a:pt x="92440" y="61840"/>
                </a:lnTo>
                <a:lnTo>
                  <a:pt x="92270" y="62010"/>
                </a:lnTo>
                <a:lnTo>
                  <a:pt x="92070" y="62240"/>
                </a:lnTo>
                <a:lnTo>
                  <a:pt x="92030" y="62330"/>
                </a:lnTo>
                <a:lnTo>
                  <a:pt x="91860" y="62400"/>
                </a:lnTo>
                <a:lnTo>
                  <a:pt x="91810" y="62410"/>
                </a:lnTo>
                <a:lnTo>
                  <a:pt x="91560" y="62420"/>
                </a:lnTo>
                <a:lnTo>
                  <a:pt x="91310" y="62490"/>
                </a:lnTo>
                <a:lnTo>
                  <a:pt x="91220" y="62690"/>
                </a:lnTo>
                <a:lnTo>
                  <a:pt x="91180" y="62780"/>
                </a:lnTo>
                <a:lnTo>
                  <a:pt x="91030" y="62860"/>
                </a:lnTo>
                <a:lnTo>
                  <a:pt x="90400" y="63020"/>
                </a:lnTo>
                <a:lnTo>
                  <a:pt x="90080" y="63200"/>
                </a:lnTo>
                <a:lnTo>
                  <a:pt x="89800" y="63280"/>
                </a:lnTo>
                <a:lnTo>
                  <a:pt x="89770" y="63240"/>
                </a:lnTo>
                <a:lnTo>
                  <a:pt x="89570" y="63250"/>
                </a:lnTo>
                <a:lnTo>
                  <a:pt x="89520" y="63250"/>
                </a:lnTo>
                <a:lnTo>
                  <a:pt x="89470" y="63210"/>
                </a:lnTo>
                <a:lnTo>
                  <a:pt x="89280" y="63160"/>
                </a:lnTo>
                <a:lnTo>
                  <a:pt x="89240" y="63120"/>
                </a:lnTo>
                <a:lnTo>
                  <a:pt x="89230" y="63130"/>
                </a:lnTo>
                <a:lnTo>
                  <a:pt x="89100" y="63090"/>
                </a:lnTo>
                <a:lnTo>
                  <a:pt x="88920" y="62980"/>
                </a:lnTo>
                <a:lnTo>
                  <a:pt x="88780" y="62900"/>
                </a:lnTo>
                <a:lnTo>
                  <a:pt x="88750" y="62890"/>
                </a:lnTo>
                <a:lnTo>
                  <a:pt x="88660" y="62790"/>
                </a:lnTo>
                <a:lnTo>
                  <a:pt x="88580" y="62680"/>
                </a:lnTo>
                <a:lnTo>
                  <a:pt x="88560" y="62660"/>
                </a:lnTo>
                <a:lnTo>
                  <a:pt x="88560" y="62650"/>
                </a:lnTo>
                <a:lnTo>
                  <a:pt x="88520" y="62580"/>
                </a:lnTo>
                <a:lnTo>
                  <a:pt x="88470" y="62480"/>
                </a:lnTo>
                <a:lnTo>
                  <a:pt x="88380" y="62380"/>
                </a:lnTo>
                <a:lnTo>
                  <a:pt x="88240" y="62350"/>
                </a:lnTo>
                <a:lnTo>
                  <a:pt x="88110" y="62300"/>
                </a:lnTo>
                <a:lnTo>
                  <a:pt x="87980" y="62230"/>
                </a:lnTo>
                <a:lnTo>
                  <a:pt x="87850" y="62080"/>
                </a:lnTo>
                <a:lnTo>
                  <a:pt x="87730" y="62060"/>
                </a:lnTo>
                <a:lnTo>
                  <a:pt x="87650" y="62090"/>
                </a:lnTo>
                <a:lnTo>
                  <a:pt x="87540" y="62120"/>
                </a:lnTo>
                <a:lnTo>
                  <a:pt x="87440" y="62150"/>
                </a:lnTo>
                <a:lnTo>
                  <a:pt x="87360" y="62240"/>
                </a:lnTo>
                <a:lnTo>
                  <a:pt x="87330" y="62250"/>
                </a:lnTo>
                <a:lnTo>
                  <a:pt x="86960" y="62070"/>
                </a:lnTo>
                <a:lnTo>
                  <a:pt x="86480" y="61920"/>
                </a:lnTo>
                <a:lnTo>
                  <a:pt x="85900" y="62000"/>
                </a:lnTo>
                <a:lnTo>
                  <a:pt x="85390" y="62400"/>
                </a:lnTo>
                <a:lnTo>
                  <a:pt x="84750" y="63610"/>
                </a:lnTo>
                <a:lnTo>
                  <a:pt x="84240" y="64030"/>
                </a:lnTo>
                <a:lnTo>
                  <a:pt x="84080" y="64040"/>
                </a:lnTo>
                <a:lnTo>
                  <a:pt x="84070" y="64030"/>
                </a:lnTo>
                <a:lnTo>
                  <a:pt x="83880" y="64000"/>
                </a:lnTo>
                <a:lnTo>
                  <a:pt x="83740" y="63910"/>
                </a:lnTo>
                <a:lnTo>
                  <a:pt x="83620" y="63840"/>
                </a:lnTo>
                <a:lnTo>
                  <a:pt x="83430" y="63850"/>
                </a:lnTo>
                <a:lnTo>
                  <a:pt x="83340" y="63890"/>
                </a:lnTo>
                <a:lnTo>
                  <a:pt x="83320" y="63910"/>
                </a:lnTo>
                <a:lnTo>
                  <a:pt x="83320" y="63900"/>
                </a:lnTo>
                <a:lnTo>
                  <a:pt x="83220" y="63960"/>
                </a:lnTo>
                <a:lnTo>
                  <a:pt x="83130" y="63950"/>
                </a:lnTo>
                <a:lnTo>
                  <a:pt x="83000" y="63880"/>
                </a:lnTo>
                <a:lnTo>
                  <a:pt x="82880" y="63810"/>
                </a:lnTo>
                <a:lnTo>
                  <a:pt x="82720" y="63840"/>
                </a:lnTo>
                <a:lnTo>
                  <a:pt x="82640" y="63890"/>
                </a:lnTo>
                <a:lnTo>
                  <a:pt x="82330" y="63800"/>
                </a:lnTo>
                <a:lnTo>
                  <a:pt x="81380" y="63680"/>
                </a:lnTo>
                <a:lnTo>
                  <a:pt x="80510" y="64190"/>
                </a:lnTo>
                <a:lnTo>
                  <a:pt x="79030" y="64130"/>
                </a:lnTo>
                <a:lnTo>
                  <a:pt x="78540" y="63900"/>
                </a:lnTo>
                <a:lnTo>
                  <a:pt x="77540" y="63430"/>
                </a:lnTo>
                <a:lnTo>
                  <a:pt x="75110" y="61430"/>
                </a:lnTo>
                <a:lnTo>
                  <a:pt x="74850" y="61080"/>
                </a:lnTo>
                <a:lnTo>
                  <a:pt x="74730" y="60760"/>
                </a:lnTo>
                <a:lnTo>
                  <a:pt x="74620" y="60450"/>
                </a:lnTo>
                <a:lnTo>
                  <a:pt x="74400" y="60200"/>
                </a:lnTo>
                <a:lnTo>
                  <a:pt x="74250" y="60260"/>
                </a:lnTo>
                <a:lnTo>
                  <a:pt x="74170" y="60240"/>
                </a:lnTo>
                <a:lnTo>
                  <a:pt x="73830" y="60160"/>
                </a:lnTo>
                <a:lnTo>
                  <a:pt x="72830" y="59920"/>
                </a:lnTo>
                <a:lnTo>
                  <a:pt x="72610" y="59810"/>
                </a:lnTo>
                <a:lnTo>
                  <a:pt x="71890" y="60020"/>
                </a:lnTo>
                <a:lnTo>
                  <a:pt x="71450" y="60430"/>
                </a:lnTo>
                <a:lnTo>
                  <a:pt x="71270" y="60680"/>
                </a:lnTo>
                <a:lnTo>
                  <a:pt x="71060" y="60950"/>
                </a:lnTo>
                <a:lnTo>
                  <a:pt x="70490" y="61480"/>
                </a:lnTo>
                <a:lnTo>
                  <a:pt x="69840" y="61810"/>
                </a:lnTo>
                <a:lnTo>
                  <a:pt x="69000" y="62080"/>
                </a:lnTo>
                <a:lnTo>
                  <a:pt x="68140" y="62260"/>
                </a:lnTo>
                <a:lnTo>
                  <a:pt x="67420" y="62290"/>
                </a:lnTo>
                <a:lnTo>
                  <a:pt x="66860" y="62170"/>
                </a:lnTo>
                <a:lnTo>
                  <a:pt x="65460" y="61490"/>
                </a:lnTo>
                <a:lnTo>
                  <a:pt x="64940" y="61430"/>
                </a:lnTo>
                <a:lnTo>
                  <a:pt x="64780" y="61740"/>
                </a:lnTo>
                <a:lnTo>
                  <a:pt x="64760" y="62160"/>
                </a:lnTo>
                <a:lnTo>
                  <a:pt x="64660" y="62470"/>
                </a:lnTo>
                <a:lnTo>
                  <a:pt x="62640" y="65020"/>
                </a:lnTo>
                <a:lnTo>
                  <a:pt x="61870" y="65550"/>
                </a:lnTo>
                <a:lnTo>
                  <a:pt x="60870" y="65580"/>
                </a:lnTo>
                <a:lnTo>
                  <a:pt x="60790" y="65550"/>
                </a:lnTo>
                <a:lnTo>
                  <a:pt x="59840" y="65180"/>
                </a:lnTo>
                <a:lnTo>
                  <a:pt x="58900" y="64560"/>
                </a:lnTo>
                <a:lnTo>
                  <a:pt x="58170" y="63910"/>
                </a:lnTo>
                <a:lnTo>
                  <a:pt x="56780" y="62260"/>
                </a:lnTo>
                <a:lnTo>
                  <a:pt x="56230" y="61840"/>
                </a:lnTo>
                <a:lnTo>
                  <a:pt x="55750" y="61670"/>
                </a:lnTo>
                <a:lnTo>
                  <a:pt x="55730" y="61670"/>
                </a:lnTo>
                <a:lnTo>
                  <a:pt x="55650" y="61660"/>
                </a:lnTo>
                <a:lnTo>
                  <a:pt x="55290" y="61650"/>
                </a:lnTo>
                <a:lnTo>
                  <a:pt x="54910" y="61680"/>
                </a:lnTo>
                <a:lnTo>
                  <a:pt x="54560" y="61630"/>
                </a:lnTo>
                <a:lnTo>
                  <a:pt x="53770" y="60950"/>
                </a:lnTo>
                <a:lnTo>
                  <a:pt x="53730" y="60920"/>
                </a:lnTo>
                <a:lnTo>
                  <a:pt x="53690" y="60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