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Rwanda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East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53690" y="60890"/>
                </a:moveTo>
                <a:lnTo>
                  <a:pt x="53800" y="60760"/>
                </a:lnTo>
                <a:lnTo>
                  <a:pt x="53860" y="60640"/>
                </a:lnTo>
                <a:lnTo>
                  <a:pt x="53910" y="60530"/>
                </a:lnTo>
                <a:lnTo>
                  <a:pt x="54020" y="59660"/>
                </a:lnTo>
                <a:lnTo>
                  <a:pt x="54180" y="58820"/>
                </a:lnTo>
                <a:lnTo>
                  <a:pt x="54190" y="58740"/>
                </a:lnTo>
                <a:lnTo>
                  <a:pt x="54220" y="58670"/>
                </a:lnTo>
                <a:lnTo>
                  <a:pt x="54750" y="57110"/>
                </a:lnTo>
                <a:lnTo>
                  <a:pt x="55000" y="54910"/>
                </a:lnTo>
                <a:lnTo>
                  <a:pt x="54930" y="53420"/>
                </a:lnTo>
                <a:lnTo>
                  <a:pt x="55410" y="52490"/>
                </a:lnTo>
                <a:lnTo>
                  <a:pt x="56070" y="51750"/>
                </a:lnTo>
                <a:lnTo>
                  <a:pt x="56370" y="51210"/>
                </a:lnTo>
                <a:lnTo>
                  <a:pt x="56380" y="50690"/>
                </a:lnTo>
                <a:lnTo>
                  <a:pt x="56380" y="49880"/>
                </a:lnTo>
                <a:lnTo>
                  <a:pt x="56430" y="49440"/>
                </a:lnTo>
                <a:lnTo>
                  <a:pt x="56640" y="49270"/>
                </a:lnTo>
                <a:lnTo>
                  <a:pt x="57070" y="49080"/>
                </a:lnTo>
                <a:lnTo>
                  <a:pt x="57350" y="48930"/>
                </a:lnTo>
                <a:lnTo>
                  <a:pt x="57580" y="48680"/>
                </a:lnTo>
                <a:lnTo>
                  <a:pt x="57900" y="48590"/>
                </a:lnTo>
                <a:lnTo>
                  <a:pt x="58060" y="48790"/>
                </a:lnTo>
                <a:lnTo>
                  <a:pt x="58270" y="49060"/>
                </a:lnTo>
                <a:lnTo>
                  <a:pt x="58660" y="49100"/>
                </a:lnTo>
                <a:lnTo>
                  <a:pt x="58930" y="49070"/>
                </a:lnTo>
                <a:lnTo>
                  <a:pt x="59060" y="49030"/>
                </a:lnTo>
                <a:lnTo>
                  <a:pt x="59210" y="48990"/>
                </a:lnTo>
                <a:lnTo>
                  <a:pt x="59480" y="48940"/>
                </a:lnTo>
                <a:lnTo>
                  <a:pt x="59770" y="48880"/>
                </a:lnTo>
                <a:lnTo>
                  <a:pt x="60030" y="48790"/>
                </a:lnTo>
                <a:lnTo>
                  <a:pt x="60430" y="48710"/>
                </a:lnTo>
                <a:lnTo>
                  <a:pt x="60790" y="48680"/>
                </a:lnTo>
                <a:lnTo>
                  <a:pt x="60920" y="48670"/>
                </a:lnTo>
                <a:lnTo>
                  <a:pt x="61080" y="48640"/>
                </a:lnTo>
                <a:lnTo>
                  <a:pt x="61190" y="48480"/>
                </a:lnTo>
                <a:lnTo>
                  <a:pt x="61450" y="48250"/>
                </a:lnTo>
                <a:lnTo>
                  <a:pt x="61770" y="48020"/>
                </a:lnTo>
                <a:lnTo>
                  <a:pt x="62030" y="47880"/>
                </a:lnTo>
                <a:lnTo>
                  <a:pt x="62500" y="47670"/>
                </a:lnTo>
                <a:lnTo>
                  <a:pt x="63050" y="47480"/>
                </a:lnTo>
                <a:lnTo>
                  <a:pt x="63600" y="47640"/>
                </a:lnTo>
                <a:lnTo>
                  <a:pt x="64070" y="48260"/>
                </a:lnTo>
                <a:lnTo>
                  <a:pt x="64380" y="48730"/>
                </a:lnTo>
                <a:lnTo>
                  <a:pt x="64720" y="49150"/>
                </a:lnTo>
                <a:lnTo>
                  <a:pt x="65010" y="49560"/>
                </a:lnTo>
                <a:lnTo>
                  <a:pt x="65310" y="49130"/>
                </a:lnTo>
                <a:lnTo>
                  <a:pt x="65670" y="48310"/>
                </a:lnTo>
                <a:lnTo>
                  <a:pt x="65960" y="46700"/>
                </a:lnTo>
                <a:lnTo>
                  <a:pt x="66100" y="45080"/>
                </a:lnTo>
                <a:lnTo>
                  <a:pt x="66130" y="44560"/>
                </a:lnTo>
                <a:lnTo>
                  <a:pt x="66370" y="44280"/>
                </a:lnTo>
                <a:lnTo>
                  <a:pt x="67020" y="44010"/>
                </a:lnTo>
                <a:lnTo>
                  <a:pt x="67630" y="43710"/>
                </a:lnTo>
                <a:lnTo>
                  <a:pt x="67840" y="43330"/>
                </a:lnTo>
                <a:lnTo>
                  <a:pt x="67850" y="42450"/>
                </a:lnTo>
                <a:lnTo>
                  <a:pt x="67760" y="41720"/>
                </a:lnTo>
                <a:lnTo>
                  <a:pt x="67500" y="41450"/>
                </a:lnTo>
                <a:lnTo>
                  <a:pt x="67220" y="41110"/>
                </a:lnTo>
                <a:lnTo>
                  <a:pt x="67250" y="40490"/>
                </a:lnTo>
                <a:lnTo>
                  <a:pt x="67080" y="39840"/>
                </a:lnTo>
                <a:lnTo>
                  <a:pt x="66770" y="39410"/>
                </a:lnTo>
                <a:lnTo>
                  <a:pt x="66710" y="39170"/>
                </a:lnTo>
                <a:lnTo>
                  <a:pt x="66890" y="39040"/>
                </a:lnTo>
                <a:lnTo>
                  <a:pt x="67210" y="38700"/>
                </a:lnTo>
                <a:lnTo>
                  <a:pt x="67600" y="38440"/>
                </a:lnTo>
                <a:lnTo>
                  <a:pt x="67850" y="38290"/>
                </a:lnTo>
                <a:lnTo>
                  <a:pt x="67840" y="37600"/>
                </a:lnTo>
                <a:lnTo>
                  <a:pt x="67490" y="36220"/>
                </a:lnTo>
                <a:lnTo>
                  <a:pt x="67030" y="34680"/>
                </a:lnTo>
                <a:lnTo>
                  <a:pt x="66870" y="33740"/>
                </a:lnTo>
                <a:lnTo>
                  <a:pt x="67040" y="33240"/>
                </a:lnTo>
                <a:lnTo>
                  <a:pt x="67190" y="32730"/>
                </a:lnTo>
                <a:lnTo>
                  <a:pt x="66920" y="32130"/>
                </a:lnTo>
                <a:lnTo>
                  <a:pt x="66280" y="31430"/>
                </a:lnTo>
                <a:lnTo>
                  <a:pt x="65410" y="30350"/>
                </a:lnTo>
                <a:lnTo>
                  <a:pt x="64600" y="29290"/>
                </a:lnTo>
                <a:lnTo>
                  <a:pt x="64010" y="28680"/>
                </a:lnTo>
                <a:lnTo>
                  <a:pt x="63570" y="27880"/>
                </a:lnTo>
                <a:lnTo>
                  <a:pt x="63230" y="26960"/>
                </a:lnTo>
                <a:lnTo>
                  <a:pt x="63040" y="25960"/>
                </a:lnTo>
                <a:lnTo>
                  <a:pt x="63270" y="25210"/>
                </a:lnTo>
                <a:lnTo>
                  <a:pt x="63630" y="24890"/>
                </a:lnTo>
                <a:lnTo>
                  <a:pt x="63650" y="24680"/>
                </a:lnTo>
                <a:lnTo>
                  <a:pt x="63400" y="24550"/>
                </a:lnTo>
                <a:lnTo>
                  <a:pt x="62970" y="24550"/>
                </a:lnTo>
                <a:lnTo>
                  <a:pt x="62430" y="24740"/>
                </a:lnTo>
                <a:lnTo>
                  <a:pt x="62030" y="24860"/>
                </a:lnTo>
                <a:lnTo>
                  <a:pt x="61990" y="24450"/>
                </a:lnTo>
                <a:lnTo>
                  <a:pt x="61880" y="23760"/>
                </a:lnTo>
                <a:lnTo>
                  <a:pt x="61690" y="23330"/>
                </a:lnTo>
                <a:lnTo>
                  <a:pt x="61300" y="22490"/>
                </a:lnTo>
                <a:lnTo>
                  <a:pt x="60910" y="21760"/>
                </a:lnTo>
                <a:lnTo>
                  <a:pt x="60410" y="21000"/>
                </a:lnTo>
                <a:lnTo>
                  <a:pt x="59840" y="20060"/>
                </a:lnTo>
                <a:lnTo>
                  <a:pt x="59550" y="19820"/>
                </a:lnTo>
                <a:lnTo>
                  <a:pt x="59300" y="19480"/>
                </a:lnTo>
                <a:lnTo>
                  <a:pt x="59160" y="19030"/>
                </a:lnTo>
                <a:lnTo>
                  <a:pt x="58910" y="18830"/>
                </a:lnTo>
                <a:lnTo>
                  <a:pt x="58780" y="18790"/>
                </a:lnTo>
                <a:lnTo>
                  <a:pt x="58590" y="18700"/>
                </a:lnTo>
                <a:lnTo>
                  <a:pt x="58800" y="18580"/>
                </a:lnTo>
                <a:lnTo>
                  <a:pt x="59570" y="18170"/>
                </a:lnTo>
                <a:lnTo>
                  <a:pt x="59920" y="17990"/>
                </a:lnTo>
                <a:lnTo>
                  <a:pt x="61750" y="17270"/>
                </a:lnTo>
                <a:lnTo>
                  <a:pt x="62230" y="16820"/>
                </a:lnTo>
                <a:lnTo>
                  <a:pt x="62470" y="16140"/>
                </a:lnTo>
                <a:lnTo>
                  <a:pt x="62740" y="14400"/>
                </a:lnTo>
                <a:lnTo>
                  <a:pt x="63060" y="13780"/>
                </a:lnTo>
                <a:lnTo>
                  <a:pt x="63240" y="13680"/>
                </a:lnTo>
                <a:lnTo>
                  <a:pt x="63410" y="13580"/>
                </a:lnTo>
                <a:lnTo>
                  <a:pt x="63770" y="13520"/>
                </a:lnTo>
                <a:lnTo>
                  <a:pt x="64040" y="13490"/>
                </a:lnTo>
                <a:lnTo>
                  <a:pt x="64120" y="13490"/>
                </a:lnTo>
                <a:lnTo>
                  <a:pt x="64460" y="13390"/>
                </a:lnTo>
                <a:lnTo>
                  <a:pt x="65150" y="12980"/>
                </a:lnTo>
                <a:lnTo>
                  <a:pt x="67150" y="11080"/>
                </a:lnTo>
                <a:lnTo>
                  <a:pt x="67730" y="10330"/>
                </a:lnTo>
                <a:lnTo>
                  <a:pt x="68210" y="9520"/>
                </a:lnTo>
                <a:lnTo>
                  <a:pt x="68300" y="9220"/>
                </a:lnTo>
                <a:lnTo>
                  <a:pt x="68400" y="8580"/>
                </a:lnTo>
                <a:lnTo>
                  <a:pt x="68510" y="8340"/>
                </a:lnTo>
                <a:lnTo>
                  <a:pt x="68530" y="8310"/>
                </a:lnTo>
                <a:lnTo>
                  <a:pt x="68680" y="8180"/>
                </a:lnTo>
                <a:lnTo>
                  <a:pt x="68840" y="8050"/>
                </a:lnTo>
                <a:lnTo>
                  <a:pt x="69600" y="7710"/>
                </a:lnTo>
                <a:lnTo>
                  <a:pt x="69870" y="7480"/>
                </a:lnTo>
                <a:lnTo>
                  <a:pt x="70100" y="6800"/>
                </a:lnTo>
                <a:lnTo>
                  <a:pt x="70390" y="4950"/>
                </a:lnTo>
                <a:lnTo>
                  <a:pt x="70770" y="4310"/>
                </a:lnTo>
                <a:lnTo>
                  <a:pt x="71450" y="4060"/>
                </a:lnTo>
                <a:lnTo>
                  <a:pt x="71640" y="4090"/>
                </a:lnTo>
                <a:lnTo>
                  <a:pt x="71760" y="4110"/>
                </a:lnTo>
                <a:lnTo>
                  <a:pt x="72200" y="4170"/>
                </a:lnTo>
                <a:lnTo>
                  <a:pt x="72420" y="4240"/>
                </a:lnTo>
                <a:lnTo>
                  <a:pt x="72960" y="4390"/>
                </a:lnTo>
                <a:lnTo>
                  <a:pt x="73180" y="4420"/>
                </a:lnTo>
                <a:lnTo>
                  <a:pt x="73200" y="4430"/>
                </a:lnTo>
                <a:lnTo>
                  <a:pt x="73720" y="4490"/>
                </a:lnTo>
                <a:lnTo>
                  <a:pt x="74420" y="4320"/>
                </a:lnTo>
                <a:lnTo>
                  <a:pt x="74650" y="4210"/>
                </a:lnTo>
                <a:lnTo>
                  <a:pt x="74900" y="4100"/>
                </a:lnTo>
                <a:lnTo>
                  <a:pt x="75010" y="4050"/>
                </a:lnTo>
                <a:lnTo>
                  <a:pt x="75620" y="3970"/>
                </a:lnTo>
                <a:lnTo>
                  <a:pt x="76300" y="4180"/>
                </a:lnTo>
                <a:lnTo>
                  <a:pt x="76790" y="4330"/>
                </a:lnTo>
                <a:lnTo>
                  <a:pt x="76440" y="4710"/>
                </a:lnTo>
                <a:lnTo>
                  <a:pt x="76090" y="5200"/>
                </a:lnTo>
                <a:lnTo>
                  <a:pt x="75950" y="5700"/>
                </a:lnTo>
                <a:lnTo>
                  <a:pt x="76100" y="6180"/>
                </a:lnTo>
                <a:lnTo>
                  <a:pt x="76750" y="6630"/>
                </a:lnTo>
                <a:lnTo>
                  <a:pt x="76900" y="7250"/>
                </a:lnTo>
                <a:lnTo>
                  <a:pt x="76810" y="7510"/>
                </a:lnTo>
                <a:lnTo>
                  <a:pt x="76640" y="7770"/>
                </a:lnTo>
                <a:lnTo>
                  <a:pt x="76520" y="8030"/>
                </a:lnTo>
                <a:lnTo>
                  <a:pt x="76590" y="8300"/>
                </a:lnTo>
                <a:lnTo>
                  <a:pt x="76980" y="8570"/>
                </a:lnTo>
                <a:lnTo>
                  <a:pt x="77340" y="8510"/>
                </a:lnTo>
                <a:lnTo>
                  <a:pt x="77630" y="8350"/>
                </a:lnTo>
                <a:lnTo>
                  <a:pt x="77820" y="8300"/>
                </a:lnTo>
                <a:lnTo>
                  <a:pt x="78050" y="8470"/>
                </a:lnTo>
                <a:lnTo>
                  <a:pt x="77970" y="8610"/>
                </a:lnTo>
                <a:lnTo>
                  <a:pt x="78060" y="8600"/>
                </a:lnTo>
                <a:lnTo>
                  <a:pt x="78220" y="8680"/>
                </a:lnTo>
                <a:lnTo>
                  <a:pt x="78340" y="8800"/>
                </a:lnTo>
                <a:lnTo>
                  <a:pt x="78450" y="8890"/>
                </a:lnTo>
                <a:lnTo>
                  <a:pt x="78490" y="8990"/>
                </a:lnTo>
                <a:lnTo>
                  <a:pt x="78480" y="9130"/>
                </a:lnTo>
                <a:lnTo>
                  <a:pt x="78540" y="9270"/>
                </a:lnTo>
                <a:lnTo>
                  <a:pt x="78620" y="9410"/>
                </a:lnTo>
                <a:lnTo>
                  <a:pt x="78640" y="9490"/>
                </a:lnTo>
                <a:lnTo>
                  <a:pt x="78740" y="10140"/>
                </a:lnTo>
                <a:lnTo>
                  <a:pt x="79010" y="10790"/>
                </a:lnTo>
                <a:lnTo>
                  <a:pt x="79830" y="12150"/>
                </a:lnTo>
                <a:lnTo>
                  <a:pt x="80090" y="13060"/>
                </a:lnTo>
                <a:lnTo>
                  <a:pt x="80510" y="13600"/>
                </a:lnTo>
                <a:lnTo>
                  <a:pt x="80600" y="13970"/>
                </a:lnTo>
                <a:lnTo>
                  <a:pt x="80550" y="14110"/>
                </a:lnTo>
                <a:lnTo>
                  <a:pt x="80450" y="14300"/>
                </a:lnTo>
                <a:lnTo>
                  <a:pt x="80350" y="14570"/>
                </a:lnTo>
                <a:lnTo>
                  <a:pt x="80300" y="14900"/>
                </a:lnTo>
                <a:lnTo>
                  <a:pt x="80540" y="15620"/>
                </a:lnTo>
                <a:lnTo>
                  <a:pt x="81040" y="16000"/>
                </a:lnTo>
                <a:lnTo>
                  <a:pt x="81040" y="16010"/>
                </a:lnTo>
                <a:lnTo>
                  <a:pt x="81050" y="16230"/>
                </a:lnTo>
                <a:lnTo>
                  <a:pt x="81070" y="16350"/>
                </a:lnTo>
                <a:lnTo>
                  <a:pt x="81170" y="16410"/>
                </a:lnTo>
                <a:lnTo>
                  <a:pt x="81290" y="16410"/>
                </a:lnTo>
                <a:lnTo>
                  <a:pt x="81450" y="16360"/>
                </a:lnTo>
                <a:lnTo>
                  <a:pt x="81530" y="16410"/>
                </a:lnTo>
                <a:lnTo>
                  <a:pt x="81590" y="16530"/>
                </a:lnTo>
                <a:lnTo>
                  <a:pt x="81590" y="16540"/>
                </a:lnTo>
                <a:lnTo>
                  <a:pt x="81670" y="16630"/>
                </a:lnTo>
                <a:lnTo>
                  <a:pt x="81760" y="16690"/>
                </a:lnTo>
                <a:lnTo>
                  <a:pt x="81830" y="16710"/>
                </a:lnTo>
                <a:lnTo>
                  <a:pt x="81920" y="16700"/>
                </a:lnTo>
                <a:lnTo>
                  <a:pt x="82010" y="16710"/>
                </a:lnTo>
                <a:lnTo>
                  <a:pt x="82120" y="16790"/>
                </a:lnTo>
                <a:lnTo>
                  <a:pt x="82170" y="16860"/>
                </a:lnTo>
                <a:lnTo>
                  <a:pt x="82210" y="16870"/>
                </a:lnTo>
                <a:lnTo>
                  <a:pt x="82280" y="16890"/>
                </a:lnTo>
                <a:lnTo>
                  <a:pt x="82450" y="16900"/>
                </a:lnTo>
                <a:lnTo>
                  <a:pt x="82640" y="16810"/>
                </a:lnTo>
                <a:lnTo>
                  <a:pt x="82730" y="16810"/>
                </a:lnTo>
                <a:lnTo>
                  <a:pt x="82910" y="16940"/>
                </a:lnTo>
                <a:lnTo>
                  <a:pt x="83020" y="17040"/>
                </a:lnTo>
                <a:lnTo>
                  <a:pt x="83010" y="17080"/>
                </a:lnTo>
                <a:lnTo>
                  <a:pt x="83090" y="17200"/>
                </a:lnTo>
                <a:lnTo>
                  <a:pt x="83210" y="17310"/>
                </a:lnTo>
                <a:lnTo>
                  <a:pt x="83350" y="17420"/>
                </a:lnTo>
                <a:lnTo>
                  <a:pt x="83440" y="17540"/>
                </a:lnTo>
                <a:lnTo>
                  <a:pt x="83480" y="17640"/>
                </a:lnTo>
                <a:lnTo>
                  <a:pt x="83500" y="17710"/>
                </a:lnTo>
                <a:lnTo>
                  <a:pt x="83510" y="17820"/>
                </a:lnTo>
                <a:lnTo>
                  <a:pt x="83350" y="17910"/>
                </a:lnTo>
                <a:lnTo>
                  <a:pt x="83310" y="17990"/>
                </a:lnTo>
                <a:lnTo>
                  <a:pt x="83360" y="18110"/>
                </a:lnTo>
                <a:lnTo>
                  <a:pt x="83460" y="18210"/>
                </a:lnTo>
                <a:lnTo>
                  <a:pt x="83580" y="18210"/>
                </a:lnTo>
                <a:lnTo>
                  <a:pt x="83660" y="18210"/>
                </a:lnTo>
                <a:lnTo>
                  <a:pt x="83680" y="18300"/>
                </a:lnTo>
                <a:lnTo>
                  <a:pt x="83680" y="18340"/>
                </a:lnTo>
                <a:lnTo>
                  <a:pt x="83750" y="18370"/>
                </a:lnTo>
                <a:lnTo>
                  <a:pt x="83870" y="18420"/>
                </a:lnTo>
                <a:lnTo>
                  <a:pt x="83980" y="18460"/>
                </a:lnTo>
                <a:lnTo>
                  <a:pt x="84020" y="18430"/>
                </a:lnTo>
                <a:lnTo>
                  <a:pt x="84190" y="18360"/>
                </a:lnTo>
                <a:lnTo>
                  <a:pt x="84430" y="18350"/>
                </a:lnTo>
                <a:lnTo>
                  <a:pt x="84590" y="18350"/>
                </a:lnTo>
                <a:lnTo>
                  <a:pt x="84600" y="18350"/>
                </a:lnTo>
                <a:lnTo>
                  <a:pt x="84730" y="18410"/>
                </a:lnTo>
                <a:lnTo>
                  <a:pt x="84920" y="18430"/>
                </a:lnTo>
                <a:lnTo>
                  <a:pt x="85180" y="18460"/>
                </a:lnTo>
                <a:lnTo>
                  <a:pt x="85290" y="18500"/>
                </a:lnTo>
                <a:lnTo>
                  <a:pt x="85400" y="18630"/>
                </a:lnTo>
                <a:lnTo>
                  <a:pt x="85500" y="18670"/>
                </a:lnTo>
                <a:lnTo>
                  <a:pt x="85660" y="18640"/>
                </a:lnTo>
                <a:lnTo>
                  <a:pt x="85680" y="18640"/>
                </a:lnTo>
                <a:lnTo>
                  <a:pt x="85760" y="18620"/>
                </a:lnTo>
                <a:lnTo>
                  <a:pt x="85780" y="18690"/>
                </a:lnTo>
                <a:lnTo>
                  <a:pt x="85780" y="18820"/>
                </a:lnTo>
                <a:lnTo>
                  <a:pt x="85810" y="18920"/>
                </a:lnTo>
                <a:lnTo>
                  <a:pt x="85890" y="18950"/>
                </a:lnTo>
                <a:lnTo>
                  <a:pt x="85890" y="19000"/>
                </a:lnTo>
                <a:lnTo>
                  <a:pt x="85890" y="19080"/>
                </a:lnTo>
                <a:lnTo>
                  <a:pt x="86000" y="19080"/>
                </a:lnTo>
                <a:lnTo>
                  <a:pt x="86070" y="19110"/>
                </a:lnTo>
                <a:lnTo>
                  <a:pt x="86090" y="19120"/>
                </a:lnTo>
                <a:lnTo>
                  <a:pt x="86120" y="19150"/>
                </a:lnTo>
                <a:lnTo>
                  <a:pt x="86200" y="19170"/>
                </a:lnTo>
                <a:lnTo>
                  <a:pt x="86290" y="19200"/>
                </a:lnTo>
                <a:lnTo>
                  <a:pt x="86380" y="19190"/>
                </a:lnTo>
                <a:lnTo>
                  <a:pt x="86410" y="19110"/>
                </a:lnTo>
                <a:lnTo>
                  <a:pt x="86570" y="19060"/>
                </a:lnTo>
                <a:lnTo>
                  <a:pt x="86820" y="19060"/>
                </a:lnTo>
                <a:lnTo>
                  <a:pt x="86870" y="19060"/>
                </a:lnTo>
                <a:lnTo>
                  <a:pt x="86950" y="19060"/>
                </a:lnTo>
                <a:lnTo>
                  <a:pt x="86960" y="19220"/>
                </a:lnTo>
                <a:lnTo>
                  <a:pt x="87010" y="19370"/>
                </a:lnTo>
                <a:lnTo>
                  <a:pt x="87110" y="19440"/>
                </a:lnTo>
                <a:lnTo>
                  <a:pt x="87220" y="19490"/>
                </a:lnTo>
                <a:lnTo>
                  <a:pt x="87370" y="19510"/>
                </a:lnTo>
                <a:lnTo>
                  <a:pt x="87570" y="19430"/>
                </a:lnTo>
                <a:lnTo>
                  <a:pt x="87680" y="19210"/>
                </a:lnTo>
                <a:lnTo>
                  <a:pt x="87700" y="19170"/>
                </a:lnTo>
                <a:lnTo>
                  <a:pt x="87720" y="19110"/>
                </a:lnTo>
                <a:lnTo>
                  <a:pt x="87770" y="19070"/>
                </a:lnTo>
                <a:lnTo>
                  <a:pt x="87940" y="19110"/>
                </a:lnTo>
                <a:lnTo>
                  <a:pt x="87970" y="19130"/>
                </a:lnTo>
                <a:lnTo>
                  <a:pt x="88060" y="19210"/>
                </a:lnTo>
                <a:lnTo>
                  <a:pt x="88070" y="19230"/>
                </a:lnTo>
                <a:lnTo>
                  <a:pt x="88180" y="19340"/>
                </a:lnTo>
                <a:lnTo>
                  <a:pt x="88240" y="19400"/>
                </a:lnTo>
                <a:lnTo>
                  <a:pt x="88350" y="19370"/>
                </a:lnTo>
                <a:lnTo>
                  <a:pt x="88360" y="19360"/>
                </a:lnTo>
                <a:lnTo>
                  <a:pt x="88710" y="19580"/>
                </a:lnTo>
                <a:lnTo>
                  <a:pt x="88840" y="20180"/>
                </a:lnTo>
                <a:lnTo>
                  <a:pt x="88780" y="20250"/>
                </a:lnTo>
                <a:lnTo>
                  <a:pt x="88690" y="20490"/>
                </a:lnTo>
                <a:lnTo>
                  <a:pt x="88680" y="20900"/>
                </a:lnTo>
                <a:lnTo>
                  <a:pt x="88700" y="21150"/>
                </a:lnTo>
                <a:lnTo>
                  <a:pt x="88790" y="21390"/>
                </a:lnTo>
                <a:lnTo>
                  <a:pt x="88880" y="21610"/>
                </a:lnTo>
                <a:lnTo>
                  <a:pt x="88900" y="21670"/>
                </a:lnTo>
                <a:lnTo>
                  <a:pt x="88890" y="21850"/>
                </a:lnTo>
                <a:lnTo>
                  <a:pt x="88860" y="21930"/>
                </a:lnTo>
                <a:lnTo>
                  <a:pt x="88860" y="22020"/>
                </a:lnTo>
                <a:lnTo>
                  <a:pt x="88860" y="22150"/>
                </a:lnTo>
                <a:lnTo>
                  <a:pt x="88790" y="22290"/>
                </a:lnTo>
                <a:lnTo>
                  <a:pt x="88770" y="22480"/>
                </a:lnTo>
                <a:lnTo>
                  <a:pt x="88800" y="22630"/>
                </a:lnTo>
                <a:lnTo>
                  <a:pt x="88740" y="22730"/>
                </a:lnTo>
                <a:lnTo>
                  <a:pt x="88730" y="22740"/>
                </a:lnTo>
                <a:lnTo>
                  <a:pt x="88630" y="22810"/>
                </a:lnTo>
                <a:lnTo>
                  <a:pt x="88620" y="22830"/>
                </a:lnTo>
                <a:lnTo>
                  <a:pt x="88600" y="22920"/>
                </a:lnTo>
                <a:lnTo>
                  <a:pt x="88590" y="22950"/>
                </a:lnTo>
                <a:lnTo>
                  <a:pt x="88580" y="23080"/>
                </a:lnTo>
                <a:lnTo>
                  <a:pt x="88510" y="23100"/>
                </a:lnTo>
                <a:lnTo>
                  <a:pt x="88370" y="23150"/>
                </a:lnTo>
                <a:lnTo>
                  <a:pt x="88360" y="23150"/>
                </a:lnTo>
                <a:lnTo>
                  <a:pt x="88310" y="23200"/>
                </a:lnTo>
                <a:lnTo>
                  <a:pt x="88250" y="23250"/>
                </a:lnTo>
                <a:lnTo>
                  <a:pt x="88200" y="23370"/>
                </a:lnTo>
                <a:lnTo>
                  <a:pt x="88150" y="23530"/>
                </a:lnTo>
                <a:lnTo>
                  <a:pt x="88160" y="23660"/>
                </a:lnTo>
                <a:lnTo>
                  <a:pt x="88300" y="23810"/>
                </a:lnTo>
                <a:lnTo>
                  <a:pt x="88380" y="24030"/>
                </a:lnTo>
                <a:lnTo>
                  <a:pt x="88470" y="24200"/>
                </a:lnTo>
                <a:lnTo>
                  <a:pt x="88710" y="24240"/>
                </a:lnTo>
                <a:lnTo>
                  <a:pt x="88840" y="24270"/>
                </a:lnTo>
                <a:lnTo>
                  <a:pt x="88860" y="24280"/>
                </a:lnTo>
                <a:lnTo>
                  <a:pt x="88930" y="24320"/>
                </a:lnTo>
                <a:lnTo>
                  <a:pt x="89060" y="24390"/>
                </a:lnTo>
                <a:lnTo>
                  <a:pt x="89160" y="24450"/>
                </a:lnTo>
                <a:lnTo>
                  <a:pt x="89350" y="24420"/>
                </a:lnTo>
                <a:lnTo>
                  <a:pt x="89550" y="24520"/>
                </a:lnTo>
                <a:lnTo>
                  <a:pt x="89630" y="24560"/>
                </a:lnTo>
                <a:lnTo>
                  <a:pt x="89680" y="24600"/>
                </a:lnTo>
                <a:lnTo>
                  <a:pt x="89760" y="24770"/>
                </a:lnTo>
                <a:lnTo>
                  <a:pt x="89950" y="24890"/>
                </a:lnTo>
                <a:lnTo>
                  <a:pt x="90090" y="24950"/>
                </a:lnTo>
                <a:lnTo>
                  <a:pt x="90090" y="24960"/>
                </a:lnTo>
                <a:lnTo>
                  <a:pt x="90080" y="25060"/>
                </a:lnTo>
                <a:lnTo>
                  <a:pt x="90150" y="25130"/>
                </a:lnTo>
                <a:lnTo>
                  <a:pt x="90230" y="25150"/>
                </a:lnTo>
                <a:lnTo>
                  <a:pt x="90270" y="25220"/>
                </a:lnTo>
                <a:lnTo>
                  <a:pt x="90290" y="25300"/>
                </a:lnTo>
                <a:lnTo>
                  <a:pt x="90300" y="25400"/>
                </a:lnTo>
                <a:lnTo>
                  <a:pt x="90290" y="25400"/>
                </a:lnTo>
                <a:lnTo>
                  <a:pt x="90120" y="25510"/>
                </a:lnTo>
                <a:lnTo>
                  <a:pt x="90190" y="25590"/>
                </a:lnTo>
                <a:lnTo>
                  <a:pt x="90340" y="25800"/>
                </a:lnTo>
                <a:lnTo>
                  <a:pt x="90400" y="25920"/>
                </a:lnTo>
                <a:lnTo>
                  <a:pt x="90340" y="25990"/>
                </a:lnTo>
                <a:lnTo>
                  <a:pt x="90340" y="26120"/>
                </a:lnTo>
                <a:lnTo>
                  <a:pt x="90440" y="26320"/>
                </a:lnTo>
                <a:lnTo>
                  <a:pt x="90580" y="26490"/>
                </a:lnTo>
                <a:lnTo>
                  <a:pt x="90620" y="26530"/>
                </a:lnTo>
                <a:lnTo>
                  <a:pt x="90710" y="26840"/>
                </a:lnTo>
                <a:lnTo>
                  <a:pt x="90770" y="26980"/>
                </a:lnTo>
                <a:lnTo>
                  <a:pt x="90610" y="26990"/>
                </a:lnTo>
                <a:lnTo>
                  <a:pt x="90560" y="27050"/>
                </a:lnTo>
                <a:lnTo>
                  <a:pt x="90530" y="27090"/>
                </a:lnTo>
                <a:lnTo>
                  <a:pt x="90450" y="27190"/>
                </a:lnTo>
                <a:lnTo>
                  <a:pt x="90340" y="27320"/>
                </a:lnTo>
                <a:lnTo>
                  <a:pt x="90410" y="27500"/>
                </a:lnTo>
                <a:lnTo>
                  <a:pt x="90600" y="27690"/>
                </a:lnTo>
                <a:lnTo>
                  <a:pt x="90790" y="27870"/>
                </a:lnTo>
                <a:lnTo>
                  <a:pt x="91000" y="27940"/>
                </a:lnTo>
                <a:lnTo>
                  <a:pt x="91160" y="28040"/>
                </a:lnTo>
                <a:lnTo>
                  <a:pt x="91210" y="28100"/>
                </a:lnTo>
                <a:lnTo>
                  <a:pt x="91320" y="28080"/>
                </a:lnTo>
                <a:lnTo>
                  <a:pt x="91330" y="28080"/>
                </a:lnTo>
                <a:lnTo>
                  <a:pt x="91430" y="28090"/>
                </a:lnTo>
                <a:lnTo>
                  <a:pt x="91540" y="28190"/>
                </a:lnTo>
                <a:lnTo>
                  <a:pt x="91560" y="28180"/>
                </a:lnTo>
                <a:lnTo>
                  <a:pt x="91770" y="28340"/>
                </a:lnTo>
                <a:lnTo>
                  <a:pt x="91780" y="28360"/>
                </a:lnTo>
                <a:lnTo>
                  <a:pt x="91810" y="28380"/>
                </a:lnTo>
                <a:lnTo>
                  <a:pt x="91850" y="28400"/>
                </a:lnTo>
                <a:lnTo>
                  <a:pt x="91860" y="28400"/>
                </a:lnTo>
                <a:lnTo>
                  <a:pt x="91960" y="28450"/>
                </a:lnTo>
                <a:lnTo>
                  <a:pt x="92040" y="28450"/>
                </a:lnTo>
                <a:lnTo>
                  <a:pt x="92130" y="28580"/>
                </a:lnTo>
                <a:lnTo>
                  <a:pt x="92210" y="28760"/>
                </a:lnTo>
                <a:lnTo>
                  <a:pt x="92330" y="28900"/>
                </a:lnTo>
                <a:lnTo>
                  <a:pt x="92470" y="28900"/>
                </a:lnTo>
                <a:lnTo>
                  <a:pt x="92610" y="28910"/>
                </a:lnTo>
                <a:lnTo>
                  <a:pt x="92720" y="28930"/>
                </a:lnTo>
                <a:lnTo>
                  <a:pt x="92770" y="28890"/>
                </a:lnTo>
                <a:lnTo>
                  <a:pt x="92810" y="28850"/>
                </a:lnTo>
                <a:lnTo>
                  <a:pt x="92900" y="28750"/>
                </a:lnTo>
                <a:lnTo>
                  <a:pt x="93040" y="28730"/>
                </a:lnTo>
                <a:lnTo>
                  <a:pt x="93160" y="28730"/>
                </a:lnTo>
                <a:lnTo>
                  <a:pt x="93230" y="28940"/>
                </a:lnTo>
                <a:lnTo>
                  <a:pt x="93200" y="30100"/>
                </a:lnTo>
                <a:lnTo>
                  <a:pt x="93150" y="30400"/>
                </a:lnTo>
                <a:lnTo>
                  <a:pt x="93130" y="30450"/>
                </a:lnTo>
                <a:lnTo>
                  <a:pt x="93140" y="30470"/>
                </a:lnTo>
                <a:lnTo>
                  <a:pt x="93040" y="31060"/>
                </a:lnTo>
                <a:lnTo>
                  <a:pt x="93030" y="31060"/>
                </a:lnTo>
                <a:lnTo>
                  <a:pt x="93000" y="30970"/>
                </a:lnTo>
                <a:lnTo>
                  <a:pt x="92960" y="30970"/>
                </a:lnTo>
                <a:lnTo>
                  <a:pt x="92970" y="31150"/>
                </a:lnTo>
                <a:lnTo>
                  <a:pt x="92880" y="31300"/>
                </a:lnTo>
                <a:lnTo>
                  <a:pt x="92750" y="31340"/>
                </a:lnTo>
                <a:lnTo>
                  <a:pt x="92740" y="31350"/>
                </a:lnTo>
                <a:lnTo>
                  <a:pt x="92720" y="31390"/>
                </a:lnTo>
                <a:lnTo>
                  <a:pt x="92700" y="31450"/>
                </a:lnTo>
                <a:lnTo>
                  <a:pt x="92640" y="31550"/>
                </a:lnTo>
                <a:lnTo>
                  <a:pt x="92680" y="31650"/>
                </a:lnTo>
                <a:lnTo>
                  <a:pt x="92630" y="31740"/>
                </a:lnTo>
                <a:lnTo>
                  <a:pt x="92550" y="31760"/>
                </a:lnTo>
                <a:lnTo>
                  <a:pt x="92500" y="31870"/>
                </a:lnTo>
                <a:lnTo>
                  <a:pt x="92540" y="31960"/>
                </a:lnTo>
                <a:lnTo>
                  <a:pt x="92570" y="32080"/>
                </a:lnTo>
                <a:lnTo>
                  <a:pt x="92590" y="32260"/>
                </a:lnTo>
                <a:lnTo>
                  <a:pt x="92620" y="32420"/>
                </a:lnTo>
                <a:lnTo>
                  <a:pt x="92600" y="32510"/>
                </a:lnTo>
                <a:lnTo>
                  <a:pt x="92600" y="32660"/>
                </a:lnTo>
                <a:lnTo>
                  <a:pt x="92600" y="32850"/>
                </a:lnTo>
                <a:lnTo>
                  <a:pt x="92610" y="32960"/>
                </a:lnTo>
                <a:lnTo>
                  <a:pt x="92530" y="33070"/>
                </a:lnTo>
                <a:lnTo>
                  <a:pt x="92430" y="33210"/>
                </a:lnTo>
                <a:lnTo>
                  <a:pt x="92430" y="33240"/>
                </a:lnTo>
                <a:lnTo>
                  <a:pt x="92430" y="33260"/>
                </a:lnTo>
                <a:lnTo>
                  <a:pt x="92440" y="33290"/>
                </a:lnTo>
                <a:lnTo>
                  <a:pt x="92540" y="33330"/>
                </a:lnTo>
                <a:lnTo>
                  <a:pt x="92650" y="33410"/>
                </a:lnTo>
                <a:lnTo>
                  <a:pt x="92620" y="33640"/>
                </a:lnTo>
                <a:lnTo>
                  <a:pt x="92580" y="33660"/>
                </a:lnTo>
                <a:lnTo>
                  <a:pt x="92500" y="33720"/>
                </a:lnTo>
                <a:lnTo>
                  <a:pt x="92470" y="33710"/>
                </a:lnTo>
                <a:lnTo>
                  <a:pt x="92340" y="33670"/>
                </a:lnTo>
                <a:lnTo>
                  <a:pt x="92230" y="33670"/>
                </a:lnTo>
                <a:lnTo>
                  <a:pt x="92130" y="33760"/>
                </a:lnTo>
                <a:lnTo>
                  <a:pt x="92040" y="33930"/>
                </a:lnTo>
                <a:lnTo>
                  <a:pt x="91990" y="34040"/>
                </a:lnTo>
                <a:lnTo>
                  <a:pt x="92050" y="34130"/>
                </a:lnTo>
                <a:lnTo>
                  <a:pt x="92110" y="34160"/>
                </a:lnTo>
                <a:lnTo>
                  <a:pt x="92220" y="34200"/>
                </a:lnTo>
                <a:lnTo>
                  <a:pt x="92470" y="34440"/>
                </a:lnTo>
                <a:lnTo>
                  <a:pt x="92550" y="34590"/>
                </a:lnTo>
                <a:lnTo>
                  <a:pt x="92640" y="34760"/>
                </a:lnTo>
                <a:lnTo>
                  <a:pt x="92690" y="34860"/>
                </a:lnTo>
                <a:lnTo>
                  <a:pt x="92790" y="35060"/>
                </a:lnTo>
                <a:lnTo>
                  <a:pt x="92800" y="35100"/>
                </a:lnTo>
                <a:lnTo>
                  <a:pt x="92820" y="35420"/>
                </a:lnTo>
                <a:lnTo>
                  <a:pt x="92820" y="35430"/>
                </a:lnTo>
                <a:lnTo>
                  <a:pt x="92750" y="35640"/>
                </a:lnTo>
                <a:lnTo>
                  <a:pt x="92740" y="35660"/>
                </a:lnTo>
                <a:lnTo>
                  <a:pt x="92730" y="35880"/>
                </a:lnTo>
                <a:lnTo>
                  <a:pt x="92720" y="35900"/>
                </a:lnTo>
                <a:lnTo>
                  <a:pt x="92570" y="36080"/>
                </a:lnTo>
                <a:lnTo>
                  <a:pt x="92560" y="36200"/>
                </a:lnTo>
                <a:lnTo>
                  <a:pt x="92540" y="36380"/>
                </a:lnTo>
                <a:lnTo>
                  <a:pt x="92630" y="36550"/>
                </a:lnTo>
                <a:lnTo>
                  <a:pt x="92660" y="36950"/>
                </a:lnTo>
                <a:lnTo>
                  <a:pt x="92690" y="37010"/>
                </a:lnTo>
                <a:lnTo>
                  <a:pt x="92740" y="37080"/>
                </a:lnTo>
                <a:lnTo>
                  <a:pt x="92710" y="37330"/>
                </a:lnTo>
                <a:lnTo>
                  <a:pt x="92810" y="37550"/>
                </a:lnTo>
                <a:lnTo>
                  <a:pt x="92850" y="37770"/>
                </a:lnTo>
                <a:lnTo>
                  <a:pt x="92850" y="37810"/>
                </a:lnTo>
                <a:lnTo>
                  <a:pt x="92830" y="37920"/>
                </a:lnTo>
                <a:lnTo>
                  <a:pt x="92760" y="38050"/>
                </a:lnTo>
                <a:lnTo>
                  <a:pt x="92790" y="38210"/>
                </a:lnTo>
                <a:lnTo>
                  <a:pt x="92890" y="38290"/>
                </a:lnTo>
                <a:lnTo>
                  <a:pt x="92770" y="38430"/>
                </a:lnTo>
                <a:lnTo>
                  <a:pt x="92720" y="38580"/>
                </a:lnTo>
                <a:lnTo>
                  <a:pt x="92590" y="38620"/>
                </a:lnTo>
                <a:lnTo>
                  <a:pt x="92470" y="38720"/>
                </a:lnTo>
                <a:lnTo>
                  <a:pt x="92430" y="38790"/>
                </a:lnTo>
                <a:lnTo>
                  <a:pt x="92450" y="38840"/>
                </a:lnTo>
                <a:lnTo>
                  <a:pt x="92470" y="38900"/>
                </a:lnTo>
                <a:lnTo>
                  <a:pt x="92590" y="38970"/>
                </a:lnTo>
                <a:lnTo>
                  <a:pt x="92690" y="38960"/>
                </a:lnTo>
                <a:lnTo>
                  <a:pt x="92780" y="38920"/>
                </a:lnTo>
                <a:lnTo>
                  <a:pt x="92770" y="38990"/>
                </a:lnTo>
                <a:lnTo>
                  <a:pt x="92750" y="39060"/>
                </a:lnTo>
                <a:lnTo>
                  <a:pt x="92820" y="39060"/>
                </a:lnTo>
                <a:lnTo>
                  <a:pt x="92920" y="39030"/>
                </a:lnTo>
                <a:lnTo>
                  <a:pt x="93000" y="39070"/>
                </a:lnTo>
                <a:lnTo>
                  <a:pt x="92950" y="39140"/>
                </a:lnTo>
                <a:lnTo>
                  <a:pt x="92920" y="39250"/>
                </a:lnTo>
                <a:lnTo>
                  <a:pt x="93030" y="39330"/>
                </a:lnTo>
                <a:lnTo>
                  <a:pt x="93050" y="39380"/>
                </a:lnTo>
                <a:lnTo>
                  <a:pt x="92970" y="39640"/>
                </a:lnTo>
                <a:lnTo>
                  <a:pt x="92580" y="40210"/>
                </a:lnTo>
                <a:lnTo>
                  <a:pt x="92520" y="40290"/>
                </a:lnTo>
                <a:lnTo>
                  <a:pt x="92350" y="40410"/>
                </a:lnTo>
                <a:lnTo>
                  <a:pt x="92250" y="40450"/>
                </a:lnTo>
                <a:lnTo>
                  <a:pt x="92270" y="40650"/>
                </a:lnTo>
                <a:lnTo>
                  <a:pt x="92270" y="40670"/>
                </a:lnTo>
                <a:lnTo>
                  <a:pt x="92290" y="40720"/>
                </a:lnTo>
                <a:lnTo>
                  <a:pt x="92240" y="40810"/>
                </a:lnTo>
                <a:lnTo>
                  <a:pt x="92210" y="40860"/>
                </a:lnTo>
                <a:lnTo>
                  <a:pt x="92200" y="40900"/>
                </a:lnTo>
                <a:lnTo>
                  <a:pt x="92210" y="40950"/>
                </a:lnTo>
                <a:lnTo>
                  <a:pt x="92220" y="40990"/>
                </a:lnTo>
                <a:lnTo>
                  <a:pt x="92240" y="41100"/>
                </a:lnTo>
                <a:lnTo>
                  <a:pt x="92240" y="41110"/>
                </a:lnTo>
                <a:lnTo>
                  <a:pt x="92150" y="41240"/>
                </a:lnTo>
                <a:lnTo>
                  <a:pt x="92040" y="41310"/>
                </a:lnTo>
                <a:lnTo>
                  <a:pt x="91920" y="41350"/>
                </a:lnTo>
                <a:lnTo>
                  <a:pt x="91890" y="41450"/>
                </a:lnTo>
                <a:lnTo>
                  <a:pt x="91930" y="41540"/>
                </a:lnTo>
                <a:lnTo>
                  <a:pt x="91830" y="41570"/>
                </a:lnTo>
                <a:lnTo>
                  <a:pt x="91620" y="42090"/>
                </a:lnTo>
                <a:lnTo>
                  <a:pt x="91460" y="42120"/>
                </a:lnTo>
                <a:lnTo>
                  <a:pt x="91380" y="42100"/>
                </a:lnTo>
                <a:lnTo>
                  <a:pt x="91270" y="42170"/>
                </a:lnTo>
                <a:lnTo>
                  <a:pt x="91210" y="42270"/>
                </a:lnTo>
                <a:lnTo>
                  <a:pt x="91080" y="42550"/>
                </a:lnTo>
                <a:lnTo>
                  <a:pt x="90930" y="42680"/>
                </a:lnTo>
                <a:lnTo>
                  <a:pt x="90700" y="42770"/>
                </a:lnTo>
                <a:lnTo>
                  <a:pt x="90600" y="42890"/>
                </a:lnTo>
                <a:lnTo>
                  <a:pt x="90590" y="43070"/>
                </a:lnTo>
                <a:lnTo>
                  <a:pt x="90580" y="43130"/>
                </a:lnTo>
                <a:lnTo>
                  <a:pt x="90560" y="43230"/>
                </a:lnTo>
                <a:lnTo>
                  <a:pt x="90420" y="43330"/>
                </a:lnTo>
                <a:lnTo>
                  <a:pt x="90410" y="43330"/>
                </a:lnTo>
                <a:lnTo>
                  <a:pt x="90410" y="43370"/>
                </a:lnTo>
                <a:lnTo>
                  <a:pt x="90410" y="43410"/>
                </a:lnTo>
                <a:lnTo>
                  <a:pt x="90550" y="43400"/>
                </a:lnTo>
                <a:lnTo>
                  <a:pt x="90570" y="43390"/>
                </a:lnTo>
                <a:lnTo>
                  <a:pt x="90670" y="43340"/>
                </a:lnTo>
                <a:lnTo>
                  <a:pt x="90670" y="43350"/>
                </a:lnTo>
                <a:lnTo>
                  <a:pt x="90720" y="43410"/>
                </a:lnTo>
                <a:lnTo>
                  <a:pt x="90810" y="43430"/>
                </a:lnTo>
                <a:lnTo>
                  <a:pt x="90850" y="43440"/>
                </a:lnTo>
                <a:lnTo>
                  <a:pt x="90840" y="43420"/>
                </a:lnTo>
                <a:lnTo>
                  <a:pt x="90820" y="43370"/>
                </a:lnTo>
                <a:lnTo>
                  <a:pt x="90800" y="43280"/>
                </a:lnTo>
                <a:lnTo>
                  <a:pt x="90860" y="43220"/>
                </a:lnTo>
                <a:lnTo>
                  <a:pt x="90890" y="43070"/>
                </a:lnTo>
                <a:lnTo>
                  <a:pt x="91010" y="43020"/>
                </a:lnTo>
                <a:lnTo>
                  <a:pt x="91150" y="43030"/>
                </a:lnTo>
                <a:lnTo>
                  <a:pt x="91290" y="43010"/>
                </a:lnTo>
                <a:lnTo>
                  <a:pt x="91390" y="42980"/>
                </a:lnTo>
                <a:lnTo>
                  <a:pt x="91420" y="42980"/>
                </a:lnTo>
                <a:lnTo>
                  <a:pt x="91480" y="42960"/>
                </a:lnTo>
                <a:lnTo>
                  <a:pt x="91570" y="43010"/>
                </a:lnTo>
                <a:lnTo>
                  <a:pt x="91600" y="43030"/>
                </a:lnTo>
                <a:lnTo>
                  <a:pt x="91690" y="43080"/>
                </a:lnTo>
                <a:lnTo>
                  <a:pt x="91720" y="43100"/>
                </a:lnTo>
                <a:lnTo>
                  <a:pt x="91750" y="43180"/>
                </a:lnTo>
                <a:lnTo>
                  <a:pt x="91850" y="43180"/>
                </a:lnTo>
                <a:lnTo>
                  <a:pt x="91890" y="43210"/>
                </a:lnTo>
                <a:lnTo>
                  <a:pt x="91950" y="43240"/>
                </a:lnTo>
                <a:lnTo>
                  <a:pt x="92040" y="43370"/>
                </a:lnTo>
                <a:lnTo>
                  <a:pt x="92050" y="43480"/>
                </a:lnTo>
                <a:lnTo>
                  <a:pt x="92050" y="43490"/>
                </a:lnTo>
                <a:lnTo>
                  <a:pt x="92010" y="43630"/>
                </a:lnTo>
                <a:lnTo>
                  <a:pt x="91950" y="43740"/>
                </a:lnTo>
                <a:lnTo>
                  <a:pt x="92060" y="43860"/>
                </a:lnTo>
                <a:lnTo>
                  <a:pt x="92200" y="43970"/>
                </a:lnTo>
                <a:lnTo>
                  <a:pt x="92240" y="44080"/>
                </a:lnTo>
                <a:lnTo>
                  <a:pt x="92170" y="44170"/>
                </a:lnTo>
                <a:lnTo>
                  <a:pt x="92210" y="44290"/>
                </a:lnTo>
                <a:lnTo>
                  <a:pt x="92290" y="44310"/>
                </a:lnTo>
                <a:lnTo>
                  <a:pt x="92330" y="44490"/>
                </a:lnTo>
                <a:lnTo>
                  <a:pt x="92420" y="44590"/>
                </a:lnTo>
                <a:lnTo>
                  <a:pt x="92470" y="44660"/>
                </a:lnTo>
                <a:lnTo>
                  <a:pt x="92420" y="44760"/>
                </a:lnTo>
                <a:lnTo>
                  <a:pt x="92390" y="44850"/>
                </a:lnTo>
                <a:lnTo>
                  <a:pt x="92300" y="44940"/>
                </a:lnTo>
                <a:lnTo>
                  <a:pt x="92190" y="44990"/>
                </a:lnTo>
                <a:lnTo>
                  <a:pt x="92180" y="45080"/>
                </a:lnTo>
                <a:lnTo>
                  <a:pt x="92040" y="45160"/>
                </a:lnTo>
                <a:lnTo>
                  <a:pt x="91910" y="45210"/>
                </a:lnTo>
                <a:lnTo>
                  <a:pt x="91830" y="45340"/>
                </a:lnTo>
                <a:lnTo>
                  <a:pt x="91700" y="45400"/>
                </a:lnTo>
                <a:lnTo>
                  <a:pt x="91700" y="45430"/>
                </a:lnTo>
                <a:lnTo>
                  <a:pt x="91700" y="45510"/>
                </a:lnTo>
                <a:lnTo>
                  <a:pt x="91770" y="45600"/>
                </a:lnTo>
                <a:lnTo>
                  <a:pt x="91760" y="45690"/>
                </a:lnTo>
                <a:lnTo>
                  <a:pt x="91720" y="45850"/>
                </a:lnTo>
                <a:lnTo>
                  <a:pt x="91810" y="45950"/>
                </a:lnTo>
                <a:lnTo>
                  <a:pt x="91840" y="46090"/>
                </a:lnTo>
                <a:lnTo>
                  <a:pt x="91860" y="46240"/>
                </a:lnTo>
                <a:lnTo>
                  <a:pt x="91810" y="46400"/>
                </a:lnTo>
                <a:lnTo>
                  <a:pt x="91870" y="46540"/>
                </a:lnTo>
                <a:lnTo>
                  <a:pt x="91890" y="46660"/>
                </a:lnTo>
                <a:lnTo>
                  <a:pt x="91870" y="46790"/>
                </a:lnTo>
                <a:lnTo>
                  <a:pt x="91860" y="46840"/>
                </a:lnTo>
                <a:lnTo>
                  <a:pt x="91830" y="46910"/>
                </a:lnTo>
                <a:lnTo>
                  <a:pt x="91830" y="47090"/>
                </a:lnTo>
                <a:lnTo>
                  <a:pt x="91870" y="47240"/>
                </a:lnTo>
                <a:lnTo>
                  <a:pt x="92020" y="47270"/>
                </a:lnTo>
                <a:lnTo>
                  <a:pt x="92140" y="47270"/>
                </a:lnTo>
                <a:lnTo>
                  <a:pt x="92210" y="47180"/>
                </a:lnTo>
                <a:lnTo>
                  <a:pt x="92360" y="47110"/>
                </a:lnTo>
                <a:lnTo>
                  <a:pt x="92390" y="47020"/>
                </a:lnTo>
                <a:lnTo>
                  <a:pt x="93110" y="46870"/>
                </a:lnTo>
                <a:lnTo>
                  <a:pt x="93830" y="47230"/>
                </a:lnTo>
                <a:lnTo>
                  <a:pt x="93870" y="47310"/>
                </a:lnTo>
                <a:lnTo>
                  <a:pt x="93920" y="47390"/>
                </a:lnTo>
                <a:lnTo>
                  <a:pt x="93970" y="47490"/>
                </a:lnTo>
                <a:lnTo>
                  <a:pt x="93980" y="47490"/>
                </a:lnTo>
                <a:lnTo>
                  <a:pt x="94070" y="47540"/>
                </a:lnTo>
                <a:lnTo>
                  <a:pt x="94130" y="47570"/>
                </a:lnTo>
                <a:lnTo>
                  <a:pt x="94130" y="47580"/>
                </a:lnTo>
                <a:lnTo>
                  <a:pt x="94220" y="47660"/>
                </a:lnTo>
                <a:lnTo>
                  <a:pt x="94360" y="47730"/>
                </a:lnTo>
                <a:lnTo>
                  <a:pt x="94380" y="47740"/>
                </a:lnTo>
                <a:lnTo>
                  <a:pt x="94600" y="47960"/>
                </a:lnTo>
                <a:lnTo>
                  <a:pt x="94790" y="48220"/>
                </a:lnTo>
                <a:lnTo>
                  <a:pt x="94750" y="48370"/>
                </a:lnTo>
                <a:lnTo>
                  <a:pt x="94820" y="48440"/>
                </a:lnTo>
                <a:lnTo>
                  <a:pt x="94930" y="48460"/>
                </a:lnTo>
                <a:lnTo>
                  <a:pt x="94990" y="48490"/>
                </a:lnTo>
                <a:lnTo>
                  <a:pt x="95080" y="48610"/>
                </a:lnTo>
                <a:lnTo>
                  <a:pt x="95450" y="49910"/>
                </a:lnTo>
                <a:lnTo>
                  <a:pt x="95300" y="50410"/>
                </a:lnTo>
                <a:lnTo>
                  <a:pt x="95200" y="50420"/>
                </a:lnTo>
                <a:lnTo>
                  <a:pt x="95170" y="50550"/>
                </a:lnTo>
                <a:lnTo>
                  <a:pt x="95210" y="50720"/>
                </a:lnTo>
                <a:lnTo>
                  <a:pt x="95140" y="50940"/>
                </a:lnTo>
                <a:lnTo>
                  <a:pt x="95060" y="51040"/>
                </a:lnTo>
                <a:lnTo>
                  <a:pt x="94650" y="51670"/>
                </a:lnTo>
                <a:lnTo>
                  <a:pt x="94640" y="51730"/>
                </a:lnTo>
                <a:lnTo>
                  <a:pt x="94680" y="51790"/>
                </a:lnTo>
                <a:lnTo>
                  <a:pt x="94750" y="51920"/>
                </a:lnTo>
                <a:lnTo>
                  <a:pt x="94790" y="52070"/>
                </a:lnTo>
                <a:lnTo>
                  <a:pt x="94790" y="52080"/>
                </a:lnTo>
                <a:lnTo>
                  <a:pt x="94660" y="52480"/>
                </a:lnTo>
                <a:lnTo>
                  <a:pt x="94580" y="52560"/>
                </a:lnTo>
                <a:lnTo>
                  <a:pt x="94530" y="52700"/>
                </a:lnTo>
                <a:lnTo>
                  <a:pt x="94540" y="52810"/>
                </a:lnTo>
                <a:lnTo>
                  <a:pt x="94490" y="53000"/>
                </a:lnTo>
                <a:lnTo>
                  <a:pt x="94480" y="53050"/>
                </a:lnTo>
                <a:lnTo>
                  <a:pt x="94330" y="53560"/>
                </a:lnTo>
                <a:lnTo>
                  <a:pt x="94300" y="53600"/>
                </a:lnTo>
                <a:lnTo>
                  <a:pt x="94310" y="53620"/>
                </a:lnTo>
                <a:lnTo>
                  <a:pt x="94110" y="54250"/>
                </a:lnTo>
                <a:lnTo>
                  <a:pt x="94000" y="54340"/>
                </a:lnTo>
                <a:lnTo>
                  <a:pt x="93930" y="54490"/>
                </a:lnTo>
                <a:lnTo>
                  <a:pt x="93840" y="54750"/>
                </a:lnTo>
                <a:lnTo>
                  <a:pt x="93840" y="54870"/>
                </a:lnTo>
                <a:lnTo>
                  <a:pt x="93680" y="55030"/>
                </a:lnTo>
                <a:lnTo>
                  <a:pt x="93570" y="55210"/>
                </a:lnTo>
                <a:lnTo>
                  <a:pt x="93550" y="55330"/>
                </a:lnTo>
                <a:lnTo>
                  <a:pt x="93570" y="55440"/>
                </a:lnTo>
                <a:lnTo>
                  <a:pt x="93580" y="55520"/>
                </a:lnTo>
                <a:lnTo>
                  <a:pt x="93510" y="55580"/>
                </a:lnTo>
                <a:lnTo>
                  <a:pt x="93540" y="55700"/>
                </a:lnTo>
                <a:lnTo>
                  <a:pt x="93590" y="55820"/>
                </a:lnTo>
                <a:lnTo>
                  <a:pt x="93590" y="55950"/>
                </a:lnTo>
                <a:lnTo>
                  <a:pt x="93540" y="56080"/>
                </a:lnTo>
                <a:lnTo>
                  <a:pt x="93460" y="56140"/>
                </a:lnTo>
                <a:lnTo>
                  <a:pt x="93460" y="56290"/>
                </a:lnTo>
                <a:lnTo>
                  <a:pt x="93420" y="56540"/>
                </a:lnTo>
                <a:lnTo>
                  <a:pt x="93390" y="56740"/>
                </a:lnTo>
                <a:lnTo>
                  <a:pt x="93460" y="56930"/>
                </a:lnTo>
                <a:lnTo>
                  <a:pt x="93530" y="57120"/>
                </a:lnTo>
                <a:lnTo>
                  <a:pt x="93540" y="57120"/>
                </a:lnTo>
                <a:lnTo>
                  <a:pt x="93570" y="57700"/>
                </a:lnTo>
                <a:lnTo>
                  <a:pt x="93450" y="57710"/>
                </a:lnTo>
                <a:lnTo>
                  <a:pt x="93050" y="57710"/>
                </a:lnTo>
                <a:lnTo>
                  <a:pt x="92650" y="57750"/>
                </a:lnTo>
                <a:lnTo>
                  <a:pt x="92670" y="57960"/>
                </a:lnTo>
                <a:lnTo>
                  <a:pt x="92650" y="58410"/>
                </a:lnTo>
                <a:lnTo>
                  <a:pt x="92670" y="58800"/>
                </a:lnTo>
                <a:lnTo>
                  <a:pt x="92650" y="59520"/>
                </a:lnTo>
                <a:lnTo>
                  <a:pt x="92560" y="60140"/>
                </a:lnTo>
                <a:lnTo>
                  <a:pt x="92630" y="60640"/>
                </a:lnTo>
                <a:lnTo>
                  <a:pt x="92720" y="61000"/>
                </a:lnTo>
                <a:lnTo>
                  <a:pt x="92710" y="61120"/>
                </a:lnTo>
                <a:lnTo>
                  <a:pt x="92670" y="61240"/>
                </a:lnTo>
                <a:lnTo>
                  <a:pt x="92760" y="61250"/>
                </a:lnTo>
                <a:lnTo>
                  <a:pt x="92780" y="61310"/>
                </a:lnTo>
                <a:lnTo>
                  <a:pt x="92720" y="61370"/>
                </a:lnTo>
                <a:lnTo>
                  <a:pt x="92550" y="61460"/>
                </a:lnTo>
                <a:lnTo>
                  <a:pt x="92470" y="61560"/>
                </a:lnTo>
                <a:lnTo>
                  <a:pt x="92500" y="61640"/>
                </a:lnTo>
                <a:lnTo>
                  <a:pt x="92440" y="61840"/>
                </a:lnTo>
                <a:lnTo>
                  <a:pt x="92270" y="62010"/>
                </a:lnTo>
                <a:lnTo>
                  <a:pt x="92070" y="62240"/>
                </a:lnTo>
                <a:lnTo>
                  <a:pt x="92030" y="62330"/>
                </a:lnTo>
                <a:lnTo>
                  <a:pt x="91860" y="62400"/>
                </a:lnTo>
                <a:lnTo>
                  <a:pt x="91810" y="62410"/>
                </a:lnTo>
                <a:lnTo>
                  <a:pt x="91560" y="62420"/>
                </a:lnTo>
                <a:lnTo>
                  <a:pt x="91310" y="62490"/>
                </a:lnTo>
                <a:lnTo>
                  <a:pt x="91220" y="62690"/>
                </a:lnTo>
                <a:lnTo>
                  <a:pt x="91180" y="62780"/>
                </a:lnTo>
                <a:lnTo>
                  <a:pt x="91030" y="62860"/>
                </a:lnTo>
                <a:lnTo>
                  <a:pt x="90400" y="63020"/>
                </a:lnTo>
                <a:lnTo>
                  <a:pt x="90080" y="63200"/>
                </a:lnTo>
                <a:lnTo>
                  <a:pt x="89800" y="63280"/>
                </a:lnTo>
                <a:lnTo>
                  <a:pt x="89770" y="63240"/>
                </a:lnTo>
                <a:lnTo>
                  <a:pt x="89570" y="63250"/>
                </a:lnTo>
                <a:lnTo>
                  <a:pt x="89520" y="63250"/>
                </a:lnTo>
                <a:lnTo>
                  <a:pt x="89470" y="63210"/>
                </a:lnTo>
                <a:lnTo>
                  <a:pt x="89280" y="63160"/>
                </a:lnTo>
                <a:lnTo>
                  <a:pt x="89240" y="63120"/>
                </a:lnTo>
                <a:lnTo>
                  <a:pt x="89230" y="63130"/>
                </a:lnTo>
                <a:lnTo>
                  <a:pt x="89100" y="63090"/>
                </a:lnTo>
                <a:lnTo>
                  <a:pt x="88920" y="62980"/>
                </a:lnTo>
                <a:lnTo>
                  <a:pt x="88780" y="62900"/>
                </a:lnTo>
                <a:lnTo>
                  <a:pt x="88750" y="62890"/>
                </a:lnTo>
                <a:lnTo>
                  <a:pt x="88660" y="62790"/>
                </a:lnTo>
                <a:lnTo>
                  <a:pt x="88580" y="62680"/>
                </a:lnTo>
                <a:lnTo>
                  <a:pt x="88560" y="62660"/>
                </a:lnTo>
                <a:lnTo>
                  <a:pt x="88560" y="62650"/>
                </a:lnTo>
                <a:lnTo>
                  <a:pt x="88520" y="62580"/>
                </a:lnTo>
                <a:lnTo>
                  <a:pt x="88470" y="62480"/>
                </a:lnTo>
                <a:lnTo>
                  <a:pt x="88380" y="62380"/>
                </a:lnTo>
                <a:lnTo>
                  <a:pt x="88240" y="62350"/>
                </a:lnTo>
                <a:lnTo>
                  <a:pt x="88110" y="62300"/>
                </a:lnTo>
                <a:lnTo>
                  <a:pt x="87980" y="62230"/>
                </a:lnTo>
                <a:lnTo>
                  <a:pt x="87850" y="62080"/>
                </a:lnTo>
                <a:lnTo>
                  <a:pt x="87730" y="62060"/>
                </a:lnTo>
                <a:lnTo>
                  <a:pt x="87650" y="62090"/>
                </a:lnTo>
                <a:lnTo>
                  <a:pt x="87540" y="62120"/>
                </a:lnTo>
                <a:lnTo>
                  <a:pt x="87440" y="62150"/>
                </a:lnTo>
                <a:lnTo>
                  <a:pt x="87360" y="62240"/>
                </a:lnTo>
                <a:lnTo>
                  <a:pt x="87330" y="62250"/>
                </a:lnTo>
                <a:lnTo>
                  <a:pt x="86960" y="62070"/>
                </a:lnTo>
                <a:lnTo>
                  <a:pt x="86480" y="61920"/>
                </a:lnTo>
                <a:lnTo>
                  <a:pt x="85900" y="62000"/>
                </a:lnTo>
                <a:lnTo>
                  <a:pt x="85390" y="62400"/>
                </a:lnTo>
                <a:lnTo>
                  <a:pt x="84750" y="63610"/>
                </a:lnTo>
                <a:lnTo>
                  <a:pt x="84240" y="64030"/>
                </a:lnTo>
                <a:lnTo>
                  <a:pt x="84080" y="64040"/>
                </a:lnTo>
                <a:lnTo>
                  <a:pt x="84070" y="64030"/>
                </a:lnTo>
                <a:lnTo>
                  <a:pt x="83880" y="64000"/>
                </a:lnTo>
                <a:lnTo>
                  <a:pt x="83740" y="63910"/>
                </a:lnTo>
                <a:lnTo>
                  <a:pt x="83620" y="63840"/>
                </a:lnTo>
                <a:lnTo>
                  <a:pt x="83430" y="63850"/>
                </a:lnTo>
                <a:lnTo>
                  <a:pt x="83340" y="63890"/>
                </a:lnTo>
                <a:lnTo>
                  <a:pt x="83320" y="63910"/>
                </a:lnTo>
                <a:lnTo>
                  <a:pt x="83320" y="63900"/>
                </a:lnTo>
                <a:lnTo>
                  <a:pt x="83220" y="63960"/>
                </a:lnTo>
                <a:lnTo>
                  <a:pt x="83130" y="63950"/>
                </a:lnTo>
                <a:lnTo>
                  <a:pt x="83000" y="63880"/>
                </a:lnTo>
                <a:lnTo>
                  <a:pt x="82880" y="63810"/>
                </a:lnTo>
                <a:lnTo>
                  <a:pt x="82720" y="63840"/>
                </a:lnTo>
                <a:lnTo>
                  <a:pt x="82640" y="63890"/>
                </a:lnTo>
                <a:lnTo>
                  <a:pt x="82330" y="63800"/>
                </a:lnTo>
                <a:lnTo>
                  <a:pt x="81380" y="63680"/>
                </a:lnTo>
                <a:lnTo>
                  <a:pt x="80510" y="64190"/>
                </a:lnTo>
                <a:lnTo>
                  <a:pt x="79030" y="64130"/>
                </a:lnTo>
                <a:lnTo>
                  <a:pt x="78540" y="63900"/>
                </a:lnTo>
                <a:lnTo>
                  <a:pt x="77540" y="63430"/>
                </a:lnTo>
                <a:lnTo>
                  <a:pt x="75110" y="61430"/>
                </a:lnTo>
                <a:lnTo>
                  <a:pt x="74850" y="61080"/>
                </a:lnTo>
                <a:lnTo>
                  <a:pt x="74730" y="60760"/>
                </a:lnTo>
                <a:lnTo>
                  <a:pt x="74620" y="60450"/>
                </a:lnTo>
                <a:lnTo>
                  <a:pt x="74400" y="60200"/>
                </a:lnTo>
                <a:lnTo>
                  <a:pt x="74250" y="60260"/>
                </a:lnTo>
                <a:lnTo>
                  <a:pt x="74170" y="60240"/>
                </a:lnTo>
                <a:lnTo>
                  <a:pt x="73830" y="60160"/>
                </a:lnTo>
                <a:lnTo>
                  <a:pt x="72830" y="59920"/>
                </a:lnTo>
                <a:lnTo>
                  <a:pt x="72610" y="59810"/>
                </a:lnTo>
                <a:lnTo>
                  <a:pt x="71890" y="60020"/>
                </a:lnTo>
                <a:lnTo>
                  <a:pt x="71450" y="60430"/>
                </a:lnTo>
                <a:lnTo>
                  <a:pt x="71270" y="60680"/>
                </a:lnTo>
                <a:lnTo>
                  <a:pt x="71060" y="60950"/>
                </a:lnTo>
                <a:lnTo>
                  <a:pt x="70490" y="61480"/>
                </a:lnTo>
                <a:lnTo>
                  <a:pt x="69840" y="61810"/>
                </a:lnTo>
                <a:lnTo>
                  <a:pt x="69000" y="62080"/>
                </a:lnTo>
                <a:lnTo>
                  <a:pt x="68140" y="62260"/>
                </a:lnTo>
                <a:lnTo>
                  <a:pt x="67420" y="62290"/>
                </a:lnTo>
                <a:lnTo>
                  <a:pt x="66860" y="62170"/>
                </a:lnTo>
                <a:lnTo>
                  <a:pt x="65460" y="61490"/>
                </a:lnTo>
                <a:lnTo>
                  <a:pt x="64940" y="61430"/>
                </a:lnTo>
                <a:lnTo>
                  <a:pt x="64780" y="61740"/>
                </a:lnTo>
                <a:lnTo>
                  <a:pt x="64760" y="62160"/>
                </a:lnTo>
                <a:lnTo>
                  <a:pt x="64660" y="62470"/>
                </a:lnTo>
                <a:lnTo>
                  <a:pt x="62640" y="65020"/>
                </a:lnTo>
                <a:lnTo>
                  <a:pt x="61870" y="65550"/>
                </a:lnTo>
                <a:lnTo>
                  <a:pt x="60870" y="65580"/>
                </a:lnTo>
                <a:lnTo>
                  <a:pt x="60790" y="65550"/>
                </a:lnTo>
                <a:lnTo>
                  <a:pt x="59840" y="65180"/>
                </a:lnTo>
                <a:lnTo>
                  <a:pt x="58900" y="64560"/>
                </a:lnTo>
                <a:lnTo>
                  <a:pt x="58170" y="63910"/>
                </a:lnTo>
                <a:lnTo>
                  <a:pt x="56780" y="62260"/>
                </a:lnTo>
                <a:lnTo>
                  <a:pt x="56230" y="61840"/>
                </a:lnTo>
                <a:lnTo>
                  <a:pt x="55750" y="61670"/>
                </a:lnTo>
                <a:lnTo>
                  <a:pt x="55730" y="61670"/>
                </a:lnTo>
                <a:lnTo>
                  <a:pt x="55650" y="61660"/>
                </a:lnTo>
                <a:lnTo>
                  <a:pt x="55290" y="61650"/>
                </a:lnTo>
                <a:lnTo>
                  <a:pt x="54910" y="61680"/>
                </a:lnTo>
                <a:lnTo>
                  <a:pt x="54560" y="61630"/>
                </a:lnTo>
                <a:lnTo>
                  <a:pt x="53770" y="60950"/>
                </a:lnTo>
                <a:lnTo>
                  <a:pt x="53730" y="60920"/>
                </a:lnTo>
                <a:lnTo>
                  <a:pt x="53690" y="6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outh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56430" y="49440"/>
                </a:moveTo>
                <a:lnTo>
                  <a:pt x="56380" y="49880"/>
                </a:lnTo>
                <a:lnTo>
                  <a:pt x="56380" y="50690"/>
                </a:lnTo>
                <a:lnTo>
                  <a:pt x="56370" y="51210"/>
                </a:lnTo>
                <a:lnTo>
                  <a:pt x="56070" y="51750"/>
                </a:lnTo>
                <a:lnTo>
                  <a:pt x="55410" y="52490"/>
                </a:lnTo>
                <a:lnTo>
                  <a:pt x="54930" y="53420"/>
                </a:lnTo>
                <a:lnTo>
                  <a:pt x="55000" y="54910"/>
                </a:lnTo>
                <a:lnTo>
                  <a:pt x="54750" y="57110"/>
                </a:lnTo>
                <a:lnTo>
                  <a:pt x="54220" y="58670"/>
                </a:lnTo>
                <a:lnTo>
                  <a:pt x="54190" y="58740"/>
                </a:lnTo>
                <a:lnTo>
                  <a:pt x="54180" y="58820"/>
                </a:lnTo>
                <a:lnTo>
                  <a:pt x="54020" y="59660"/>
                </a:lnTo>
                <a:lnTo>
                  <a:pt x="53910" y="60530"/>
                </a:lnTo>
                <a:lnTo>
                  <a:pt x="53860" y="60640"/>
                </a:lnTo>
                <a:lnTo>
                  <a:pt x="53800" y="60760"/>
                </a:lnTo>
                <a:lnTo>
                  <a:pt x="53690" y="60890"/>
                </a:lnTo>
                <a:lnTo>
                  <a:pt x="53390" y="60620"/>
                </a:lnTo>
                <a:lnTo>
                  <a:pt x="53030" y="60420"/>
                </a:lnTo>
                <a:lnTo>
                  <a:pt x="52570" y="60430"/>
                </a:lnTo>
                <a:lnTo>
                  <a:pt x="52440" y="60680"/>
                </a:lnTo>
                <a:lnTo>
                  <a:pt x="52440" y="61100"/>
                </a:lnTo>
                <a:lnTo>
                  <a:pt x="52150" y="63400"/>
                </a:lnTo>
                <a:lnTo>
                  <a:pt x="52470" y="66850"/>
                </a:lnTo>
                <a:lnTo>
                  <a:pt x="51500" y="70240"/>
                </a:lnTo>
                <a:lnTo>
                  <a:pt x="51310" y="74850"/>
                </a:lnTo>
                <a:lnTo>
                  <a:pt x="51290" y="75350"/>
                </a:lnTo>
                <a:lnTo>
                  <a:pt x="51050" y="76330"/>
                </a:lnTo>
                <a:lnTo>
                  <a:pt x="50620" y="77310"/>
                </a:lnTo>
                <a:lnTo>
                  <a:pt x="50080" y="78240"/>
                </a:lnTo>
                <a:lnTo>
                  <a:pt x="49480" y="79050"/>
                </a:lnTo>
                <a:lnTo>
                  <a:pt x="48560" y="79990"/>
                </a:lnTo>
                <a:lnTo>
                  <a:pt x="47720" y="80480"/>
                </a:lnTo>
                <a:lnTo>
                  <a:pt x="47210" y="80580"/>
                </a:lnTo>
                <a:lnTo>
                  <a:pt x="46810" y="80660"/>
                </a:lnTo>
                <a:lnTo>
                  <a:pt x="45700" y="80620"/>
                </a:lnTo>
                <a:lnTo>
                  <a:pt x="45340" y="80520"/>
                </a:lnTo>
                <a:lnTo>
                  <a:pt x="44700" y="80320"/>
                </a:lnTo>
                <a:lnTo>
                  <a:pt x="44180" y="80330"/>
                </a:lnTo>
                <a:lnTo>
                  <a:pt x="43850" y="80740"/>
                </a:lnTo>
                <a:lnTo>
                  <a:pt x="43700" y="81690"/>
                </a:lnTo>
                <a:lnTo>
                  <a:pt x="43500" y="82100"/>
                </a:lnTo>
                <a:lnTo>
                  <a:pt x="43070" y="82370"/>
                </a:lnTo>
                <a:lnTo>
                  <a:pt x="42100" y="82490"/>
                </a:lnTo>
                <a:lnTo>
                  <a:pt x="42060" y="82490"/>
                </a:lnTo>
                <a:lnTo>
                  <a:pt x="41890" y="82470"/>
                </a:lnTo>
                <a:lnTo>
                  <a:pt x="41870" y="82460"/>
                </a:lnTo>
                <a:lnTo>
                  <a:pt x="41220" y="82360"/>
                </a:lnTo>
                <a:lnTo>
                  <a:pt x="40430" y="82100"/>
                </a:lnTo>
                <a:lnTo>
                  <a:pt x="39350" y="81750"/>
                </a:lnTo>
                <a:lnTo>
                  <a:pt x="39320" y="81740"/>
                </a:lnTo>
                <a:lnTo>
                  <a:pt x="38870" y="81590"/>
                </a:lnTo>
                <a:lnTo>
                  <a:pt x="38550" y="81570"/>
                </a:lnTo>
                <a:lnTo>
                  <a:pt x="37220" y="82050"/>
                </a:lnTo>
                <a:lnTo>
                  <a:pt x="36880" y="82260"/>
                </a:lnTo>
                <a:lnTo>
                  <a:pt x="36530" y="82400"/>
                </a:lnTo>
                <a:lnTo>
                  <a:pt x="36060" y="82380"/>
                </a:lnTo>
                <a:lnTo>
                  <a:pt x="35080" y="82510"/>
                </a:lnTo>
                <a:lnTo>
                  <a:pt x="34240" y="83040"/>
                </a:lnTo>
                <a:lnTo>
                  <a:pt x="33820" y="83180"/>
                </a:lnTo>
                <a:lnTo>
                  <a:pt x="33390" y="83330"/>
                </a:lnTo>
                <a:lnTo>
                  <a:pt x="32350" y="82740"/>
                </a:lnTo>
                <a:lnTo>
                  <a:pt x="30720" y="82440"/>
                </a:lnTo>
                <a:lnTo>
                  <a:pt x="30080" y="82320"/>
                </a:lnTo>
                <a:lnTo>
                  <a:pt x="30070" y="82320"/>
                </a:lnTo>
                <a:lnTo>
                  <a:pt x="29860" y="82280"/>
                </a:lnTo>
                <a:lnTo>
                  <a:pt x="29050" y="82370"/>
                </a:lnTo>
                <a:lnTo>
                  <a:pt x="27120" y="83210"/>
                </a:lnTo>
                <a:lnTo>
                  <a:pt x="27000" y="83220"/>
                </a:lnTo>
                <a:lnTo>
                  <a:pt x="26010" y="83310"/>
                </a:lnTo>
                <a:lnTo>
                  <a:pt x="25620" y="82460"/>
                </a:lnTo>
                <a:lnTo>
                  <a:pt x="25560" y="81890"/>
                </a:lnTo>
                <a:lnTo>
                  <a:pt x="25150" y="80960"/>
                </a:lnTo>
                <a:lnTo>
                  <a:pt x="25040" y="80440"/>
                </a:lnTo>
                <a:lnTo>
                  <a:pt x="25200" y="79970"/>
                </a:lnTo>
                <a:lnTo>
                  <a:pt x="25820" y="79210"/>
                </a:lnTo>
                <a:lnTo>
                  <a:pt x="25920" y="78700"/>
                </a:lnTo>
                <a:lnTo>
                  <a:pt x="25640" y="78140"/>
                </a:lnTo>
                <a:lnTo>
                  <a:pt x="24670" y="77230"/>
                </a:lnTo>
                <a:lnTo>
                  <a:pt x="24660" y="77190"/>
                </a:lnTo>
                <a:lnTo>
                  <a:pt x="25510" y="76740"/>
                </a:lnTo>
                <a:lnTo>
                  <a:pt x="25680" y="76690"/>
                </a:lnTo>
                <a:lnTo>
                  <a:pt x="25730" y="76670"/>
                </a:lnTo>
                <a:lnTo>
                  <a:pt x="26140" y="76460"/>
                </a:lnTo>
                <a:lnTo>
                  <a:pt x="26770" y="75330"/>
                </a:lnTo>
                <a:lnTo>
                  <a:pt x="26920" y="73710"/>
                </a:lnTo>
                <a:lnTo>
                  <a:pt x="26400" y="72940"/>
                </a:lnTo>
                <a:lnTo>
                  <a:pt x="26170" y="72600"/>
                </a:lnTo>
                <a:lnTo>
                  <a:pt x="26110" y="72290"/>
                </a:lnTo>
                <a:lnTo>
                  <a:pt x="26170" y="71870"/>
                </a:lnTo>
                <a:lnTo>
                  <a:pt x="26250" y="71430"/>
                </a:lnTo>
                <a:lnTo>
                  <a:pt x="26070" y="71150"/>
                </a:lnTo>
                <a:lnTo>
                  <a:pt x="25840" y="70710"/>
                </a:lnTo>
                <a:lnTo>
                  <a:pt x="25510" y="70260"/>
                </a:lnTo>
                <a:lnTo>
                  <a:pt x="25240" y="69700"/>
                </a:lnTo>
                <a:lnTo>
                  <a:pt x="25140" y="69020"/>
                </a:lnTo>
                <a:lnTo>
                  <a:pt x="24770" y="68520"/>
                </a:lnTo>
                <a:lnTo>
                  <a:pt x="24170" y="68250"/>
                </a:lnTo>
                <a:lnTo>
                  <a:pt x="23330" y="67980"/>
                </a:lnTo>
                <a:lnTo>
                  <a:pt x="22790" y="67690"/>
                </a:lnTo>
                <a:lnTo>
                  <a:pt x="22750" y="67390"/>
                </a:lnTo>
                <a:lnTo>
                  <a:pt x="22950" y="66800"/>
                </a:lnTo>
                <a:lnTo>
                  <a:pt x="23340" y="66230"/>
                </a:lnTo>
                <a:lnTo>
                  <a:pt x="24290" y="65720"/>
                </a:lnTo>
                <a:lnTo>
                  <a:pt x="25210" y="65220"/>
                </a:lnTo>
                <a:lnTo>
                  <a:pt x="25390" y="64810"/>
                </a:lnTo>
                <a:lnTo>
                  <a:pt x="25260" y="64300"/>
                </a:lnTo>
                <a:lnTo>
                  <a:pt x="25120" y="63880"/>
                </a:lnTo>
                <a:lnTo>
                  <a:pt x="25500" y="63270"/>
                </a:lnTo>
                <a:lnTo>
                  <a:pt x="25950" y="62560"/>
                </a:lnTo>
                <a:lnTo>
                  <a:pt x="25990" y="62150"/>
                </a:lnTo>
                <a:lnTo>
                  <a:pt x="25680" y="61520"/>
                </a:lnTo>
                <a:lnTo>
                  <a:pt x="25380" y="60790"/>
                </a:lnTo>
                <a:lnTo>
                  <a:pt x="25510" y="60180"/>
                </a:lnTo>
                <a:lnTo>
                  <a:pt x="25960" y="59630"/>
                </a:lnTo>
                <a:lnTo>
                  <a:pt x="26640" y="59290"/>
                </a:lnTo>
                <a:lnTo>
                  <a:pt x="27300" y="59180"/>
                </a:lnTo>
                <a:lnTo>
                  <a:pt x="27810" y="59340"/>
                </a:lnTo>
                <a:lnTo>
                  <a:pt x="28380" y="59080"/>
                </a:lnTo>
                <a:lnTo>
                  <a:pt x="29210" y="58450"/>
                </a:lnTo>
                <a:lnTo>
                  <a:pt x="30120" y="58300"/>
                </a:lnTo>
                <a:lnTo>
                  <a:pt x="30900" y="58280"/>
                </a:lnTo>
                <a:lnTo>
                  <a:pt x="31430" y="58260"/>
                </a:lnTo>
                <a:lnTo>
                  <a:pt x="31700" y="58300"/>
                </a:lnTo>
                <a:lnTo>
                  <a:pt x="32360" y="57620"/>
                </a:lnTo>
                <a:lnTo>
                  <a:pt x="33470" y="56750"/>
                </a:lnTo>
                <a:lnTo>
                  <a:pt x="34070" y="56410"/>
                </a:lnTo>
                <a:lnTo>
                  <a:pt x="34560" y="55980"/>
                </a:lnTo>
                <a:lnTo>
                  <a:pt x="35130" y="55630"/>
                </a:lnTo>
                <a:lnTo>
                  <a:pt x="35390" y="55350"/>
                </a:lnTo>
                <a:lnTo>
                  <a:pt x="35570" y="55090"/>
                </a:lnTo>
                <a:lnTo>
                  <a:pt x="35820" y="55170"/>
                </a:lnTo>
                <a:lnTo>
                  <a:pt x="36100" y="55280"/>
                </a:lnTo>
                <a:lnTo>
                  <a:pt x="36430" y="55150"/>
                </a:lnTo>
                <a:lnTo>
                  <a:pt x="36790" y="55050"/>
                </a:lnTo>
                <a:lnTo>
                  <a:pt x="37100" y="54870"/>
                </a:lnTo>
                <a:lnTo>
                  <a:pt x="37580" y="54580"/>
                </a:lnTo>
                <a:lnTo>
                  <a:pt x="37950" y="54390"/>
                </a:lnTo>
                <a:lnTo>
                  <a:pt x="37930" y="53770"/>
                </a:lnTo>
                <a:lnTo>
                  <a:pt x="37770" y="53150"/>
                </a:lnTo>
                <a:lnTo>
                  <a:pt x="37630" y="52870"/>
                </a:lnTo>
                <a:lnTo>
                  <a:pt x="37680" y="52420"/>
                </a:lnTo>
                <a:lnTo>
                  <a:pt x="38090" y="51660"/>
                </a:lnTo>
                <a:lnTo>
                  <a:pt x="38350" y="51040"/>
                </a:lnTo>
                <a:lnTo>
                  <a:pt x="38350" y="50710"/>
                </a:lnTo>
                <a:lnTo>
                  <a:pt x="38510" y="50430"/>
                </a:lnTo>
                <a:lnTo>
                  <a:pt x="38630" y="50210"/>
                </a:lnTo>
                <a:lnTo>
                  <a:pt x="38850" y="49890"/>
                </a:lnTo>
                <a:lnTo>
                  <a:pt x="39160" y="49410"/>
                </a:lnTo>
                <a:lnTo>
                  <a:pt x="39230" y="49000"/>
                </a:lnTo>
                <a:lnTo>
                  <a:pt x="39260" y="48610"/>
                </a:lnTo>
                <a:lnTo>
                  <a:pt x="39320" y="48230"/>
                </a:lnTo>
                <a:lnTo>
                  <a:pt x="39180" y="47930"/>
                </a:lnTo>
                <a:lnTo>
                  <a:pt x="39030" y="47430"/>
                </a:lnTo>
                <a:lnTo>
                  <a:pt x="39070" y="46480"/>
                </a:lnTo>
                <a:lnTo>
                  <a:pt x="38910" y="45490"/>
                </a:lnTo>
                <a:lnTo>
                  <a:pt x="38710" y="45040"/>
                </a:lnTo>
                <a:lnTo>
                  <a:pt x="39170" y="45040"/>
                </a:lnTo>
                <a:lnTo>
                  <a:pt x="39840" y="45070"/>
                </a:lnTo>
                <a:lnTo>
                  <a:pt x="40360" y="44900"/>
                </a:lnTo>
                <a:lnTo>
                  <a:pt x="40770" y="44530"/>
                </a:lnTo>
                <a:lnTo>
                  <a:pt x="40870" y="44060"/>
                </a:lnTo>
                <a:lnTo>
                  <a:pt x="40670" y="43700"/>
                </a:lnTo>
                <a:lnTo>
                  <a:pt x="40500" y="43200"/>
                </a:lnTo>
                <a:lnTo>
                  <a:pt x="40490" y="42700"/>
                </a:lnTo>
                <a:lnTo>
                  <a:pt x="40660" y="42350"/>
                </a:lnTo>
                <a:lnTo>
                  <a:pt x="40900" y="41770"/>
                </a:lnTo>
                <a:lnTo>
                  <a:pt x="40770" y="40580"/>
                </a:lnTo>
                <a:lnTo>
                  <a:pt x="40560" y="39480"/>
                </a:lnTo>
                <a:lnTo>
                  <a:pt x="40570" y="38940"/>
                </a:lnTo>
                <a:lnTo>
                  <a:pt x="40720" y="38420"/>
                </a:lnTo>
                <a:lnTo>
                  <a:pt x="40840" y="37170"/>
                </a:lnTo>
                <a:lnTo>
                  <a:pt x="40690" y="35660"/>
                </a:lnTo>
                <a:lnTo>
                  <a:pt x="40520" y="34840"/>
                </a:lnTo>
                <a:lnTo>
                  <a:pt x="40390" y="34390"/>
                </a:lnTo>
                <a:lnTo>
                  <a:pt x="40280" y="34230"/>
                </a:lnTo>
                <a:lnTo>
                  <a:pt x="40540" y="34150"/>
                </a:lnTo>
                <a:lnTo>
                  <a:pt x="41050" y="34070"/>
                </a:lnTo>
                <a:lnTo>
                  <a:pt x="41560" y="34170"/>
                </a:lnTo>
                <a:lnTo>
                  <a:pt x="42290" y="34660"/>
                </a:lnTo>
                <a:lnTo>
                  <a:pt x="43130" y="34960"/>
                </a:lnTo>
                <a:lnTo>
                  <a:pt x="43690" y="34860"/>
                </a:lnTo>
                <a:lnTo>
                  <a:pt x="44040" y="34920"/>
                </a:lnTo>
                <a:lnTo>
                  <a:pt x="44200" y="35330"/>
                </a:lnTo>
                <a:lnTo>
                  <a:pt x="44660" y="36050"/>
                </a:lnTo>
                <a:lnTo>
                  <a:pt x="45260" y="36940"/>
                </a:lnTo>
                <a:lnTo>
                  <a:pt x="45790" y="37760"/>
                </a:lnTo>
                <a:lnTo>
                  <a:pt x="46410" y="38350"/>
                </a:lnTo>
                <a:lnTo>
                  <a:pt x="46640" y="39000"/>
                </a:lnTo>
                <a:lnTo>
                  <a:pt x="47490" y="39540"/>
                </a:lnTo>
                <a:lnTo>
                  <a:pt x="48720" y="39960"/>
                </a:lnTo>
                <a:lnTo>
                  <a:pt x="49580" y="39950"/>
                </a:lnTo>
                <a:lnTo>
                  <a:pt x="50470" y="39780"/>
                </a:lnTo>
                <a:lnTo>
                  <a:pt x="51250" y="39800"/>
                </a:lnTo>
                <a:lnTo>
                  <a:pt x="51800" y="39960"/>
                </a:lnTo>
                <a:lnTo>
                  <a:pt x="52100" y="40190"/>
                </a:lnTo>
                <a:lnTo>
                  <a:pt x="52460" y="40370"/>
                </a:lnTo>
                <a:lnTo>
                  <a:pt x="52790" y="40600"/>
                </a:lnTo>
                <a:lnTo>
                  <a:pt x="53080" y="40860"/>
                </a:lnTo>
                <a:lnTo>
                  <a:pt x="53440" y="41230"/>
                </a:lnTo>
                <a:lnTo>
                  <a:pt x="53870" y="41700"/>
                </a:lnTo>
                <a:lnTo>
                  <a:pt x="54310" y="41990"/>
                </a:lnTo>
                <a:lnTo>
                  <a:pt x="54670" y="42060"/>
                </a:lnTo>
                <a:lnTo>
                  <a:pt x="54780" y="42140"/>
                </a:lnTo>
                <a:lnTo>
                  <a:pt x="54760" y="42200"/>
                </a:lnTo>
                <a:lnTo>
                  <a:pt x="54850" y="42350"/>
                </a:lnTo>
                <a:lnTo>
                  <a:pt x="54990" y="42730"/>
                </a:lnTo>
                <a:lnTo>
                  <a:pt x="55110" y="43070"/>
                </a:lnTo>
                <a:lnTo>
                  <a:pt x="55200" y="43220"/>
                </a:lnTo>
                <a:lnTo>
                  <a:pt x="55330" y="43400"/>
                </a:lnTo>
                <a:lnTo>
                  <a:pt x="55460" y="43680"/>
                </a:lnTo>
                <a:lnTo>
                  <a:pt x="55600" y="44010"/>
                </a:lnTo>
                <a:lnTo>
                  <a:pt x="55730" y="44340"/>
                </a:lnTo>
                <a:lnTo>
                  <a:pt x="55650" y="44540"/>
                </a:lnTo>
                <a:lnTo>
                  <a:pt x="55640" y="44620"/>
                </a:lnTo>
                <a:lnTo>
                  <a:pt x="55630" y="44790"/>
                </a:lnTo>
                <a:lnTo>
                  <a:pt x="55600" y="45080"/>
                </a:lnTo>
                <a:lnTo>
                  <a:pt x="55510" y="45360"/>
                </a:lnTo>
                <a:lnTo>
                  <a:pt x="55360" y="45590"/>
                </a:lnTo>
                <a:lnTo>
                  <a:pt x="55780" y="46260"/>
                </a:lnTo>
                <a:lnTo>
                  <a:pt x="56070" y="46950"/>
                </a:lnTo>
                <a:lnTo>
                  <a:pt x="55870" y="47290"/>
                </a:lnTo>
                <a:lnTo>
                  <a:pt x="55710" y="47470"/>
                </a:lnTo>
                <a:lnTo>
                  <a:pt x="55350" y="47610"/>
                </a:lnTo>
                <a:lnTo>
                  <a:pt x="55020" y="47950"/>
                </a:lnTo>
                <a:lnTo>
                  <a:pt x="54930" y="48380"/>
                </a:lnTo>
                <a:lnTo>
                  <a:pt x="55210" y="48920"/>
                </a:lnTo>
                <a:lnTo>
                  <a:pt x="55590" y="49160"/>
                </a:lnTo>
                <a:lnTo>
                  <a:pt x="55790" y="49190"/>
                </a:lnTo>
                <a:lnTo>
                  <a:pt x="56040" y="49270"/>
                </a:lnTo>
                <a:lnTo>
                  <a:pt x="56330" y="49360"/>
                </a:lnTo>
                <a:lnTo>
                  <a:pt x="56430" y="4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West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40280" y="34230"/>
                </a:moveTo>
                <a:lnTo>
                  <a:pt x="40390" y="34390"/>
                </a:lnTo>
                <a:lnTo>
                  <a:pt x="40520" y="34840"/>
                </a:lnTo>
                <a:lnTo>
                  <a:pt x="40690" y="35660"/>
                </a:lnTo>
                <a:lnTo>
                  <a:pt x="40840" y="37170"/>
                </a:lnTo>
                <a:lnTo>
                  <a:pt x="40720" y="38420"/>
                </a:lnTo>
                <a:lnTo>
                  <a:pt x="40570" y="38940"/>
                </a:lnTo>
                <a:lnTo>
                  <a:pt x="40560" y="39480"/>
                </a:lnTo>
                <a:lnTo>
                  <a:pt x="40770" y="40580"/>
                </a:lnTo>
                <a:lnTo>
                  <a:pt x="40900" y="41770"/>
                </a:lnTo>
                <a:lnTo>
                  <a:pt x="40660" y="42350"/>
                </a:lnTo>
                <a:lnTo>
                  <a:pt x="40490" y="42700"/>
                </a:lnTo>
                <a:lnTo>
                  <a:pt x="40500" y="43200"/>
                </a:lnTo>
                <a:lnTo>
                  <a:pt x="40670" y="43700"/>
                </a:lnTo>
                <a:lnTo>
                  <a:pt x="40870" y="44060"/>
                </a:lnTo>
                <a:lnTo>
                  <a:pt x="40770" y="44530"/>
                </a:lnTo>
                <a:lnTo>
                  <a:pt x="40360" y="44900"/>
                </a:lnTo>
                <a:lnTo>
                  <a:pt x="39840" y="45070"/>
                </a:lnTo>
                <a:lnTo>
                  <a:pt x="39170" y="45040"/>
                </a:lnTo>
                <a:lnTo>
                  <a:pt x="38710" y="45040"/>
                </a:lnTo>
                <a:lnTo>
                  <a:pt x="38910" y="45490"/>
                </a:lnTo>
                <a:lnTo>
                  <a:pt x="39070" y="46480"/>
                </a:lnTo>
                <a:lnTo>
                  <a:pt x="39030" y="47430"/>
                </a:lnTo>
                <a:lnTo>
                  <a:pt x="39180" y="47930"/>
                </a:lnTo>
                <a:lnTo>
                  <a:pt x="39320" y="48230"/>
                </a:lnTo>
                <a:lnTo>
                  <a:pt x="39260" y="48610"/>
                </a:lnTo>
                <a:lnTo>
                  <a:pt x="39230" y="49000"/>
                </a:lnTo>
                <a:lnTo>
                  <a:pt x="39160" y="49410"/>
                </a:lnTo>
                <a:lnTo>
                  <a:pt x="38850" y="49890"/>
                </a:lnTo>
                <a:lnTo>
                  <a:pt x="38630" y="50210"/>
                </a:lnTo>
                <a:lnTo>
                  <a:pt x="38510" y="50430"/>
                </a:lnTo>
                <a:lnTo>
                  <a:pt x="38350" y="50710"/>
                </a:lnTo>
                <a:lnTo>
                  <a:pt x="38350" y="51040"/>
                </a:lnTo>
                <a:lnTo>
                  <a:pt x="38090" y="51660"/>
                </a:lnTo>
                <a:lnTo>
                  <a:pt x="37680" y="52420"/>
                </a:lnTo>
                <a:lnTo>
                  <a:pt x="37630" y="52870"/>
                </a:lnTo>
                <a:lnTo>
                  <a:pt x="37770" y="53150"/>
                </a:lnTo>
                <a:lnTo>
                  <a:pt x="37930" y="53770"/>
                </a:lnTo>
                <a:lnTo>
                  <a:pt x="37950" y="54390"/>
                </a:lnTo>
                <a:lnTo>
                  <a:pt x="37580" y="54580"/>
                </a:lnTo>
                <a:lnTo>
                  <a:pt x="37100" y="54870"/>
                </a:lnTo>
                <a:lnTo>
                  <a:pt x="36790" y="55050"/>
                </a:lnTo>
                <a:lnTo>
                  <a:pt x="36430" y="55150"/>
                </a:lnTo>
                <a:lnTo>
                  <a:pt x="36100" y="55280"/>
                </a:lnTo>
                <a:lnTo>
                  <a:pt x="35820" y="55170"/>
                </a:lnTo>
                <a:lnTo>
                  <a:pt x="35570" y="55090"/>
                </a:lnTo>
                <a:lnTo>
                  <a:pt x="35390" y="55350"/>
                </a:lnTo>
                <a:lnTo>
                  <a:pt x="35130" y="55630"/>
                </a:lnTo>
                <a:lnTo>
                  <a:pt x="34560" y="55980"/>
                </a:lnTo>
                <a:lnTo>
                  <a:pt x="34070" y="56410"/>
                </a:lnTo>
                <a:lnTo>
                  <a:pt x="33470" y="56750"/>
                </a:lnTo>
                <a:lnTo>
                  <a:pt x="32360" y="57620"/>
                </a:lnTo>
                <a:lnTo>
                  <a:pt x="31700" y="58300"/>
                </a:lnTo>
                <a:lnTo>
                  <a:pt x="31430" y="58260"/>
                </a:lnTo>
                <a:lnTo>
                  <a:pt x="30900" y="58280"/>
                </a:lnTo>
                <a:lnTo>
                  <a:pt x="30120" y="58300"/>
                </a:lnTo>
                <a:lnTo>
                  <a:pt x="29210" y="58450"/>
                </a:lnTo>
                <a:lnTo>
                  <a:pt x="28380" y="59080"/>
                </a:lnTo>
                <a:lnTo>
                  <a:pt x="27810" y="59340"/>
                </a:lnTo>
                <a:lnTo>
                  <a:pt x="27300" y="59180"/>
                </a:lnTo>
                <a:lnTo>
                  <a:pt x="26640" y="59290"/>
                </a:lnTo>
                <a:lnTo>
                  <a:pt x="25960" y="59630"/>
                </a:lnTo>
                <a:lnTo>
                  <a:pt x="25510" y="60180"/>
                </a:lnTo>
                <a:lnTo>
                  <a:pt x="25380" y="60790"/>
                </a:lnTo>
                <a:lnTo>
                  <a:pt x="25680" y="61520"/>
                </a:lnTo>
                <a:lnTo>
                  <a:pt x="25990" y="62150"/>
                </a:lnTo>
                <a:lnTo>
                  <a:pt x="25950" y="62560"/>
                </a:lnTo>
                <a:lnTo>
                  <a:pt x="25500" y="63270"/>
                </a:lnTo>
                <a:lnTo>
                  <a:pt x="25120" y="63880"/>
                </a:lnTo>
                <a:lnTo>
                  <a:pt x="25260" y="64300"/>
                </a:lnTo>
                <a:lnTo>
                  <a:pt x="25390" y="64810"/>
                </a:lnTo>
                <a:lnTo>
                  <a:pt x="25210" y="65220"/>
                </a:lnTo>
                <a:lnTo>
                  <a:pt x="24290" y="65720"/>
                </a:lnTo>
                <a:lnTo>
                  <a:pt x="23340" y="66230"/>
                </a:lnTo>
                <a:lnTo>
                  <a:pt x="22950" y="66800"/>
                </a:lnTo>
                <a:lnTo>
                  <a:pt x="22750" y="67390"/>
                </a:lnTo>
                <a:lnTo>
                  <a:pt x="22790" y="67690"/>
                </a:lnTo>
                <a:lnTo>
                  <a:pt x="23330" y="67980"/>
                </a:lnTo>
                <a:lnTo>
                  <a:pt x="24170" y="68250"/>
                </a:lnTo>
                <a:lnTo>
                  <a:pt x="24770" y="68520"/>
                </a:lnTo>
                <a:lnTo>
                  <a:pt x="25140" y="69020"/>
                </a:lnTo>
                <a:lnTo>
                  <a:pt x="25240" y="69700"/>
                </a:lnTo>
                <a:lnTo>
                  <a:pt x="25510" y="70260"/>
                </a:lnTo>
                <a:lnTo>
                  <a:pt x="25840" y="70710"/>
                </a:lnTo>
                <a:lnTo>
                  <a:pt x="26070" y="71150"/>
                </a:lnTo>
                <a:lnTo>
                  <a:pt x="26250" y="71430"/>
                </a:lnTo>
                <a:lnTo>
                  <a:pt x="26170" y="71870"/>
                </a:lnTo>
                <a:lnTo>
                  <a:pt x="26110" y="72290"/>
                </a:lnTo>
                <a:lnTo>
                  <a:pt x="26170" y="72600"/>
                </a:lnTo>
                <a:lnTo>
                  <a:pt x="26400" y="72940"/>
                </a:lnTo>
                <a:lnTo>
                  <a:pt x="26920" y="73710"/>
                </a:lnTo>
                <a:lnTo>
                  <a:pt x="26770" y="75330"/>
                </a:lnTo>
                <a:lnTo>
                  <a:pt x="26140" y="76460"/>
                </a:lnTo>
                <a:lnTo>
                  <a:pt x="25730" y="76670"/>
                </a:lnTo>
                <a:lnTo>
                  <a:pt x="25680" y="76690"/>
                </a:lnTo>
                <a:lnTo>
                  <a:pt x="25510" y="76740"/>
                </a:lnTo>
                <a:lnTo>
                  <a:pt x="24660" y="77190"/>
                </a:lnTo>
                <a:lnTo>
                  <a:pt x="24500" y="76580"/>
                </a:lnTo>
                <a:lnTo>
                  <a:pt x="24560" y="76050"/>
                </a:lnTo>
                <a:lnTo>
                  <a:pt x="24530" y="75840"/>
                </a:lnTo>
                <a:lnTo>
                  <a:pt x="23980" y="75430"/>
                </a:lnTo>
                <a:lnTo>
                  <a:pt x="23160" y="74970"/>
                </a:lnTo>
                <a:lnTo>
                  <a:pt x="22210" y="74740"/>
                </a:lnTo>
                <a:lnTo>
                  <a:pt x="20750" y="74560"/>
                </a:lnTo>
                <a:lnTo>
                  <a:pt x="20720" y="74550"/>
                </a:lnTo>
                <a:lnTo>
                  <a:pt x="20670" y="74550"/>
                </a:lnTo>
                <a:lnTo>
                  <a:pt x="20650" y="74540"/>
                </a:lnTo>
                <a:lnTo>
                  <a:pt x="20320" y="74500"/>
                </a:lnTo>
                <a:lnTo>
                  <a:pt x="19320" y="74190"/>
                </a:lnTo>
                <a:lnTo>
                  <a:pt x="17040" y="73200"/>
                </a:lnTo>
                <a:lnTo>
                  <a:pt x="16590" y="73010"/>
                </a:lnTo>
                <a:lnTo>
                  <a:pt x="15860" y="72900"/>
                </a:lnTo>
                <a:lnTo>
                  <a:pt x="15680" y="72910"/>
                </a:lnTo>
                <a:lnTo>
                  <a:pt x="15560" y="72920"/>
                </a:lnTo>
                <a:lnTo>
                  <a:pt x="15240" y="72940"/>
                </a:lnTo>
                <a:lnTo>
                  <a:pt x="15150" y="72950"/>
                </a:lnTo>
                <a:lnTo>
                  <a:pt x="15090" y="72950"/>
                </a:lnTo>
                <a:lnTo>
                  <a:pt x="14270" y="73010"/>
                </a:lnTo>
                <a:lnTo>
                  <a:pt x="13250" y="73070"/>
                </a:lnTo>
                <a:lnTo>
                  <a:pt x="12240" y="74070"/>
                </a:lnTo>
                <a:lnTo>
                  <a:pt x="11490" y="78410"/>
                </a:lnTo>
                <a:lnTo>
                  <a:pt x="11460" y="78380"/>
                </a:lnTo>
                <a:lnTo>
                  <a:pt x="11430" y="78350"/>
                </a:lnTo>
                <a:lnTo>
                  <a:pt x="11430" y="78320"/>
                </a:lnTo>
                <a:lnTo>
                  <a:pt x="11400" y="78310"/>
                </a:lnTo>
                <a:lnTo>
                  <a:pt x="11360" y="78280"/>
                </a:lnTo>
                <a:lnTo>
                  <a:pt x="11320" y="78250"/>
                </a:lnTo>
                <a:lnTo>
                  <a:pt x="11300" y="78240"/>
                </a:lnTo>
                <a:lnTo>
                  <a:pt x="11270" y="78210"/>
                </a:lnTo>
                <a:lnTo>
                  <a:pt x="11250" y="78180"/>
                </a:lnTo>
                <a:lnTo>
                  <a:pt x="11230" y="78140"/>
                </a:lnTo>
                <a:lnTo>
                  <a:pt x="11210" y="78110"/>
                </a:lnTo>
                <a:lnTo>
                  <a:pt x="11200" y="78090"/>
                </a:lnTo>
                <a:lnTo>
                  <a:pt x="11180" y="78060"/>
                </a:lnTo>
                <a:lnTo>
                  <a:pt x="11120" y="78000"/>
                </a:lnTo>
                <a:lnTo>
                  <a:pt x="11100" y="77980"/>
                </a:lnTo>
                <a:lnTo>
                  <a:pt x="11080" y="77960"/>
                </a:lnTo>
                <a:lnTo>
                  <a:pt x="11040" y="77940"/>
                </a:lnTo>
                <a:lnTo>
                  <a:pt x="11020" y="77930"/>
                </a:lnTo>
                <a:lnTo>
                  <a:pt x="11000" y="77890"/>
                </a:lnTo>
                <a:lnTo>
                  <a:pt x="10950" y="77850"/>
                </a:lnTo>
                <a:lnTo>
                  <a:pt x="10920" y="77850"/>
                </a:lnTo>
                <a:lnTo>
                  <a:pt x="10880" y="77860"/>
                </a:lnTo>
                <a:lnTo>
                  <a:pt x="10840" y="77860"/>
                </a:lnTo>
                <a:lnTo>
                  <a:pt x="10780" y="77800"/>
                </a:lnTo>
                <a:lnTo>
                  <a:pt x="10650" y="77730"/>
                </a:lnTo>
                <a:lnTo>
                  <a:pt x="10630" y="77690"/>
                </a:lnTo>
                <a:lnTo>
                  <a:pt x="10610" y="77650"/>
                </a:lnTo>
                <a:lnTo>
                  <a:pt x="10570" y="77610"/>
                </a:lnTo>
                <a:lnTo>
                  <a:pt x="10540" y="77600"/>
                </a:lnTo>
                <a:lnTo>
                  <a:pt x="10500" y="77590"/>
                </a:lnTo>
                <a:lnTo>
                  <a:pt x="10480" y="77590"/>
                </a:lnTo>
                <a:lnTo>
                  <a:pt x="10440" y="77580"/>
                </a:lnTo>
                <a:lnTo>
                  <a:pt x="10410" y="77580"/>
                </a:lnTo>
                <a:lnTo>
                  <a:pt x="10400" y="77560"/>
                </a:lnTo>
                <a:lnTo>
                  <a:pt x="10390" y="77570"/>
                </a:lnTo>
                <a:lnTo>
                  <a:pt x="10380" y="77590"/>
                </a:lnTo>
                <a:lnTo>
                  <a:pt x="10380" y="77600"/>
                </a:lnTo>
                <a:lnTo>
                  <a:pt x="10120" y="77470"/>
                </a:lnTo>
                <a:lnTo>
                  <a:pt x="10100" y="77440"/>
                </a:lnTo>
                <a:lnTo>
                  <a:pt x="10070" y="77410"/>
                </a:lnTo>
                <a:lnTo>
                  <a:pt x="10030" y="77400"/>
                </a:lnTo>
                <a:lnTo>
                  <a:pt x="10000" y="77370"/>
                </a:lnTo>
                <a:lnTo>
                  <a:pt x="9980" y="77370"/>
                </a:lnTo>
                <a:lnTo>
                  <a:pt x="9940" y="77380"/>
                </a:lnTo>
                <a:lnTo>
                  <a:pt x="9860" y="77340"/>
                </a:lnTo>
                <a:lnTo>
                  <a:pt x="8520" y="77200"/>
                </a:lnTo>
                <a:lnTo>
                  <a:pt x="8100" y="77030"/>
                </a:lnTo>
                <a:lnTo>
                  <a:pt x="8110" y="77020"/>
                </a:lnTo>
                <a:lnTo>
                  <a:pt x="8110" y="76980"/>
                </a:lnTo>
                <a:lnTo>
                  <a:pt x="8100" y="76940"/>
                </a:lnTo>
                <a:lnTo>
                  <a:pt x="8090" y="76920"/>
                </a:lnTo>
                <a:lnTo>
                  <a:pt x="8070" y="76910"/>
                </a:lnTo>
                <a:lnTo>
                  <a:pt x="8040" y="76890"/>
                </a:lnTo>
                <a:lnTo>
                  <a:pt x="8000" y="76860"/>
                </a:lnTo>
                <a:lnTo>
                  <a:pt x="7970" y="76840"/>
                </a:lnTo>
                <a:lnTo>
                  <a:pt x="7940" y="76840"/>
                </a:lnTo>
                <a:lnTo>
                  <a:pt x="7910" y="76820"/>
                </a:lnTo>
                <a:lnTo>
                  <a:pt x="7890" y="76800"/>
                </a:lnTo>
                <a:lnTo>
                  <a:pt x="7870" y="76790"/>
                </a:lnTo>
                <a:lnTo>
                  <a:pt x="7850" y="76790"/>
                </a:lnTo>
                <a:lnTo>
                  <a:pt x="7820" y="76800"/>
                </a:lnTo>
                <a:lnTo>
                  <a:pt x="7790" y="76810"/>
                </a:lnTo>
                <a:lnTo>
                  <a:pt x="7780" y="76840"/>
                </a:lnTo>
                <a:lnTo>
                  <a:pt x="7760" y="76850"/>
                </a:lnTo>
                <a:lnTo>
                  <a:pt x="7750" y="76830"/>
                </a:lnTo>
                <a:lnTo>
                  <a:pt x="7710" y="76820"/>
                </a:lnTo>
                <a:lnTo>
                  <a:pt x="7700" y="76810"/>
                </a:lnTo>
                <a:lnTo>
                  <a:pt x="7690" y="76810"/>
                </a:lnTo>
                <a:lnTo>
                  <a:pt x="6740" y="76190"/>
                </a:lnTo>
                <a:lnTo>
                  <a:pt x="6740" y="76170"/>
                </a:lnTo>
                <a:lnTo>
                  <a:pt x="6740" y="76150"/>
                </a:lnTo>
                <a:lnTo>
                  <a:pt x="6750" y="76130"/>
                </a:lnTo>
                <a:lnTo>
                  <a:pt x="6750" y="76090"/>
                </a:lnTo>
                <a:lnTo>
                  <a:pt x="6730" y="76070"/>
                </a:lnTo>
                <a:lnTo>
                  <a:pt x="6700" y="76060"/>
                </a:lnTo>
                <a:lnTo>
                  <a:pt x="6680" y="76050"/>
                </a:lnTo>
                <a:lnTo>
                  <a:pt x="6650" y="76030"/>
                </a:lnTo>
                <a:lnTo>
                  <a:pt x="6640" y="76030"/>
                </a:lnTo>
                <a:lnTo>
                  <a:pt x="6610" y="76030"/>
                </a:lnTo>
                <a:lnTo>
                  <a:pt x="6590" y="76030"/>
                </a:lnTo>
                <a:lnTo>
                  <a:pt x="6570" y="76060"/>
                </a:lnTo>
                <a:lnTo>
                  <a:pt x="6560" y="76070"/>
                </a:lnTo>
                <a:lnTo>
                  <a:pt x="6460" y="76010"/>
                </a:lnTo>
                <a:lnTo>
                  <a:pt x="6450" y="75990"/>
                </a:lnTo>
                <a:lnTo>
                  <a:pt x="6430" y="75960"/>
                </a:lnTo>
                <a:lnTo>
                  <a:pt x="6420" y="75940"/>
                </a:lnTo>
                <a:lnTo>
                  <a:pt x="6390" y="75940"/>
                </a:lnTo>
                <a:lnTo>
                  <a:pt x="6370" y="75940"/>
                </a:lnTo>
                <a:lnTo>
                  <a:pt x="6250" y="75870"/>
                </a:lnTo>
                <a:lnTo>
                  <a:pt x="6110" y="75720"/>
                </a:lnTo>
                <a:lnTo>
                  <a:pt x="6100" y="75680"/>
                </a:lnTo>
                <a:lnTo>
                  <a:pt x="6100" y="75660"/>
                </a:lnTo>
                <a:lnTo>
                  <a:pt x="6080" y="75640"/>
                </a:lnTo>
                <a:lnTo>
                  <a:pt x="6070" y="75630"/>
                </a:lnTo>
                <a:lnTo>
                  <a:pt x="6060" y="75600"/>
                </a:lnTo>
                <a:lnTo>
                  <a:pt x="6070" y="75570"/>
                </a:lnTo>
                <a:lnTo>
                  <a:pt x="6080" y="75560"/>
                </a:lnTo>
                <a:lnTo>
                  <a:pt x="6080" y="75510"/>
                </a:lnTo>
                <a:lnTo>
                  <a:pt x="6110" y="75490"/>
                </a:lnTo>
                <a:lnTo>
                  <a:pt x="6140" y="75480"/>
                </a:lnTo>
                <a:lnTo>
                  <a:pt x="6180" y="75470"/>
                </a:lnTo>
                <a:lnTo>
                  <a:pt x="6250" y="75450"/>
                </a:lnTo>
                <a:lnTo>
                  <a:pt x="6310" y="75420"/>
                </a:lnTo>
                <a:lnTo>
                  <a:pt x="6350" y="75410"/>
                </a:lnTo>
                <a:lnTo>
                  <a:pt x="6390" y="75420"/>
                </a:lnTo>
                <a:lnTo>
                  <a:pt x="6420" y="75400"/>
                </a:lnTo>
                <a:lnTo>
                  <a:pt x="6440" y="75380"/>
                </a:lnTo>
                <a:lnTo>
                  <a:pt x="6470" y="75370"/>
                </a:lnTo>
                <a:lnTo>
                  <a:pt x="6510" y="75320"/>
                </a:lnTo>
                <a:lnTo>
                  <a:pt x="6530" y="75300"/>
                </a:lnTo>
                <a:lnTo>
                  <a:pt x="6530" y="75270"/>
                </a:lnTo>
                <a:lnTo>
                  <a:pt x="6530" y="75230"/>
                </a:lnTo>
                <a:lnTo>
                  <a:pt x="6540" y="75220"/>
                </a:lnTo>
                <a:lnTo>
                  <a:pt x="6540" y="75180"/>
                </a:lnTo>
                <a:lnTo>
                  <a:pt x="6530" y="75130"/>
                </a:lnTo>
                <a:lnTo>
                  <a:pt x="6530" y="75050"/>
                </a:lnTo>
                <a:lnTo>
                  <a:pt x="6530" y="75010"/>
                </a:lnTo>
                <a:lnTo>
                  <a:pt x="6530" y="74980"/>
                </a:lnTo>
                <a:lnTo>
                  <a:pt x="6520" y="74970"/>
                </a:lnTo>
                <a:lnTo>
                  <a:pt x="6510" y="74950"/>
                </a:lnTo>
                <a:lnTo>
                  <a:pt x="6500" y="74940"/>
                </a:lnTo>
                <a:lnTo>
                  <a:pt x="6500" y="74910"/>
                </a:lnTo>
                <a:lnTo>
                  <a:pt x="6500" y="74890"/>
                </a:lnTo>
                <a:lnTo>
                  <a:pt x="6480" y="74870"/>
                </a:lnTo>
                <a:lnTo>
                  <a:pt x="6470" y="74850"/>
                </a:lnTo>
                <a:lnTo>
                  <a:pt x="6450" y="74830"/>
                </a:lnTo>
                <a:lnTo>
                  <a:pt x="6440" y="74820"/>
                </a:lnTo>
                <a:lnTo>
                  <a:pt x="6440" y="74810"/>
                </a:lnTo>
                <a:lnTo>
                  <a:pt x="6430" y="74790"/>
                </a:lnTo>
                <a:lnTo>
                  <a:pt x="6420" y="74780"/>
                </a:lnTo>
                <a:lnTo>
                  <a:pt x="6420" y="74760"/>
                </a:lnTo>
                <a:lnTo>
                  <a:pt x="6410" y="74750"/>
                </a:lnTo>
                <a:lnTo>
                  <a:pt x="6410" y="74740"/>
                </a:lnTo>
                <a:lnTo>
                  <a:pt x="6420" y="74720"/>
                </a:lnTo>
                <a:lnTo>
                  <a:pt x="6420" y="74700"/>
                </a:lnTo>
                <a:lnTo>
                  <a:pt x="6410" y="74680"/>
                </a:lnTo>
                <a:lnTo>
                  <a:pt x="6420" y="74660"/>
                </a:lnTo>
                <a:lnTo>
                  <a:pt x="6430" y="74670"/>
                </a:lnTo>
                <a:lnTo>
                  <a:pt x="6440" y="74710"/>
                </a:lnTo>
                <a:lnTo>
                  <a:pt x="6450" y="74710"/>
                </a:lnTo>
                <a:lnTo>
                  <a:pt x="6470" y="74710"/>
                </a:lnTo>
                <a:lnTo>
                  <a:pt x="6470" y="74700"/>
                </a:lnTo>
                <a:lnTo>
                  <a:pt x="6460" y="74670"/>
                </a:lnTo>
                <a:lnTo>
                  <a:pt x="6480" y="74650"/>
                </a:lnTo>
                <a:lnTo>
                  <a:pt x="6500" y="74620"/>
                </a:lnTo>
                <a:lnTo>
                  <a:pt x="6490" y="74590"/>
                </a:lnTo>
                <a:lnTo>
                  <a:pt x="6470" y="74580"/>
                </a:lnTo>
                <a:lnTo>
                  <a:pt x="6460" y="74560"/>
                </a:lnTo>
                <a:lnTo>
                  <a:pt x="6450" y="74530"/>
                </a:lnTo>
                <a:lnTo>
                  <a:pt x="6440" y="74520"/>
                </a:lnTo>
                <a:lnTo>
                  <a:pt x="6440" y="74490"/>
                </a:lnTo>
                <a:lnTo>
                  <a:pt x="6440" y="74460"/>
                </a:lnTo>
                <a:lnTo>
                  <a:pt x="6460" y="74430"/>
                </a:lnTo>
                <a:lnTo>
                  <a:pt x="6480" y="74400"/>
                </a:lnTo>
                <a:lnTo>
                  <a:pt x="6470" y="74340"/>
                </a:lnTo>
                <a:lnTo>
                  <a:pt x="6450" y="74310"/>
                </a:lnTo>
                <a:lnTo>
                  <a:pt x="6440" y="74300"/>
                </a:lnTo>
                <a:lnTo>
                  <a:pt x="6430" y="74300"/>
                </a:lnTo>
                <a:lnTo>
                  <a:pt x="6420" y="74280"/>
                </a:lnTo>
                <a:lnTo>
                  <a:pt x="6410" y="74260"/>
                </a:lnTo>
                <a:lnTo>
                  <a:pt x="6390" y="74240"/>
                </a:lnTo>
                <a:lnTo>
                  <a:pt x="6400" y="74270"/>
                </a:lnTo>
                <a:lnTo>
                  <a:pt x="6420" y="74310"/>
                </a:lnTo>
                <a:lnTo>
                  <a:pt x="6420" y="74360"/>
                </a:lnTo>
                <a:lnTo>
                  <a:pt x="6410" y="74400"/>
                </a:lnTo>
                <a:lnTo>
                  <a:pt x="6390" y="74410"/>
                </a:lnTo>
                <a:lnTo>
                  <a:pt x="6380" y="74410"/>
                </a:lnTo>
                <a:lnTo>
                  <a:pt x="6360" y="74410"/>
                </a:lnTo>
                <a:lnTo>
                  <a:pt x="6340" y="74400"/>
                </a:lnTo>
                <a:lnTo>
                  <a:pt x="6330" y="74390"/>
                </a:lnTo>
                <a:lnTo>
                  <a:pt x="6320" y="74380"/>
                </a:lnTo>
                <a:lnTo>
                  <a:pt x="6330" y="74360"/>
                </a:lnTo>
                <a:lnTo>
                  <a:pt x="6330" y="74330"/>
                </a:lnTo>
                <a:lnTo>
                  <a:pt x="6310" y="74320"/>
                </a:lnTo>
                <a:lnTo>
                  <a:pt x="6290" y="74310"/>
                </a:lnTo>
                <a:lnTo>
                  <a:pt x="6280" y="74280"/>
                </a:lnTo>
                <a:lnTo>
                  <a:pt x="6270" y="74250"/>
                </a:lnTo>
                <a:lnTo>
                  <a:pt x="6260" y="74240"/>
                </a:lnTo>
                <a:lnTo>
                  <a:pt x="6250" y="74230"/>
                </a:lnTo>
                <a:lnTo>
                  <a:pt x="6250" y="74210"/>
                </a:lnTo>
                <a:lnTo>
                  <a:pt x="6260" y="74170"/>
                </a:lnTo>
                <a:lnTo>
                  <a:pt x="6250" y="74150"/>
                </a:lnTo>
                <a:lnTo>
                  <a:pt x="6230" y="74130"/>
                </a:lnTo>
                <a:lnTo>
                  <a:pt x="6220" y="74100"/>
                </a:lnTo>
                <a:lnTo>
                  <a:pt x="6230" y="74080"/>
                </a:lnTo>
                <a:lnTo>
                  <a:pt x="6250" y="74060"/>
                </a:lnTo>
                <a:lnTo>
                  <a:pt x="6250" y="74030"/>
                </a:lnTo>
                <a:lnTo>
                  <a:pt x="6250" y="74010"/>
                </a:lnTo>
                <a:lnTo>
                  <a:pt x="6230" y="74000"/>
                </a:lnTo>
                <a:lnTo>
                  <a:pt x="6240" y="73980"/>
                </a:lnTo>
                <a:lnTo>
                  <a:pt x="6250" y="73970"/>
                </a:lnTo>
                <a:lnTo>
                  <a:pt x="6270" y="73970"/>
                </a:lnTo>
                <a:lnTo>
                  <a:pt x="6280" y="73950"/>
                </a:lnTo>
                <a:lnTo>
                  <a:pt x="6280" y="73930"/>
                </a:lnTo>
                <a:lnTo>
                  <a:pt x="6280" y="73920"/>
                </a:lnTo>
                <a:lnTo>
                  <a:pt x="6290" y="73910"/>
                </a:lnTo>
                <a:lnTo>
                  <a:pt x="6300" y="73900"/>
                </a:lnTo>
                <a:lnTo>
                  <a:pt x="6300" y="73870"/>
                </a:lnTo>
                <a:lnTo>
                  <a:pt x="6310" y="73860"/>
                </a:lnTo>
                <a:lnTo>
                  <a:pt x="6310" y="73830"/>
                </a:lnTo>
                <a:lnTo>
                  <a:pt x="6310" y="73790"/>
                </a:lnTo>
                <a:lnTo>
                  <a:pt x="6320" y="73760"/>
                </a:lnTo>
                <a:lnTo>
                  <a:pt x="6330" y="73740"/>
                </a:lnTo>
                <a:lnTo>
                  <a:pt x="6360" y="73720"/>
                </a:lnTo>
                <a:lnTo>
                  <a:pt x="6350" y="73690"/>
                </a:lnTo>
                <a:lnTo>
                  <a:pt x="6350" y="73640"/>
                </a:lnTo>
                <a:lnTo>
                  <a:pt x="6350" y="73630"/>
                </a:lnTo>
                <a:lnTo>
                  <a:pt x="6350" y="73610"/>
                </a:lnTo>
                <a:lnTo>
                  <a:pt x="6350" y="73590"/>
                </a:lnTo>
                <a:lnTo>
                  <a:pt x="6360" y="73560"/>
                </a:lnTo>
                <a:lnTo>
                  <a:pt x="6360" y="73550"/>
                </a:lnTo>
                <a:lnTo>
                  <a:pt x="6380" y="73540"/>
                </a:lnTo>
                <a:lnTo>
                  <a:pt x="6380" y="73520"/>
                </a:lnTo>
                <a:lnTo>
                  <a:pt x="6380" y="73510"/>
                </a:lnTo>
                <a:lnTo>
                  <a:pt x="6380" y="73500"/>
                </a:lnTo>
                <a:lnTo>
                  <a:pt x="6380" y="73470"/>
                </a:lnTo>
                <a:lnTo>
                  <a:pt x="6370" y="73450"/>
                </a:lnTo>
                <a:lnTo>
                  <a:pt x="6350" y="73430"/>
                </a:lnTo>
                <a:lnTo>
                  <a:pt x="6340" y="73410"/>
                </a:lnTo>
                <a:lnTo>
                  <a:pt x="6330" y="73380"/>
                </a:lnTo>
                <a:lnTo>
                  <a:pt x="6310" y="73360"/>
                </a:lnTo>
                <a:lnTo>
                  <a:pt x="6290" y="73350"/>
                </a:lnTo>
                <a:lnTo>
                  <a:pt x="6290" y="73340"/>
                </a:lnTo>
                <a:lnTo>
                  <a:pt x="6290" y="73310"/>
                </a:lnTo>
                <a:lnTo>
                  <a:pt x="6300" y="73290"/>
                </a:lnTo>
                <a:lnTo>
                  <a:pt x="6300" y="73260"/>
                </a:lnTo>
                <a:lnTo>
                  <a:pt x="6290" y="73240"/>
                </a:lnTo>
                <a:lnTo>
                  <a:pt x="6280" y="73240"/>
                </a:lnTo>
                <a:lnTo>
                  <a:pt x="6260" y="73230"/>
                </a:lnTo>
                <a:lnTo>
                  <a:pt x="6230" y="73230"/>
                </a:lnTo>
                <a:lnTo>
                  <a:pt x="6220" y="73200"/>
                </a:lnTo>
                <a:lnTo>
                  <a:pt x="6220" y="73180"/>
                </a:lnTo>
                <a:lnTo>
                  <a:pt x="6220" y="73170"/>
                </a:lnTo>
                <a:lnTo>
                  <a:pt x="6200" y="73150"/>
                </a:lnTo>
                <a:lnTo>
                  <a:pt x="6180" y="73150"/>
                </a:lnTo>
                <a:lnTo>
                  <a:pt x="6170" y="73130"/>
                </a:lnTo>
                <a:lnTo>
                  <a:pt x="6170" y="73110"/>
                </a:lnTo>
                <a:lnTo>
                  <a:pt x="6170" y="73090"/>
                </a:lnTo>
                <a:lnTo>
                  <a:pt x="6190" y="73070"/>
                </a:lnTo>
                <a:lnTo>
                  <a:pt x="6170" y="73050"/>
                </a:lnTo>
                <a:lnTo>
                  <a:pt x="6170" y="73040"/>
                </a:lnTo>
                <a:lnTo>
                  <a:pt x="6170" y="73010"/>
                </a:lnTo>
                <a:lnTo>
                  <a:pt x="6170" y="72990"/>
                </a:lnTo>
                <a:lnTo>
                  <a:pt x="6180" y="72970"/>
                </a:lnTo>
                <a:lnTo>
                  <a:pt x="6180" y="72950"/>
                </a:lnTo>
                <a:lnTo>
                  <a:pt x="6180" y="72930"/>
                </a:lnTo>
                <a:lnTo>
                  <a:pt x="6180" y="72920"/>
                </a:lnTo>
                <a:lnTo>
                  <a:pt x="6180" y="72900"/>
                </a:lnTo>
                <a:lnTo>
                  <a:pt x="6200" y="72830"/>
                </a:lnTo>
                <a:lnTo>
                  <a:pt x="6200" y="72800"/>
                </a:lnTo>
                <a:lnTo>
                  <a:pt x="6210" y="72760"/>
                </a:lnTo>
                <a:lnTo>
                  <a:pt x="6230" y="72760"/>
                </a:lnTo>
                <a:lnTo>
                  <a:pt x="6260" y="72750"/>
                </a:lnTo>
                <a:lnTo>
                  <a:pt x="6260" y="72740"/>
                </a:lnTo>
                <a:lnTo>
                  <a:pt x="6260" y="72710"/>
                </a:lnTo>
                <a:lnTo>
                  <a:pt x="6250" y="72650"/>
                </a:lnTo>
                <a:lnTo>
                  <a:pt x="6250" y="72630"/>
                </a:lnTo>
                <a:lnTo>
                  <a:pt x="6260" y="72610"/>
                </a:lnTo>
                <a:lnTo>
                  <a:pt x="6280" y="72580"/>
                </a:lnTo>
                <a:lnTo>
                  <a:pt x="6280" y="72550"/>
                </a:lnTo>
                <a:lnTo>
                  <a:pt x="6280" y="72530"/>
                </a:lnTo>
                <a:lnTo>
                  <a:pt x="6270" y="72510"/>
                </a:lnTo>
                <a:lnTo>
                  <a:pt x="6270" y="72490"/>
                </a:lnTo>
                <a:lnTo>
                  <a:pt x="6290" y="72460"/>
                </a:lnTo>
                <a:lnTo>
                  <a:pt x="6260" y="72430"/>
                </a:lnTo>
                <a:lnTo>
                  <a:pt x="6250" y="72430"/>
                </a:lnTo>
                <a:lnTo>
                  <a:pt x="6220" y="72420"/>
                </a:lnTo>
                <a:lnTo>
                  <a:pt x="6220" y="72400"/>
                </a:lnTo>
                <a:lnTo>
                  <a:pt x="6220" y="72340"/>
                </a:lnTo>
                <a:lnTo>
                  <a:pt x="6220" y="72310"/>
                </a:lnTo>
                <a:lnTo>
                  <a:pt x="6210" y="72290"/>
                </a:lnTo>
                <a:lnTo>
                  <a:pt x="6190" y="72270"/>
                </a:lnTo>
                <a:lnTo>
                  <a:pt x="6200" y="72080"/>
                </a:lnTo>
                <a:lnTo>
                  <a:pt x="5900" y="71030"/>
                </a:lnTo>
                <a:lnTo>
                  <a:pt x="5440" y="70570"/>
                </a:lnTo>
                <a:lnTo>
                  <a:pt x="4940" y="70320"/>
                </a:lnTo>
                <a:lnTo>
                  <a:pt x="4580" y="70080"/>
                </a:lnTo>
                <a:lnTo>
                  <a:pt x="4580" y="70070"/>
                </a:lnTo>
                <a:lnTo>
                  <a:pt x="4580" y="70060"/>
                </a:lnTo>
                <a:lnTo>
                  <a:pt x="4580" y="70050"/>
                </a:lnTo>
                <a:lnTo>
                  <a:pt x="4580" y="70040"/>
                </a:lnTo>
                <a:lnTo>
                  <a:pt x="4580" y="70030"/>
                </a:lnTo>
                <a:lnTo>
                  <a:pt x="4580" y="70020"/>
                </a:lnTo>
                <a:lnTo>
                  <a:pt x="4570" y="70010"/>
                </a:lnTo>
                <a:lnTo>
                  <a:pt x="4570" y="70000"/>
                </a:lnTo>
                <a:lnTo>
                  <a:pt x="4570" y="69990"/>
                </a:lnTo>
                <a:lnTo>
                  <a:pt x="4570" y="69980"/>
                </a:lnTo>
                <a:lnTo>
                  <a:pt x="4560" y="69980"/>
                </a:lnTo>
                <a:lnTo>
                  <a:pt x="4560" y="69970"/>
                </a:lnTo>
                <a:lnTo>
                  <a:pt x="4550" y="69970"/>
                </a:lnTo>
                <a:lnTo>
                  <a:pt x="4550" y="69960"/>
                </a:lnTo>
                <a:lnTo>
                  <a:pt x="4550" y="69950"/>
                </a:lnTo>
                <a:lnTo>
                  <a:pt x="4550" y="69940"/>
                </a:lnTo>
                <a:lnTo>
                  <a:pt x="4550" y="69930"/>
                </a:lnTo>
                <a:lnTo>
                  <a:pt x="4550" y="69920"/>
                </a:lnTo>
                <a:lnTo>
                  <a:pt x="4550" y="69910"/>
                </a:lnTo>
                <a:lnTo>
                  <a:pt x="4560" y="69910"/>
                </a:lnTo>
                <a:lnTo>
                  <a:pt x="4560" y="69900"/>
                </a:lnTo>
                <a:lnTo>
                  <a:pt x="4570" y="69890"/>
                </a:lnTo>
                <a:lnTo>
                  <a:pt x="4570" y="69870"/>
                </a:lnTo>
                <a:lnTo>
                  <a:pt x="4560" y="69860"/>
                </a:lnTo>
                <a:lnTo>
                  <a:pt x="4560" y="69850"/>
                </a:lnTo>
                <a:lnTo>
                  <a:pt x="4560" y="69840"/>
                </a:lnTo>
                <a:lnTo>
                  <a:pt x="4560" y="69830"/>
                </a:lnTo>
                <a:lnTo>
                  <a:pt x="4560" y="69820"/>
                </a:lnTo>
                <a:lnTo>
                  <a:pt x="4560" y="69810"/>
                </a:lnTo>
                <a:lnTo>
                  <a:pt x="4560" y="69800"/>
                </a:lnTo>
                <a:lnTo>
                  <a:pt x="4560" y="69790"/>
                </a:lnTo>
                <a:lnTo>
                  <a:pt x="4560" y="69780"/>
                </a:lnTo>
                <a:lnTo>
                  <a:pt x="4570" y="69770"/>
                </a:lnTo>
                <a:lnTo>
                  <a:pt x="4570" y="69760"/>
                </a:lnTo>
                <a:lnTo>
                  <a:pt x="4560" y="69750"/>
                </a:lnTo>
                <a:lnTo>
                  <a:pt x="4560" y="69740"/>
                </a:lnTo>
                <a:lnTo>
                  <a:pt x="4560" y="69730"/>
                </a:lnTo>
                <a:lnTo>
                  <a:pt x="4570" y="69730"/>
                </a:lnTo>
                <a:lnTo>
                  <a:pt x="4570" y="69720"/>
                </a:lnTo>
                <a:lnTo>
                  <a:pt x="4570" y="69710"/>
                </a:lnTo>
                <a:lnTo>
                  <a:pt x="4570" y="69690"/>
                </a:lnTo>
                <a:lnTo>
                  <a:pt x="4570" y="69680"/>
                </a:lnTo>
                <a:lnTo>
                  <a:pt x="4570" y="69670"/>
                </a:lnTo>
                <a:lnTo>
                  <a:pt x="4580" y="69660"/>
                </a:lnTo>
                <a:lnTo>
                  <a:pt x="4590" y="69660"/>
                </a:lnTo>
                <a:lnTo>
                  <a:pt x="4590" y="69650"/>
                </a:lnTo>
                <a:lnTo>
                  <a:pt x="4590" y="69640"/>
                </a:lnTo>
                <a:lnTo>
                  <a:pt x="4600" y="69630"/>
                </a:lnTo>
                <a:lnTo>
                  <a:pt x="4600" y="69620"/>
                </a:lnTo>
                <a:lnTo>
                  <a:pt x="4610" y="69620"/>
                </a:lnTo>
                <a:lnTo>
                  <a:pt x="4610" y="69610"/>
                </a:lnTo>
                <a:lnTo>
                  <a:pt x="4610" y="69600"/>
                </a:lnTo>
                <a:lnTo>
                  <a:pt x="4620" y="69600"/>
                </a:lnTo>
                <a:lnTo>
                  <a:pt x="4620" y="69590"/>
                </a:lnTo>
                <a:lnTo>
                  <a:pt x="4630" y="69590"/>
                </a:lnTo>
                <a:lnTo>
                  <a:pt x="4640" y="69580"/>
                </a:lnTo>
                <a:lnTo>
                  <a:pt x="4640" y="69570"/>
                </a:lnTo>
                <a:lnTo>
                  <a:pt x="4650" y="69570"/>
                </a:lnTo>
                <a:lnTo>
                  <a:pt x="4650" y="69560"/>
                </a:lnTo>
                <a:lnTo>
                  <a:pt x="4650" y="69550"/>
                </a:lnTo>
                <a:lnTo>
                  <a:pt x="4660" y="69550"/>
                </a:lnTo>
                <a:lnTo>
                  <a:pt x="4660" y="69540"/>
                </a:lnTo>
                <a:lnTo>
                  <a:pt x="4670" y="69540"/>
                </a:lnTo>
                <a:lnTo>
                  <a:pt x="4670" y="69530"/>
                </a:lnTo>
                <a:lnTo>
                  <a:pt x="4670" y="69520"/>
                </a:lnTo>
                <a:lnTo>
                  <a:pt x="4680" y="69510"/>
                </a:lnTo>
                <a:lnTo>
                  <a:pt x="4680" y="69500"/>
                </a:lnTo>
                <a:lnTo>
                  <a:pt x="4690" y="69500"/>
                </a:lnTo>
                <a:lnTo>
                  <a:pt x="4700" y="69500"/>
                </a:lnTo>
                <a:lnTo>
                  <a:pt x="4710" y="69490"/>
                </a:lnTo>
                <a:lnTo>
                  <a:pt x="4710" y="69480"/>
                </a:lnTo>
                <a:lnTo>
                  <a:pt x="4720" y="69480"/>
                </a:lnTo>
                <a:lnTo>
                  <a:pt x="4710" y="69470"/>
                </a:lnTo>
                <a:lnTo>
                  <a:pt x="4710" y="69460"/>
                </a:lnTo>
                <a:lnTo>
                  <a:pt x="4710" y="69450"/>
                </a:lnTo>
                <a:lnTo>
                  <a:pt x="4720" y="69450"/>
                </a:lnTo>
                <a:lnTo>
                  <a:pt x="4720" y="69440"/>
                </a:lnTo>
                <a:lnTo>
                  <a:pt x="4730" y="69440"/>
                </a:lnTo>
                <a:lnTo>
                  <a:pt x="4730" y="69430"/>
                </a:lnTo>
                <a:lnTo>
                  <a:pt x="4740" y="69430"/>
                </a:lnTo>
                <a:lnTo>
                  <a:pt x="4740" y="69420"/>
                </a:lnTo>
                <a:lnTo>
                  <a:pt x="4750" y="69410"/>
                </a:lnTo>
                <a:lnTo>
                  <a:pt x="4750" y="69400"/>
                </a:lnTo>
                <a:lnTo>
                  <a:pt x="4750" y="69390"/>
                </a:lnTo>
                <a:lnTo>
                  <a:pt x="4760" y="69390"/>
                </a:lnTo>
                <a:lnTo>
                  <a:pt x="4760" y="69380"/>
                </a:lnTo>
                <a:lnTo>
                  <a:pt x="4760" y="69370"/>
                </a:lnTo>
                <a:lnTo>
                  <a:pt x="4770" y="69370"/>
                </a:lnTo>
                <a:lnTo>
                  <a:pt x="4770" y="69360"/>
                </a:lnTo>
                <a:lnTo>
                  <a:pt x="4780" y="69360"/>
                </a:lnTo>
                <a:lnTo>
                  <a:pt x="4790" y="69360"/>
                </a:lnTo>
                <a:lnTo>
                  <a:pt x="4790" y="69350"/>
                </a:lnTo>
                <a:lnTo>
                  <a:pt x="4800" y="69350"/>
                </a:lnTo>
                <a:lnTo>
                  <a:pt x="4810" y="69350"/>
                </a:lnTo>
                <a:lnTo>
                  <a:pt x="4820" y="69350"/>
                </a:lnTo>
                <a:lnTo>
                  <a:pt x="4830" y="69350"/>
                </a:lnTo>
                <a:lnTo>
                  <a:pt x="4840" y="69340"/>
                </a:lnTo>
                <a:lnTo>
                  <a:pt x="4850" y="69340"/>
                </a:lnTo>
                <a:lnTo>
                  <a:pt x="4860" y="69340"/>
                </a:lnTo>
                <a:lnTo>
                  <a:pt x="4860" y="69330"/>
                </a:lnTo>
                <a:lnTo>
                  <a:pt x="4870" y="69320"/>
                </a:lnTo>
                <a:lnTo>
                  <a:pt x="4870" y="69310"/>
                </a:lnTo>
                <a:lnTo>
                  <a:pt x="4880" y="69310"/>
                </a:lnTo>
                <a:lnTo>
                  <a:pt x="4890" y="69300"/>
                </a:lnTo>
                <a:lnTo>
                  <a:pt x="4890" y="69290"/>
                </a:lnTo>
                <a:lnTo>
                  <a:pt x="4900" y="69290"/>
                </a:lnTo>
                <a:lnTo>
                  <a:pt x="4910" y="69280"/>
                </a:lnTo>
                <a:lnTo>
                  <a:pt x="4920" y="69280"/>
                </a:lnTo>
                <a:lnTo>
                  <a:pt x="4930" y="69270"/>
                </a:lnTo>
                <a:lnTo>
                  <a:pt x="4940" y="69270"/>
                </a:lnTo>
                <a:lnTo>
                  <a:pt x="4940" y="69260"/>
                </a:lnTo>
                <a:lnTo>
                  <a:pt x="4950" y="69260"/>
                </a:lnTo>
                <a:lnTo>
                  <a:pt x="4960" y="69250"/>
                </a:lnTo>
                <a:lnTo>
                  <a:pt x="4970" y="69240"/>
                </a:lnTo>
                <a:lnTo>
                  <a:pt x="4980" y="69240"/>
                </a:lnTo>
                <a:lnTo>
                  <a:pt x="4980" y="69230"/>
                </a:lnTo>
                <a:lnTo>
                  <a:pt x="4990" y="69230"/>
                </a:lnTo>
                <a:lnTo>
                  <a:pt x="5000" y="69220"/>
                </a:lnTo>
                <a:lnTo>
                  <a:pt x="5010" y="69210"/>
                </a:lnTo>
                <a:lnTo>
                  <a:pt x="5020" y="69200"/>
                </a:lnTo>
                <a:lnTo>
                  <a:pt x="5020" y="69190"/>
                </a:lnTo>
                <a:lnTo>
                  <a:pt x="5030" y="69180"/>
                </a:lnTo>
                <a:lnTo>
                  <a:pt x="5040" y="69170"/>
                </a:lnTo>
                <a:lnTo>
                  <a:pt x="5060" y="69150"/>
                </a:lnTo>
                <a:lnTo>
                  <a:pt x="5070" y="69140"/>
                </a:lnTo>
                <a:lnTo>
                  <a:pt x="5070" y="69130"/>
                </a:lnTo>
                <a:lnTo>
                  <a:pt x="5080" y="69120"/>
                </a:lnTo>
                <a:lnTo>
                  <a:pt x="5090" y="69120"/>
                </a:lnTo>
                <a:lnTo>
                  <a:pt x="5100" y="69110"/>
                </a:lnTo>
                <a:lnTo>
                  <a:pt x="5110" y="69100"/>
                </a:lnTo>
                <a:lnTo>
                  <a:pt x="5110" y="69090"/>
                </a:lnTo>
                <a:lnTo>
                  <a:pt x="5110" y="69080"/>
                </a:lnTo>
                <a:lnTo>
                  <a:pt x="5120" y="69080"/>
                </a:lnTo>
                <a:lnTo>
                  <a:pt x="5130" y="69070"/>
                </a:lnTo>
                <a:lnTo>
                  <a:pt x="5140" y="69060"/>
                </a:lnTo>
                <a:lnTo>
                  <a:pt x="5150" y="69060"/>
                </a:lnTo>
                <a:lnTo>
                  <a:pt x="5160" y="69060"/>
                </a:lnTo>
                <a:lnTo>
                  <a:pt x="5170" y="69060"/>
                </a:lnTo>
                <a:lnTo>
                  <a:pt x="5170" y="69050"/>
                </a:lnTo>
                <a:lnTo>
                  <a:pt x="5180" y="69050"/>
                </a:lnTo>
                <a:lnTo>
                  <a:pt x="5190" y="69050"/>
                </a:lnTo>
                <a:lnTo>
                  <a:pt x="5190" y="69040"/>
                </a:lnTo>
                <a:lnTo>
                  <a:pt x="5200" y="69040"/>
                </a:lnTo>
                <a:lnTo>
                  <a:pt x="5200" y="69030"/>
                </a:lnTo>
                <a:lnTo>
                  <a:pt x="5210" y="69030"/>
                </a:lnTo>
                <a:lnTo>
                  <a:pt x="5210" y="69020"/>
                </a:lnTo>
                <a:lnTo>
                  <a:pt x="5220" y="69020"/>
                </a:lnTo>
                <a:lnTo>
                  <a:pt x="5230" y="69020"/>
                </a:lnTo>
                <a:lnTo>
                  <a:pt x="5240" y="69020"/>
                </a:lnTo>
                <a:lnTo>
                  <a:pt x="5240" y="69010"/>
                </a:lnTo>
                <a:lnTo>
                  <a:pt x="5250" y="69010"/>
                </a:lnTo>
                <a:lnTo>
                  <a:pt x="5260" y="69010"/>
                </a:lnTo>
                <a:lnTo>
                  <a:pt x="5270" y="69010"/>
                </a:lnTo>
                <a:lnTo>
                  <a:pt x="5280" y="69010"/>
                </a:lnTo>
                <a:lnTo>
                  <a:pt x="5290" y="69010"/>
                </a:lnTo>
                <a:lnTo>
                  <a:pt x="5300" y="69000"/>
                </a:lnTo>
                <a:lnTo>
                  <a:pt x="5310" y="69000"/>
                </a:lnTo>
                <a:lnTo>
                  <a:pt x="5320" y="69000"/>
                </a:lnTo>
                <a:lnTo>
                  <a:pt x="5320" y="69010"/>
                </a:lnTo>
                <a:lnTo>
                  <a:pt x="5320" y="69020"/>
                </a:lnTo>
                <a:lnTo>
                  <a:pt x="5320" y="69030"/>
                </a:lnTo>
                <a:lnTo>
                  <a:pt x="5330" y="69030"/>
                </a:lnTo>
                <a:lnTo>
                  <a:pt x="5340" y="69030"/>
                </a:lnTo>
                <a:lnTo>
                  <a:pt x="5350" y="69030"/>
                </a:lnTo>
                <a:lnTo>
                  <a:pt x="5350" y="69020"/>
                </a:lnTo>
                <a:lnTo>
                  <a:pt x="5360" y="69020"/>
                </a:lnTo>
                <a:lnTo>
                  <a:pt x="5360" y="69010"/>
                </a:lnTo>
                <a:lnTo>
                  <a:pt x="5370" y="69010"/>
                </a:lnTo>
                <a:lnTo>
                  <a:pt x="5380" y="69010"/>
                </a:lnTo>
                <a:lnTo>
                  <a:pt x="5380" y="69000"/>
                </a:lnTo>
                <a:lnTo>
                  <a:pt x="5390" y="69000"/>
                </a:lnTo>
                <a:lnTo>
                  <a:pt x="5380" y="69000"/>
                </a:lnTo>
                <a:lnTo>
                  <a:pt x="5390" y="68990"/>
                </a:lnTo>
                <a:lnTo>
                  <a:pt x="5400" y="68990"/>
                </a:lnTo>
                <a:lnTo>
                  <a:pt x="5400" y="68980"/>
                </a:lnTo>
                <a:lnTo>
                  <a:pt x="5410" y="68970"/>
                </a:lnTo>
                <a:lnTo>
                  <a:pt x="5410" y="68960"/>
                </a:lnTo>
                <a:lnTo>
                  <a:pt x="5420" y="68960"/>
                </a:lnTo>
                <a:lnTo>
                  <a:pt x="5430" y="68960"/>
                </a:lnTo>
                <a:lnTo>
                  <a:pt x="5440" y="68950"/>
                </a:lnTo>
                <a:lnTo>
                  <a:pt x="5450" y="68960"/>
                </a:lnTo>
                <a:lnTo>
                  <a:pt x="5450" y="68950"/>
                </a:lnTo>
                <a:lnTo>
                  <a:pt x="5460" y="68940"/>
                </a:lnTo>
                <a:lnTo>
                  <a:pt x="5470" y="68940"/>
                </a:lnTo>
                <a:lnTo>
                  <a:pt x="5480" y="68940"/>
                </a:lnTo>
                <a:lnTo>
                  <a:pt x="5490" y="68940"/>
                </a:lnTo>
                <a:lnTo>
                  <a:pt x="5500" y="68940"/>
                </a:lnTo>
                <a:lnTo>
                  <a:pt x="5510" y="68930"/>
                </a:lnTo>
                <a:lnTo>
                  <a:pt x="5520" y="68930"/>
                </a:lnTo>
                <a:lnTo>
                  <a:pt x="5530" y="68930"/>
                </a:lnTo>
                <a:lnTo>
                  <a:pt x="5540" y="68930"/>
                </a:lnTo>
                <a:lnTo>
                  <a:pt x="5550" y="68930"/>
                </a:lnTo>
                <a:lnTo>
                  <a:pt x="5550" y="68940"/>
                </a:lnTo>
                <a:lnTo>
                  <a:pt x="5560" y="68940"/>
                </a:lnTo>
                <a:lnTo>
                  <a:pt x="5560" y="68930"/>
                </a:lnTo>
                <a:lnTo>
                  <a:pt x="5570" y="68930"/>
                </a:lnTo>
                <a:lnTo>
                  <a:pt x="5580" y="68930"/>
                </a:lnTo>
                <a:lnTo>
                  <a:pt x="5590" y="68930"/>
                </a:lnTo>
                <a:lnTo>
                  <a:pt x="5600" y="68930"/>
                </a:lnTo>
                <a:lnTo>
                  <a:pt x="5610" y="68930"/>
                </a:lnTo>
                <a:lnTo>
                  <a:pt x="5620" y="68930"/>
                </a:lnTo>
                <a:lnTo>
                  <a:pt x="5630" y="68930"/>
                </a:lnTo>
                <a:lnTo>
                  <a:pt x="5640" y="68930"/>
                </a:lnTo>
                <a:lnTo>
                  <a:pt x="5640" y="68920"/>
                </a:lnTo>
                <a:lnTo>
                  <a:pt x="5660" y="68920"/>
                </a:lnTo>
                <a:lnTo>
                  <a:pt x="5660" y="68910"/>
                </a:lnTo>
                <a:lnTo>
                  <a:pt x="5670" y="68900"/>
                </a:lnTo>
                <a:lnTo>
                  <a:pt x="5680" y="68900"/>
                </a:lnTo>
                <a:lnTo>
                  <a:pt x="5680" y="68890"/>
                </a:lnTo>
                <a:lnTo>
                  <a:pt x="5690" y="68890"/>
                </a:lnTo>
                <a:lnTo>
                  <a:pt x="5700" y="68890"/>
                </a:lnTo>
                <a:lnTo>
                  <a:pt x="5700" y="68880"/>
                </a:lnTo>
                <a:lnTo>
                  <a:pt x="5710" y="68880"/>
                </a:lnTo>
                <a:lnTo>
                  <a:pt x="5720" y="68880"/>
                </a:lnTo>
                <a:lnTo>
                  <a:pt x="5730" y="68880"/>
                </a:lnTo>
                <a:lnTo>
                  <a:pt x="5730" y="68870"/>
                </a:lnTo>
                <a:lnTo>
                  <a:pt x="5740" y="68870"/>
                </a:lnTo>
                <a:lnTo>
                  <a:pt x="5740" y="68860"/>
                </a:lnTo>
                <a:lnTo>
                  <a:pt x="5750" y="68860"/>
                </a:lnTo>
                <a:lnTo>
                  <a:pt x="5770" y="68860"/>
                </a:lnTo>
                <a:lnTo>
                  <a:pt x="5770" y="68850"/>
                </a:lnTo>
                <a:lnTo>
                  <a:pt x="5780" y="68840"/>
                </a:lnTo>
                <a:lnTo>
                  <a:pt x="5780" y="68820"/>
                </a:lnTo>
                <a:lnTo>
                  <a:pt x="5780" y="68810"/>
                </a:lnTo>
                <a:lnTo>
                  <a:pt x="5780" y="68800"/>
                </a:lnTo>
                <a:lnTo>
                  <a:pt x="5780" y="68790"/>
                </a:lnTo>
                <a:lnTo>
                  <a:pt x="5780" y="68780"/>
                </a:lnTo>
                <a:lnTo>
                  <a:pt x="5790" y="68770"/>
                </a:lnTo>
                <a:lnTo>
                  <a:pt x="5790" y="68760"/>
                </a:lnTo>
                <a:lnTo>
                  <a:pt x="5790" y="68750"/>
                </a:lnTo>
                <a:lnTo>
                  <a:pt x="5800" y="68740"/>
                </a:lnTo>
                <a:lnTo>
                  <a:pt x="5790" y="68740"/>
                </a:lnTo>
                <a:lnTo>
                  <a:pt x="5790" y="68730"/>
                </a:lnTo>
                <a:lnTo>
                  <a:pt x="5790" y="68720"/>
                </a:lnTo>
                <a:lnTo>
                  <a:pt x="5790" y="68710"/>
                </a:lnTo>
                <a:lnTo>
                  <a:pt x="5800" y="68710"/>
                </a:lnTo>
                <a:lnTo>
                  <a:pt x="5800" y="68700"/>
                </a:lnTo>
                <a:lnTo>
                  <a:pt x="5800" y="68690"/>
                </a:lnTo>
                <a:lnTo>
                  <a:pt x="5800" y="68680"/>
                </a:lnTo>
                <a:lnTo>
                  <a:pt x="5810" y="68680"/>
                </a:lnTo>
                <a:lnTo>
                  <a:pt x="5810" y="68670"/>
                </a:lnTo>
                <a:lnTo>
                  <a:pt x="5810" y="68660"/>
                </a:lnTo>
                <a:lnTo>
                  <a:pt x="5820" y="68650"/>
                </a:lnTo>
                <a:lnTo>
                  <a:pt x="5820" y="68640"/>
                </a:lnTo>
                <a:lnTo>
                  <a:pt x="5820" y="68630"/>
                </a:lnTo>
                <a:lnTo>
                  <a:pt x="5820" y="68620"/>
                </a:lnTo>
                <a:lnTo>
                  <a:pt x="5830" y="68620"/>
                </a:lnTo>
                <a:lnTo>
                  <a:pt x="5830" y="68610"/>
                </a:lnTo>
                <a:lnTo>
                  <a:pt x="5830" y="68600"/>
                </a:lnTo>
                <a:lnTo>
                  <a:pt x="5840" y="68600"/>
                </a:lnTo>
                <a:lnTo>
                  <a:pt x="5850" y="68600"/>
                </a:lnTo>
                <a:lnTo>
                  <a:pt x="5850" y="68590"/>
                </a:lnTo>
                <a:lnTo>
                  <a:pt x="5850" y="68580"/>
                </a:lnTo>
                <a:lnTo>
                  <a:pt x="5850" y="68570"/>
                </a:lnTo>
                <a:lnTo>
                  <a:pt x="5850" y="68560"/>
                </a:lnTo>
                <a:lnTo>
                  <a:pt x="5850" y="68550"/>
                </a:lnTo>
                <a:lnTo>
                  <a:pt x="5860" y="68540"/>
                </a:lnTo>
                <a:lnTo>
                  <a:pt x="5850" y="68530"/>
                </a:lnTo>
                <a:lnTo>
                  <a:pt x="5850" y="68520"/>
                </a:lnTo>
                <a:lnTo>
                  <a:pt x="5850" y="68510"/>
                </a:lnTo>
                <a:lnTo>
                  <a:pt x="5850" y="68500"/>
                </a:lnTo>
                <a:lnTo>
                  <a:pt x="5860" y="68500"/>
                </a:lnTo>
                <a:lnTo>
                  <a:pt x="5860" y="68490"/>
                </a:lnTo>
                <a:lnTo>
                  <a:pt x="5860" y="68480"/>
                </a:lnTo>
                <a:lnTo>
                  <a:pt x="5870" y="68470"/>
                </a:lnTo>
                <a:lnTo>
                  <a:pt x="5870" y="68460"/>
                </a:lnTo>
                <a:lnTo>
                  <a:pt x="5870" y="68450"/>
                </a:lnTo>
                <a:lnTo>
                  <a:pt x="5880" y="68440"/>
                </a:lnTo>
                <a:lnTo>
                  <a:pt x="5880" y="68430"/>
                </a:lnTo>
                <a:lnTo>
                  <a:pt x="5890" y="68420"/>
                </a:lnTo>
                <a:lnTo>
                  <a:pt x="5890" y="68410"/>
                </a:lnTo>
                <a:lnTo>
                  <a:pt x="5900" y="68400"/>
                </a:lnTo>
                <a:lnTo>
                  <a:pt x="5900" y="68390"/>
                </a:lnTo>
                <a:lnTo>
                  <a:pt x="5910" y="68380"/>
                </a:lnTo>
                <a:lnTo>
                  <a:pt x="5910" y="68370"/>
                </a:lnTo>
                <a:lnTo>
                  <a:pt x="5920" y="68360"/>
                </a:lnTo>
                <a:lnTo>
                  <a:pt x="5920" y="68350"/>
                </a:lnTo>
                <a:lnTo>
                  <a:pt x="5930" y="68350"/>
                </a:lnTo>
                <a:lnTo>
                  <a:pt x="5930" y="68340"/>
                </a:lnTo>
                <a:lnTo>
                  <a:pt x="5930" y="68330"/>
                </a:lnTo>
                <a:lnTo>
                  <a:pt x="5940" y="68320"/>
                </a:lnTo>
                <a:lnTo>
                  <a:pt x="5940" y="68310"/>
                </a:lnTo>
                <a:lnTo>
                  <a:pt x="5940" y="68300"/>
                </a:lnTo>
                <a:lnTo>
                  <a:pt x="5940" y="68290"/>
                </a:lnTo>
                <a:lnTo>
                  <a:pt x="5940" y="68280"/>
                </a:lnTo>
                <a:lnTo>
                  <a:pt x="5950" y="68280"/>
                </a:lnTo>
                <a:lnTo>
                  <a:pt x="5950" y="68270"/>
                </a:lnTo>
                <a:lnTo>
                  <a:pt x="5960" y="68260"/>
                </a:lnTo>
                <a:lnTo>
                  <a:pt x="5970" y="68250"/>
                </a:lnTo>
                <a:lnTo>
                  <a:pt x="5970" y="68240"/>
                </a:lnTo>
                <a:lnTo>
                  <a:pt x="5970" y="68230"/>
                </a:lnTo>
                <a:lnTo>
                  <a:pt x="5970" y="68220"/>
                </a:lnTo>
                <a:lnTo>
                  <a:pt x="5970" y="68200"/>
                </a:lnTo>
                <a:lnTo>
                  <a:pt x="5960" y="68120"/>
                </a:lnTo>
                <a:lnTo>
                  <a:pt x="5930" y="67980"/>
                </a:lnTo>
                <a:lnTo>
                  <a:pt x="5860" y="67700"/>
                </a:lnTo>
                <a:lnTo>
                  <a:pt x="5700" y="67410"/>
                </a:lnTo>
                <a:lnTo>
                  <a:pt x="5130" y="66850"/>
                </a:lnTo>
                <a:lnTo>
                  <a:pt x="5000" y="66210"/>
                </a:lnTo>
                <a:lnTo>
                  <a:pt x="5040" y="65360"/>
                </a:lnTo>
                <a:lnTo>
                  <a:pt x="5470" y="63980"/>
                </a:lnTo>
                <a:lnTo>
                  <a:pt x="5960" y="63370"/>
                </a:lnTo>
                <a:lnTo>
                  <a:pt x="6590" y="62930"/>
                </a:lnTo>
                <a:lnTo>
                  <a:pt x="6870" y="62850"/>
                </a:lnTo>
                <a:lnTo>
                  <a:pt x="7250" y="62920"/>
                </a:lnTo>
                <a:lnTo>
                  <a:pt x="7660" y="62910"/>
                </a:lnTo>
                <a:lnTo>
                  <a:pt x="7880" y="62910"/>
                </a:lnTo>
                <a:lnTo>
                  <a:pt x="7990" y="62970"/>
                </a:lnTo>
                <a:lnTo>
                  <a:pt x="8030" y="63050"/>
                </a:lnTo>
                <a:lnTo>
                  <a:pt x="8000" y="63140"/>
                </a:lnTo>
                <a:lnTo>
                  <a:pt x="7900" y="63230"/>
                </a:lnTo>
                <a:lnTo>
                  <a:pt x="7720" y="63260"/>
                </a:lnTo>
                <a:lnTo>
                  <a:pt x="7620" y="63340"/>
                </a:lnTo>
                <a:lnTo>
                  <a:pt x="7550" y="63490"/>
                </a:lnTo>
                <a:lnTo>
                  <a:pt x="7510" y="63660"/>
                </a:lnTo>
                <a:lnTo>
                  <a:pt x="7490" y="63770"/>
                </a:lnTo>
                <a:lnTo>
                  <a:pt x="7520" y="63890"/>
                </a:lnTo>
                <a:lnTo>
                  <a:pt x="7590" y="63960"/>
                </a:lnTo>
                <a:lnTo>
                  <a:pt x="7630" y="63990"/>
                </a:lnTo>
                <a:lnTo>
                  <a:pt x="7750" y="63960"/>
                </a:lnTo>
                <a:lnTo>
                  <a:pt x="7850" y="63920"/>
                </a:lnTo>
                <a:lnTo>
                  <a:pt x="8110" y="63660"/>
                </a:lnTo>
                <a:lnTo>
                  <a:pt x="8440" y="63360"/>
                </a:lnTo>
                <a:lnTo>
                  <a:pt x="8990" y="63040"/>
                </a:lnTo>
                <a:lnTo>
                  <a:pt x="9570" y="62460"/>
                </a:lnTo>
                <a:lnTo>
                  <a:pt x="10350" y="61650"/>
                </a:lnTo>
                <a:lnTo>
                  <a:pt x="11050" y="60390"/>
                </a:lnTo>
                <a:lnTo>
                  <a:pt x="11270" y="59840"/>
                </a:lnTo>
                <a:lnTo>
                  <a:pt x="11310" y="59550"/>
                </a:lnTo>
                <a:lnTo>
                  <a:pt x="11540" y="59270"/>
                </a:lnTo>
                <a:lnTo>
                  <a:pt x="12000" y="59140"/>
                </a:lnTo>
                <a:lnTo>
                  <a:pt x="12770" y="59200"/>
                </a:lnTo>
                <a:lnTo>
                  <a:pt x="13510" y="59560"/>
                </a:lnTo>
                <a:lnTo>
                  <a:pt x="14380" y="59420"/>
                </a:lnTo>
                <a:lnTo>
                  <a:pt x="15240" y="58950"/>
                </a:lnTo>
                <a:lnTo>
                  <a:pt x="15660" y="58330"/>
                </a:lnTo>
                <a:lnTo>
                  <a:pt x="16180" y="57380"/>
                </a:lnTo>
                <a:lnTo>
                  <a:pt x="16950" y="55850"/>
                </a:lnTo>
                <a:lnTo>
                  <a:pt x="17440" y="55030"/>
                </a:lnTo>
                <a:lnTo>
                  <a:pt x="17990" y="53470"/>
                </a:lnTo>
                <a:lnTo>
                  <a:pt x="18190" y="52480"/>
                </a:lnTo>
                <a:lnTo>
                  <a:pt x="18550" y="51010"/>
                </a:lnTo>
                <a:lnTo>
                  <a:pt x="18540" y="50200"/>
                </a:lnTo>
                <a:lnTo>
                  <a:pt x="18540" y="47840"/>
                </a:lnTo>
                <a:lnTo>
                  <a:pt x="18400" y="46800"/>
                </a:lnTo>
                <a:lnTo>
                  <a:pt x="18370" y="45150"/>
                </a:lnTo>
                <a:lnTo>
                  <a:pt x="18350" y="44310"/>
                </a:lnTo>
                <a:lnTo>
                  <a:pt x="18260" y="43690"/>
                </a:lnTo>
                <a:lnTo>
                  <a:pt x="18200" y="42980"/>
                </a:lnTo>
                <a:lnTo>
                  <a:pt x="18220" y="41880"/>
                </a:lnTo>
                <a:lnTo>
                  <a:pt x="18260" y="41090"/>
                </a:lnTo>
                <a:lnTo>
                  <a:pt x="18480" y="40190"/>
                </a:lnTo>
                <a:lnTo>
                  <a:pt x="18750" y="39120"/>
                </a:lnTo>
                <a:lnTo>
                  <a:pt x="19120" y="37790"/>
                </a:lnTo>
                <a:lnTo>
                  <a:pt x="19520" y="36990"/>
                </a:lnTo>
                <a:lnTo>
                  <a:pt x="20370" y="35350"/>
                </a:lnTo>
                <a:lnTo>
                  <a:pt x="21660" y="32880"/>
                </a:lnTo>
                <a:lnTo>
                  <a:pt x="21650" y="32750"/>
                </a:lnTo>
                <a:lnTo>
                  <a:pt x="21640" y="32710"/>
                </a:lnTo>
                <a:lnTo>
                  <a:pt x="21700" y="32350"/>
                </a:lnTo>
                <a:lnTo>
                  <a:pt x="21920" y="31860"/>
                </a:lnTo>
                <a:lnTo>
                  <a:pt x="22100" y="31050"/>
                </a:lnTo>
                <a:lnTo>
                  <a:pt x="22260" y="30900"/>
                </a:lnTo>
                <a:lnTo>
                  <a:pt x="22520" y="30190"/>
                </a:lnTo>
                <a:lnTo>
                  <a:pt x="23460" y="29920"/>
                </a:lnTo>
                <a:lnTo>
                  <a:pt x="23840" y="29620"/>
                </a:lnTo>
                <a:lnTo>
                  <a:pt x="24850" y="27850"/>
                </a:lnTo>
                <a:lnTo>
                  <a:pt x="25400" y="27360"/>
                </a:lnTo>
                <a:lnTo>
                  <a:pt x="25840" y="26330"/>
                </a:lnTo>
                <a:lnTo>
                  <a:pt x="26440" y="25840"/>
                </a:lnTo>
                <a:lnTo>
                  <a:pt x="27730" y="25020"/>
                </a:lnTo>
                <a:lnTo>
                  <a:pt x="28890" y="25080"/>
                </a:lnTo>
                <a:lnTo>
                  <a:pt x="30670" y="25110"/>
                </a:lnTo>
                <a:lnTo>
                  <a:pt x="31260" y="24780"/>
                </a:lnTo>
                <a:lnTo>
                  <a:pt x="31440" y="24610"/>
                </a:lnTo>
                <a:lnTo>
                  <a:pt x="31740" y="25020"/>
                </a:lnTo>
                <a:lnTo>
                  <a:pt x="32820" y="26290"/>
                </a:lnTo>
                <a:lnTo>
                  <a:pt x="33790" y="26620"/>
                </a:lnTo>
                <a:lnTo>
                  <a:pt x="34630" y="26890"/>
                </a:lnTo>
                <a:lnTo>
                  <a:pt x="35000" y="26880"/>
                </a:lnTo>
                <a:lnTo>
                  <a:pt x="35300" y="26760"/>
                </a:lnTo>
                <a:lnTo>
                  <a:pt x="35480" y="26870"/>
                </a:lnTo>
                <a:lnTo>
                  <a:pt x="35710" y="26950"/>
                </a:lnTo>
                <a:lnTo>
                  <a:pt x="36440" y="27290"/>
                </a:lnTo>
                <a:lnTo>
                  <a:pt x="37270" y="27700"/>
                </a:lnTo>
                <a:lnTo>
                  <a:pt x="38180" y="27650"/>
                </a:lnTo>
                <a:lnTo>
                  <a:pt x="39060" y="27710"/>
                </a:lnTo>
                <a:lnTo>
                  <a:pt x="39250" y="29070"/>
                </a:lnTo>
                <a:lnTo>
                  <a:pt x="39310" y="30910"/>
                </a:lnTo>
                <a:lnTo>
                  <a:pt x="39290" y="32210"/>
                </a:lnTo>
                <a:lnTo>
                  <a:pt x="39230" y="33190"/>
                </a:lnTo>
                <a:lnTo>
                  <a:pt x="39790" y="33860"/>
                </a:lnTo>
                <a:lnTo>
                  <a:pt x="40280" y="3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orth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58590" y="18700"/>
                </a:moveTo>
                <a:lnTo>
                  <a:pt x="58780" y="18790"/>
                </a:lnTo>
                <a:lnTo>
                  <a:pt x="58910" y="18830"/>
                </a:lnTo>
                <a:lnTo>
                  <a:pt x="59160" y="19030"/>
                </a:lnTo>
                <a:lnTo>
                  <a:pt x="59300" y="19480"/>
                </a:lnTo>
                <a:lnTo>
                  <a:pt x="59550" y="19820"/>
                </a:lnTo>
                <a:lnTo>
                  <a:pt x="59840" y="20060"/>
                </a:lnTo>
                <a:lnTo>
                  <a:pt x="60410" y="21000"/>
                </a:lnTo>
                <a:lnTo>
                  <a:pt x="60910" y="21760"/>
                </a:lnTo>
                <a:lnTo>
                  <a:pt x="61300" y="22490"/>
                </a:lnTo>
                <a:lnTo>
                  <a:pt x="61690" y="23330"/>
                </a:lnTo>
                <a:lnTo>
                  <a:pt x="61880" y="23760"/>
                </a:lnTo>
                <a:lnTo>
                  <a:pt x="61990" y="24450"/>
                </a:lnTo>
                <a:lnTo>
                  <a:pt x="62030" y="24860"/>
                </a:lnTo>
                <a:lnTo>
                  <a:pt x="62430" y="24740"/>
                </a:lnTo>
                <a:lnTo>
                  <a:pt x="62970" y="24550"/>
                </a:lnTo>
                <a:lnTo>
                  <a:pt x="63400" y="24550"/>
                </a:lnTo>
                <a:lnTo>
                  <a:pt x="63650" y="24680"/>
                </a:lnTo>
                <a:lnTo>
                  <a:pt x="63630" y="24890"/>
                </a:lnTo>
                <a:lnTo>
                  <a:pt x="63270" y="25210"/>
                </a:lnTo>
                <a:lnTo>
                  <a:pt x="63040" y="25960"/>
                </a:lnTo>
                <a:lnTo>
                  <a:pt x="63230" y="26960"/>
                </a:lnTo>
                <a:lnTo>
                  <a:pt x="63570" y="27880"/>
                </a:lnTo>
                <a:lnTo>
                  <a:pt x="64010" y="28680"/>
                </a:lnTo>
                <a:lnTo>
                  <a:pt x="64600" y="29290"/>
                </a:lnTo>
                <a:lnTo>
                  <a:pt x="65410" y="30350"/>
                </a:lnTo>
                <a:lnTo>
                  <a:pt x="66280" y="31430"/>
                </a:lnTo>
                <a:lnTo>
                  <a:pt x="66920" y="32130"/>
                </a:lnTo>
                <a:lnTo>
                  <a:pt x="67190" y="32730"/>
                </a:lnTo>
                <a:lnTo>
                  <a:pt x="67040" y="33240"/>
                </a:lnTo>
                <a:lnTo>
                  <a:pt x="66870" y="33740"/>
                </a:lnTo>
                <a:lnTo>
                  <a:pt x="67030" y="34680"/>
                </a:lnTo>
                <a:lnTo>
                  <a:pt x="67490" y="36220"/>
                </a:lnTo>
                <a:lnTo>
                  <a:pt x="67840" y="37600"/>
                </a:lnTo>
                <a:lnTo>
                  <a:pt x="67850" y="38290"/>
                </a:lnTo>
                <a:lnTo>
                  <a:pt x="67600" y="38440"/>
                </a:lnTo>
                <a:lnTo>
                  <a:pt x="67210" y="38700"/>
                </a:lnTo>
                <a:lnTo>
                  <a:pt x="66890" y="39040"/>
                </a:lnTo>
                <a:lnTo>
                  <a:pt x="66710" y="39170"/>
                </a:lnTo>
                <a:lnTo>
                  <a:pt x="66390" y="39120"/>
                </a:lnTo>
                <a:lnTo>
                  <a:pt x="65650" y="38880"/>
                </a:lnTo>
                <a:lnTo>
                  <a:pt x="64250" y="37880"/>
                </a:lnTo>
                <a:lnTo>
                  <a:pt x="62770" y="36900"/>
                </a:lnTo>
                <a:lnTo>
                  <a:pt x="62030" y="36460"/>
                </a:lnTo>
                <a:lnTo>
                  <a:pt x="61680" y="36310"/>
                </a:lnTo>
                <a:lnTo>
                  <a:pt x="61450" y="36890"/>
                </a:lnTo>
                <a:lnTo>
                  <a:pt x="61140" y="37660"/>
                </a:lnTo>
                <a:lnTo>
                  <a:pt x="60900" y="37970"/>
                </a:lnTo>
                <a:lnTo>
                  <a:pt x="60470" y="37910"/>
                </a:lnTo>
                <a:lnTo>
                  <a:pt x="59370" y="38100"/>
                </a:lnTo>
                <a:lnTo>
                  <a:pt x="58460" y="38510"/>
                </a:lnTo>
                <a:lnTo>
                  <a:pt x="58210" y="38840"/>
                </a:lnTo>
                <a:lnTo>
                  <a:pt x="57730" y="39400"/>
                </a:lnTo>
                <a:lnTo>
                  <a:pt x="57140" y="39750"/>
                </a:lnTo>
                <a:lnTo>
                  <a:pt x="56580" y="39380"/>
                </a:lnTo>
                <a:lnTo>
                  <a:pt x="55990" y="38990"/>
                </a:lnTo>
                <a:lnTo>
                  <a:pt x="55560" y="39130"/>
                </a:lnTo>
                <a:lnTo>
                  <a:pt x="55210" y="39680"/>
                </a:lnTo>
                <a:lnTo>
                  <a:pt x="54850" y="40290"/>
                </a:lnTo>
                <a:lnTo>
                  <a:pt x="54650" y="40740"/>
                </a:lnTo>
                <a:lnTo>
                  <a:pt x="54890" y="41430"/>
                </a:lnTo>
                <a:lnTo>
                  <a:pt x="55070" y="41960"/>
                </a:lnTo>
                <a:lnTo>
                  <a:pt x="54900" y="42090"/>
                </a:lnTo>
                <a:lnTo>
                  <a:pt x="54780" y="42140"/>
                </a:lnTo>
                <a:lnTo>
                  <a:pt x="54670" y="42060"/>
                </a:lnTo>
                <a:lnTo>
                  <a:pt x="54310" y="41990"/>
                </a:lnTo>
                <a:lnTo>
                  <a:pt x="53870" y="41700"/>
                </a:lnTo>
                <a:lnTo>
                  <a:pt x="53440" y="41230"/>
                </a:lnTo>
                <a:lnTo>
                  <a:pt x="53080" y="40860"/>
                </a:lnTo>
                <a:lnTo>
                  <a:pt x="52790" y="40600"/>
                </a:lnTo>
                <a:lnTo>
                  <a:pt x="52460" y="40370"/>
                </a:lnTo>
                <a:lnTo>
                  <a:pt x="52100" y="40190"/>
                </a:lnTo>
                <a:lnTo>
                  <a:pt x="51800" y="39960"/>
                </a:lnTo>
                <a:lnTo>
                  <a:pt x="51250" y="39800"/>
                </a:lnTo>
                <a:lnTo>
                  <a:pt x="50470" y="39780"/>
                </a:lnTo>
                <a:lnTo>
                  <a:pt x="49580" y="39950"/>
                </a:lnTo>
                <a:lnTo>
                  <a:pt x="48720" y="39960"/>
                </a:lnTo>
                <a:lnTo>
                  <a:pt x="47490" y="39540"/>
                </a:lnTo>
                <a:lnTo>
                  <a:pt x="46640" y="39000"/>
                </a:lnTo>
                <a:lnTo>
                  <a:pt x="46410" y="38350"/>
                </a:lnTo>
                <a:lnTo>
                  <a:pt x="45790" y="37760"/>
                </a:lnTo>
                <a:lnTo>
                  <a:pt x="45260" y="36940"/>
                </a:lnTo>
                <a:lnTo>
                  <a:pt x="44660" y="36050"/>
                </a:lnTo>
                <a:lnTo>
                  <a:pt x="44200" y="35330"/>
                </a:lnTo>
                <a:lnTo>
                  <a:pt x="44040" y="34920"/>
                </a:lnTo>
                <a:lnTo>
                  <a:pt x="43690" y="34860"/>
                </a:lnTo>
                <a:lnTo>
                  <a:pt x="43130" y="34960"/>
                </a:lnTo>
                <a:lnTo>
                  <a:pt x="42290" y="34660"/>
                </a:lnTo>
                <a:lnTo>
                  <a:pt x="41560" y="34170"/>
                </a:lnTo>
                <a:lnTo>
                  <a:pt x="41050" y="34070"/>
                </a:lnTo>
                <a:lnTo>
                  <a:pt x="40540" y="34150"/>
                </a:lnTo>
                <a:lnTo>
                  <a:pt x="40280" y="34230"/>
                </a:lnTo>
                <a:lnTo>
                  <a:pt x="39790" y="33860"/>
                </a:lnTo>
                <a:lnTo>
                  <a:pt x="39230" y="33190"/>
                </a:lnTo>
                <a:lnTo>
                  <a:pt x="39290" y="32210"/>
                </a:lnTo>
                <a:lnTo>
                  <a:pt x="39310" y="30910"/>
                </a:lnTo>
                <a:lnTo>
                  <a:pt x="39250" y="29070"/>
                </a:lnTo>
                <a:lnTo>
                  <a:pt x="39060" y="27710"/>
                </a:lnTo>
                <a:lnTo>
                  <a:pt x="38180" y="27650"/>
                </a:lnTo>
                <a:lnTo>
                  <a:pt x="37270" y="27700"/>
                </a:lnTo>
                <a:lnTo>
                  <a:pt x="36440" y="27290"/>
                </a:lnTo>
                <a:lnTo>
                  <a:pt x="35710" y="26950"/>
                </a:lnTo>
                <a:lnTo>
                  <a:pt x="35480" y="26870"/>
                </a:lnTo>
                <a:lnTo>
                  <a:pt x="35300" y="26760"/>
                </a:lnTo>
                <a:lnTo>
                  <a:pt x="35000" y="26880"/>
                </a:lnTo>
                <a:lnTo>
                  <a:pt x="34630" y="26890"/>
                </a:lnTo>
                <a:lnTo>
                  <a:pt x="33790" y="26620"/>
                </a:lnTo>
                <a:lnTo>
                  <a:pt x="32820" y="26290"/>
                </a:lnTo>
                <a:lnTo>
                  <a:pt x="31740" y="25020"/>
                </a:lnTo>
                <a:lnTo>
                  <a:pt x="31440" y="24610"/>
                </a:lnTo>
                <a:lnTo>
                  <a:pt x="31700" y="24380"/>
                </a:lnTo>
                <a:lnTo>
                  <a:pt x="32570" y="22720"/>
                </a:lnTo>
                <a:lnTo>
                  <a:pt x="33730" y="21420"/>
                </a:lnTo>
                <a:lnTo>
                  <a:pt x="34240" y="20520"/>
                </a:lnTo>
                <a:lnTo>
                  <a:pt x="34560" y="20220"/>
                </a:lnTo>
                <a:lnTo>
                  <a:pt x="35280" y="20220"/>
                </a:lnTo>
                <a:lnTo>
                  <a:pt x="35570" y="20250"/>
                </a:lnTo>
                <a:lnTo>
                  <a:pt x="36120" y="19660"/>
                </a:lnTo>
                <a:lnTo>
                  <a:pt x="36570" y="19180"/>
                </a:lnTo>
                <a:lnTo>
                  <a:pt x="37210" y="19060"/>
                </a:lnTo>
                <a:lnTo>
                  <a:pt x="37500" y="19060"/>
                </a:lnTo>
                <a:lnTo>
                  <a:pt x="37730" y="18880"/>
                </a:lnTo>
                <a:lnTo>
                  <a:pt x="37730" y="18840"/>
                </a:lnTo>
                <a:lnTo>
                  <a:pt x="37730" y="18820"/>
                </a:lnTo>
                <a:lnTo>
                  <a:pt x="38500" y="18860"/>
                </a:lnTo>
                <a:lnTo>
                  <a:pt x="39440" y="18790"/>
                </a:lnTo>
                <a:lnTo>
                  <a:pt x="40280" y="18560"/>
                </a:lnTo>
                <a:lnTo>
                  <a:pt x="40300" y="18550"/>
                </a:lnTo>
                <a:lnTo>
                  <a:pt x="41200" y="18040"/>
                </a:lnTo>
                <a:lnTo>
                  <a:pt x="41660" y="17710"/>
                </a:lnTo>
                <a:lnTo>
                  <a:pt x="41900" y="17540"/>
                </a:lnTo>
                <a:lnTo>
                  <a:pt x="42650" y="17150"/>
                </a:lnTo>
                <a:lnTo>
                  <a:pt x="43740" y="16960"/>
                </a:lnTo>
                <a:lnTo>
                  <a:pt x="44270" y="17080"/>
                </a:lnTo>
                <a:lnTo>
                  <a:pt x="45220" y="17660"/>
                </a:lnTo>
                <a:lnTo>
                  <a:pt x="45530" y="17770"/>
                </a:lnTo>
                <a:lnTo>
                  <a:pt x="45570" y="17750"/>
                </a:lnTo>
                <a:lnTo>
                  <a:pt x="45910" y="17550"/>
                </a:lnTo>
                <a:lnTo>
                  <a:pt x="46170" y="16660"/>
                </a:lnTo>
                <a:lnTo>
                  <a:pt x="46580" y="16180"/>
                </a:lnTo>
                <a:lnTo>
                  <a:pt x="46990" y="15920"/>
                </a:lnTo>
                <a:lnTo>
                  <a:pt x="47380" y="15810"/>
                </a:lnTo>
                <a:lnTo>
                  <a:pt x="47460" y="15820"/>
                </a:lnTo>
                <a:lnTo>
                  <a:pt x="47780" y="15870"/>
                </a:lnTo>
                <a:lnTo>
                  <a:pt x="47790" y="15870"/>
                </a:lnTo>
                <a:lnTo>
                  <a:pt x="48280" y="16120"/>
                </a:lnTo>
                <a:lnTo>
                  <a:pt x="49540" y="17950"/>
                </a:lnTo>
                <a:lnTo>
                  <a:pt x="49740" y="18890"/>
                </a:lnTo>
                <a:lnTo>
                  <a:pt x="49850" y="20740"/>
                </a:lnTo>
                <a:lnTo>
                  <a:pt x="50280" y="21690"/>
                </a:lnTo>
                <a:lnTo>
                  <a:pt x="51050" y="22410"/>
                </a:lnTo>
                <a:lnTo>
                  <a:pt x="51450" y="22520"/>
                </a:lnTo>
                <a:lnTo>
                  <a:pt x="51930" y="22660"/>
                </a:lnTo>
                <a:lnTo>
                  <a:pt x="52450" y="22600"/>
                </a:lnTo>
                <a:lnTo>
                  <a:pt x="52870" y="22550"/>
                </a:lnTo>
                <a:lnTo>
                  <a:pt x="53860" y="22190"/>
                </a:lnTo>
                <a:lnTo>
                  <a:pt x="54340" y="21920"/>
                </a:lnTo>
                <a:lnTo>
                  <a:pt x="54680" y="21730"/>
                </a:lnTo>
                <a:lnTo>
                  <a:pt x="55050" y="21530"/>
                </a:lnTo>
                <a:lnTo>
                  <a:pt x="55330" y="21370"/>
                </a:lnTo>
                <a:lnTo>
                  <a:pt x="56900" y="20500"/>
                </a:lnTo>
                <a:lnTo>
                  <a:pt x="57300" y="20420"/>
                </a:lnTo>
                <a:lnTo>
                  <a:pt x="57370" y="20400"/>
                </a:lnTo>
                <a:lnTo>
                  <a:pt x="57770" y="19420"/>
                </a:lnTo>
                <a:lnTo>
                  <a:pt x="58360" y="18820"/>
                </a:lnTo>
                <a:lnTo>
                  <a:pt x="58590" y="1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Kigali City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66710" y="39170"/>
                </a:moveTo>
                <a:lnTo>
                  <a:pt x="66770" y="39410"/>
                </a:lnTo>
                <a:lnTo>
                  <a:pt x="67080" y="39840"/>
                </a:lnTo>
                <a:lnTo>
                  <a:pt x="67250" y="40490"/>
                </a:lnTo>
                <a:lnTo>
                  <a:pt x="67220" y="41110"/>
                </a:lnTo>
                <a:lnTo>
                  <a:pt x="67500" y="41450"/>
                </a:lnTo>
                <a:lnTo>
                  <a:pt x="67760" y="41720"/>
                </a:lnTo>
                <a:lnTo>
                  <a:pt x="67850" y="42450"/>
                </a:lnTo>
                <a:lnTo>
                  <a:pt x="67840" y="43330"/>
                </a:lnTo>
                <a:lnTo>
                  <a:pt x="67630" y="43710"/>
                </a:lnTo>
                <a:lnTo>
                  <a:pt x="67020" y="44010"/>
                </a:lnTo>
                <a:lnTo>
                  <a:pt x="66370" y="44280"/>
                </a:lnTo>
                <a:lnTo>
                  <a:pt x="66130" y="44560"/>
                </a:lnTo>
                <a:lnTo>
                  <a:pt x="66100" y="45080"/>
                </a:lnTo>
                <a:lnTo>
                  <a:pt x="65960" y="46700"/>
                </a:lnTo>
                <a:lnTo>
                  <a:pt x="65670" y="48310"/>
                </a:lnTo>
                <a:lnTo>
                  <a:pt x="65310" y="49130"/>
                </a:lnTo>
                <a:lnTo>
                  <a:pt x="65010" y="49560"/>
                </a:lnTo>
                <a:lnTo>
                  <a:pt x="64720" y="49150"/>
                </a:lnTo>
                <a:lnTo>
                  <a:pt x="64380" y="48730"/>
                </a:lnTo>
                <a:lnTo>
                  <a:pt x="64070" y="48260"/>
                </a:lnTo>
                <a:lnTo>
                  <a:pt x="63600" y="47640"/>
                </a:lnTo>
                <a:lnTo>
                  <a:pt x="63050" y="47480"/>
                </a:lnTo>
                <a:lnTo>
                  <a:pt x="62500" y="47670"/>
                </a:lnTo>
                <a:lnTo>
                  <a:pt x="62030" y="47880"/>
                </a:lnTo>
                <a:lnTo>
                  <a:pt x="61770" y="48020"/>
                </a:lnTo>
                <a:lnTo>
                  <a:pt x="61450" y="48250"/>
                </a:lnTo>
                <a:lnTo>
                  <a:pt x="61190" y="48480"/>
                </a:lnTo>
                <a:lnTo>
                  <a:pt x="61080" y="48640"/>
                </a:lnTo>
                <a:lnTo>
                  <a:pt x="60920" y="48670"/>
                </a:lnTo>
                <a:lnTo>
                  <a:pt x="60790" y="48680"/>
                </a:lnTo>
                <a:lnTo>
                  <a:pt x="60430" y="48710"/>
                </a:lnTo>
                <a:lnTo>
                  <a:pt x="60030" y="48790"/>
                </a:lnTo>
                <a:lnTo>
                  <a:pt x="59770" y="48880"/>
                </a:lnTo>
                <a:lnTo>
                  <a:pt x="59480" y="48940"/>
                </a:lnTo>
                <a:lnTo>
                  <a:pt x="59210" y="48990"/>
                </a:lnTo>
                <a:lnTo>
                  <a:pt x="59060" y="49030"/>
                </a:lnTo>
                <a:lnTo>
                  <a:pt x="58930" y="49070"/>
                </a:lnTo>
                <a:lnTo>
                  <a:pt x="58660" y="49100"/>
                </a:lnTo>
                <a:lnTo>
                  <a:pt x="58270" y="49060"/>
                </a:lnTo>
                <a:lnTo>
                  <a:pt x="58060" y="48790"/>
                </a:lnTo>
                <a:lnTo>
                  <a:pt x="57900" y="48590"/>
                </a:lnTo>
                <a:lnTo>
                  <a:pt x="57580" y="48680"/>
                </a:lnTo>
                <a:lnTo>
                  <a:pt x="57350" y="48930"/>
                </a:lnTo>
                <a:lnTo>
                  <a:pt x="57070" y="49080"/>
                </a:lnTo>
                <a:lnTo>
                  <a:pt x="56640" y="49270"/>
                </a:lnTo>
                <a:lnTo>
                  <a:pt x="56430" y="49440"/>
                </a:lnTo>
                <a:lnTo>
                  <a:pt x="56330" y="49360"/>
                </a:lnTo>
                <a:lnTo>
                  <a:pt x="56040" y="49270"/>
                </a:lnTo>
                <a:lnTo>
                  <a:pt x="55790" y="49190"/>
                </a:lnTo>
                <a:lnTo>
                  <a:pt x="55590" y="49160"/>
                </a:lnTo>
                <a:lnTo>
                  <a:pt x="55210" y="48920"/>
                </a:lnTo>
                <a:lnTo>
                  <a:pt x="54930" y="48380"/>
                </a:lnTo>
                <a:lnTo>
                  <a:pt x="55020" y="47950"/>
                </a:lnTo>
                <a:lnTo>
                  <a:pt x="55350" y="47610"/>
                </a:lnTo>
                <a:lnTo>
                  <a:pt x="55710" y="47470"/>
                </a:lnTo>
                <a:lnTo>
                  <a:pt x="55870" y="47290"/>
                </a:lnTo>
                <a:lnTo>
                  <a:pt x="56070" y="46950"/>
                </a:lnTo>
                <a:lnTo>
                  <a:pt x="55780" y="46260"/>
                </a:lnTo>
                <a:lnTo>
                  <a:pt x="55360" y="45590"/>
                </a:lnTo>
                <a:lnTo>
                  <a:pt x="55510" y="45360"/>
                </a:lnTo>
                <a:lnTo>
                  <a:pt x="55600" y="45080"/>
                </a:lnTo>
                <a:lnTo>
                  <a:pt x="55630" y="44790"/>
                </a:lnTo>
                <a:lnTo>
                  <a:pt x="55640" y="44620"/>
                </a:lnTo>
                <a:lnTo>
                  <a:pt x="55650" y="44540"/>
                </a:lnTo>
                <a:lnTo>
                  <a:pt x="55730" y="44340"/>
                </a:lnTo>
                <a:lnTo>
                  <a:pt x="55600" y="44010"/>
                </a:lnTo>
                <a:lnTo>
                  <a:pt x="55460" y="43680"/>
                </a:lnTo>
                <a:lnTo>
                  <a:pt x="55330" y="43400"/>
                </a:lnTo>
                <a:lnTo>
                  <a:pt x="55200" y="43220"/>
                </a:lnTo>
                <a:lnTo>
                  <a:pt x="55110" y="43070"/>
                </a:lnTo>
                <a:lnTo>
                  <a:pt x="54990" y="42730"/>
                </a:lnTo>
                <a:lnTo>
                  <a:pt x="54850" y="42350"/>
                </a:lnTo>
                <a:lnTo>
                  <a:pt x="54760" y="42200"/>
                </a:lnTo>
                <a:lnTo>
                  <a:pt x="54780" y="42140"/>
                </a:lnTo>
                <a:lnTo>
                  <a:pt x="54900" y="42090"/>
                </a:lnTo>
                <a:lnTo>
                  <a:pt x="55070" y="41960"/>
                </a:lnTo>
                <a:lnTo>
                  <a:pt x="54890" y="41430"/>
                </a:lnTo>
                <a:lnTo>
                  <a:pt x="54650" y="40740"/>
                </a:lnTo>
                <a:lnTo>
                  <a:pt x="54850" y="40290"/>
                </a:lnTo>
                <a:lnTo>
                  <a:pt x="55210" y="39680"/>
                </a:lnTo>
                <a:lnTo>
                  <a:pt x="55560" y="39130"/>
                </a:lnTo>
                <a:lnTo>
                  <a:pt x="55990" y="38990"/>
                </a:lnTo>
                <a:lnTo>
                  <a:pt x="56580" y="39380"/>
                </a:lnTo>
                <a:lnTo>
                  <a:pt x="57140" y="39750"/>
                </a:lnTo>
                <a:lnTo>
                  <a:pt x="57730" y="39400"/>
                </a:lnTo>
                <a:lnTo>
                  <a:pt x="58210" y="38840"/>
                </a:lnTo>
                <a:lnTo>
                  <a:pt x="58460" y="38510"/>
                </a:lnTo>
                <a:lnTo>
                  <a:pt x="59370" y="38100"/>
                </a:lnTo>
                <a:lnTo>
                  <a:pt x="60470" y="37910"/>
                </a:lnTo>
                <a:lnTo>
                  <a:pt x="60900" y="37970"/>
                </a:lnTo>
                <a:lnTo>
                  <a:pt x="61140" y="37660"/>
                </a:lnTo>
                <a:lnTo>
                  <a:pt x="61450" y="36890"/>
                </a:lnTo>
                <a:lnTo>
                  <a:pt x="61680" y="36310"/>
                </a:lnTo>
                <a:lnTo>
                  <a:pt x="62030" y="36460"/>
                </a:lnTo>
                <a:lnTo>
                  <a:pt x="62770" y="36900"/>
                </a:lnTo>
                <a:lnTo>
                  <a:pt x="64250" y="37880"/>
                </a:lnTo>
                <a:lnTo>
                  <a:pt x="65650" y="38880"/>
                </a:lnTo>
                <a:lnTo>
                  <a:pt x="66390" y="39120"/>
                </a:lnTo>
                <a:lnTo>
                  <a:pt x="66710" y="3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