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Yevrey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Yevre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9650" y="59750"/>
                </a:moveTo>
                <a:lnTo>
                  <a:pt x="69650" y="59740"/>
                </a:lnTo>
                <a:lnTo>
                  <a:pt x="69660" y="59730"/>
                </a:lnTo>
                <a:lnTo>
                  <a:pt x="69680" y="59710"/>
                </a:lnTo>
                <a:lnTo>
                  <a:pt x="69700" y="59690"/>
                </a:lnTo>
                <a:lnTo>
                  <a:pt x="69780" y="59650"/>
                </a:lnTo>
                <a:lnTo>
                  <a:pt x="69790" y="59650"/>
                </a:lnTo>
                <a:lnTo>
                  <a:pt x="69800" y="59650"/>
                </a:lnTo>
                <a:lnTo>
                  <a:pt x="69810" y="59650"/>
                </a:lnTo>
                <a:lnTo>
                  <a:pt x="69820" y="59660"/>
                </a:lnTo>
                <a:lnTo>
                  <a:pt x="69840" y="59660"/>
                </a:lnTo>
                <a:lnTo>
                  <a:pt x="69850" y="59670"/>
                </a:lnTo>
                <a:lnTo>
                  <a:pt x="69860" y="59670"/>
                </a:lnTo>
                <a:lnTo>
                  <a:pt x="69870" y="59660"/>
                </a:lnTo>
                <a:lnTo>
                  <a:pt x="69880" y="59650"/>
                </a:lnTo>
                <a:lnTo>
                  <a:pt x="69890" y="59620"/>
                </a:lnTo>
                <a:lnTo>
                  <a:pt x="69900" y="59610"/>
                </a:lnTo>
                <a:lnTo>
                  <a:pt x="69900" y="59600"/>
                </a:lnTo>
                <a:lnTo>
                  <a:pt x="69890" y="59590"/>
                </a:lnTo>
                <a:lnTo>
                  <a:pt x="69890" y="59580"/>
                </a:lnTo>
                <a:lnTo>
                  <a:pt x="69890" y="59570"/>
                </a:lnTo>
                <a:lnTo>
                  <a:pt x="69900" y="59560"/>
                </a:lnTo>
                <a:lnTo>
                  <a:pt x="69910" y="59550"/>
                </a:lnTo>
                <a:lnTo>
                  <a:pt x="69920" y="59540"/>
                </a:lnTo>
                <a:lnTo>
                  <a:pt x="69930" y="59520"/>
                </a:lnTo>
                <a:lnTo>
                  <a:pt x="69930" y="59510"/>
                </a:lnTo>
                <a:lnTo>
                  <a:pt x="69960" y="59470"/>
                </a:lnTo>
                <a:lnTo>
                  <a:pt x="69970" y="59460"/>
                </a:lnTo>
                <a:lnTo>
                  <a:pt x="69970" y="59450"/>
                </a:lnTo>
                <a:lnTo>
                  <a:pt x="69970" y="59430"/>
                </a:lnTo>
                <a:lnTo>
                  <a:pt x="69980" y="59410"/>
                </a:lnTo>
                <a:lnTo>
                  <a:pt x="69990" y="59400"/>
                </a:lnTo>
                <a:lnTo>
                  <a:pt x="70000" y="59390"/>
                </a:lnTo>
                <a:lnTo>
                  <a:pt x="70020" y="59390"/>
                </a:lnTo>
                <a:lnTo>
                  <a:pt x="70030" y="59390"/>
                </a:lnTo>
                <a:lnTo>
                  <a:pt x="70040" y="59380"/>
                </a:lnTo>
                <a:lnTo>
                  <a:pt x="70050" y="59380"/>
                </a:lnTo>
                <a:lnTo>
                  <a:pt x="70050" y="59390"/>
                </a:lnTo>
                <a:lnTo>
                  <a:pt x="70060" y="59390"/>
                </a:lnTo>
                <a:lnTo>
                  <a:pt x="70070" y="59400"/>
                </a:lnTo>
                <a:lnTo>
                  <a:pt x="70070" y="59410"/>
                </a:lnTo>
                <a:lnTo>
                  <a:pt x="70080" y="59410"/>
                </a:lnTo>
                <a:lnTo>
                  <a:pt x="70100" y="59400"/>
                </a:lnTo>
                <a:lnTo>
                  <a:pt x="70110" y="59390"/>
                </a:lnTo>
                <a:lnTo>
                  <a:pt x="70120" y="59390"/>
                </a:lnTo>
                <a:lnTo>
                  <a:pt x="70130" y="59400"/>
                </a:lnTo>
                <a:lnTo>
                  <a:pt x="70140" y="59410"/>
                </a:lnTo>
                <a:lnTo>
                  <a:pt x="70150" y="59410"/>
                </a:lnTo>
                <a:lnTo>
                  <a:pt x="70170" y="59430"/>
                </a:lnTo>
                <a:lnTo>
                  <a:pt x="70170" y="59440"/>
                </a:lnTo>
                <a:lnTo>
                  <a:pt x="70180" y="59440"/>
                </a:lnTo>
                <a:lnTo>
                  <a:pt x="70180" y="59430"/>
                </a:lnTo>
                <a:lnTo>
                  <a:pt x="70190" y="59420"/>
                </a:lnTo>
                <a:lnTo>
                  <a:pt x="70200" y="59420"/>
                </a:lnTo>
                <a:lnTo>
                  <a:pt x="70220" y="59400"/>
                </a:lnTo>
                <a:lnTo>
                  <a:pt x="70250" y="59380"/>
                </a:lnTo>
                <a:lnTo>
                  <a:pt x="70260" y="59370"/>
                </a:lnTo>
                <a:lnTo>
                  <a:pt x="70260" y="59360"/>
                </a:lnTo>
                <a:lnTo>
                  <a:pt x="70270" y="59360"/>
                </a:lnTo>
                <a:lnTo>
                  <a:pt x="70370" y="59340"/>
                </a:lnTo>
                <a:lnTo>
                  <a:pt x="70370" y="59330"/>
                </a:lnTo>
                <a:lnTo>
                  <a:pt x="70380" y="59320"/>
                </a:lnTo>
                <a:lnTo>
                  <a:pt x="70390" y="59320"/>
                </a:lnTo>
                <a:lnTo>
                  <a:pt x="70400" y="59320"/>
                </a:lnTo>
                <a:lnTo>
                  <a:pt x="70400" y="59330"/>
                </a:lnTo>
                <a:lnTo>
                  <a:pt x="70410" y="59330"/>
                </a:lnTo>
                <a:lnTo>
                  <a:pt x="70410" y="59350"/>
                </a:lnTo>
                <a:lnTo>
                  <a:pt x="70420" y="59350"/>
                </a:lnTo>
                <a:lnTo>
                  <a:pt x="70420" y="59360"/>
                </a:lnTo>
                <a:lnTo>
                  <a:pt x="70430" y="59370"/>
                </a:lnTo>
                <a:lnTo>
                  <a:pt x="70440" y="59370"/>
                </a:lnTo>
                <a:lnTo>
                  <a:pt x="70450" y="59370"/>
                </a:lnTo>
                <a:lnTo>
                  <a:pt x="70460" y="59370"/>
                </a:lnTo>
                <a:lnTo>
                  <a:pt x="70460" y="59380"/>
                </a:lnTo>
                <a:lnTo>
                  <a:pt x="70470" y="59390"/>
                </a:lnTo>
                <a:lnTo>
                  <a:pt x="70490" y="59410"/>
                </a:lnTo>
                <a:lnTo>
                  <a:pt x="70500" y="59410"/>
                </a:lnTo>
                <a:lnTo>
                  <a:pt x="70510" y="59400"/>
                </a:lnTo>
                <a:lnTo>
                  <a:pt x="70500" y="59380"/>
                </a:lnTo>
                <a:lnTo>
                  <a:pt x="70500" y="59370"/>
                </a:lnTo>
                <a:lnTo>
                  <a:pt x="70500" y="59360"/>
                </a:lnTo>
                <a:lnTo>
                  <a:pt x="70490" y="59350"/>
                </a:lnTo>
                <a:lnTo>
                  <a:pt x="70490" y="59340"/>
                </a:lnTo>
                <a:lnTo>
                  <a:pt x="70500" y="59330"/>
                </a:lnTo>
                <a:lnTo>
                  <a:pt x="70510" y="59320"/>
                </a:lnTo>
                <a:lnTo>
                  <a:pt x="70510" y="59310"/>
                </a:lnTo>
                <a:lnTo>
                  <a:pt x="70520" y="59300"/>
                </a:lnTo>
                <a:lnTo>
                  <a:pt x="70520" y="59290"/>
                </a:lnTo>
                <a:lnTo>
                  <a:pt x="70510" y="59280"/>
                </a:lnTo>
                <a:lnTo>
                  <a:pt x="70510" y="59270"/>
                </a:lnTo>
                <a:lnTo>
                  <a:pt x="70550" y="59260"/>
                </a:lnTo>
                <a:lnTo>
                  <a:pt x="70560" y="59260"/>
                </a:lnTo>
                <a:lnTo>
                  <a:pt x="70560" y="59250"/>
                </a:lnTo>
                <a:lnTo>
                  <a:pt x="70550" y="59240"/>
                </a:lnTo>
                <a:lnTo>
                  <a:pt x="70540" y="59230"/>
                </a:lnTo>
                <a:lnTo>
                  <a:pt x="70540" y="59220"/>
                </a:lnTo>
                <a:lnTo>
                  <a:pt x="70550" y="59220"/>
                </a:lnTo>
                <a:lnTo>
                  <a:pt x="70550" y="59210"/>
                </a:lnTo>
                <a:lnTo>
                  <a:pt x="70550" y="59190"/>
                </a:lnTo>
                <a:lnTo>
                  <a:pt x="70560" y="59190"/>
                </a:lnTo>
                <a:lnTo>
                  <a:pt x="70590" y="59170"/>
                </a:lnTo>
                <a:lnTo>
                  <a:pt x="70600" y="59170"/>
                </a:lnTo>
                <a:lnTo>
                  <a:pt x="70620" y="59170"/>
                </a:lnTo>
                <a:lnTo>
                  <a:pt x="70660" y="59190"/>
                </a:lnTo>
                <a:lnTo>
                  <a:pt x="70690" y="59210"/>
                </a:lnTo>
                <a:lnTo>
                  <a:pt x="70690" y="59220"/>
                </a:lnTo>
                <a:lnTo>
                  <a:pt x="70700" y="59220"/>
                </a:lnTo>
                <a:lnTo>
                  <a:pt x="70750" y="59240"/>
                </a:lnTo>
                <a:lnTo>
                  <a:pt x="70760" y="59250"/>
                </a:lnTo>
                <a:lnTo>
                  <a:pt x="70760" y="59260"/>
                </a:lnTo>
                <a:lnTo>
                  <a:pt x="70760" y="59280"/>
                </a:lnTo>
                <a:lnTo>
                  <a:pt x="70770" y="59290"/>
                </a:lnTo>
                <a:lnTo>
                  <a:pt x="70760" y="59290"/>
                </a:lnTo>
                <a:lnTo>
                  <a:pt x="70760" y="59300"/>
                </a:lnTo>
                <a:lnTo>
                  <a:pt x="70760" y="59310"/>
                </a:lnTo>
                <a:lnTo>
                  <a:pt x="70750" y="59320"/>
                </a:lnTo>
                <a:lnTo>
                  <a:pt x="70740" y="59330"/>
                </a:lnTo>
                <a:lnTo>
                  <a:pt x="70740" y="59340"/>
                </a:lnTo>
                <a:lnTo>
                  <a:pt x="70750" y="59340"/>
                </a:lnTo>
                <a:lnTo>
                  <a:pt x="70750" y="59350"/>
                </a:lnTo>
                <a:lnTo>
                  <a:pt x="70760" y="59350"/>
                </a:lnTo>
                <a:lnTo>
                  <a:pt x="70770" y="59360"/>
                </a:lnTo>
                <a:lnTo>
                  <a:pt x="70790" y="59360"/>
                </a:lnTo>
                <a:lnTo>
                  <a:pt x="70800" y="59360"/>
                </a:lnTo>
                <a:lnTo>
                  <a:pt x="70820" y="59370"/>
                </a:lnTo>
                <a:lnTo>
                  <a:pt x="70830" y="59360"/>
                </a:lnTo>
                <a:lnTo>
                  <a:pt x="70840" y="59360"/>
                </a:lnTo>
                <a:lnTo>
                  <a:pt x="70860" y="59340"/>
                </a:lnTo>
                <a:lnTo>
                  <a:pt x="70870" y="59330"/>
                </a:lnTo>
                <a:lnTo>
                  <a:pt x="70880" y="59330"/>
                </a:lnTo>
                <a:lnTo>
                  <a:pt x="70890" y="59330"/>
                </a:lnTo>
                <a:lnTo>
                  <a:pt x="70900" y="59340"/>
                </a:lnTo>
                <a:lnTo>
                  <a:pt x="70910" y="59350"/>
                </a:lnTo>
                <a:lnTo>
                  <a:pt x="70910" y="59360"/>
                </a:lnTo>
                <a:lnTo>
                  <a:pt x="70920" y="59360"/>
                </a:lnTo>
                <a:lnTo>
                  <a:pt x="70930" y="59350"/>
                </a:lnTo>
                <a:lnTo>
                  <a:pt x="70970" y="59330"/>
                </a:lnTo>
                <a:lnTo>
                  <a:pt x="71000" y="59300"/>
                </a:lnTo>
                <a:lnTo>
                  <a:pt x="71000" y="59320"/>
                </a:lnTo>
                <a:lnTo>
                  <a:pt x="71000" y="59330"/>
                </a:lnTo>
                <a:lnTo>
                  <a:pt x="71010" y="59340"/>
                </a:lnTo>
                <a:lnTo>
                  <a:pt x="71020" y="59370"/>
                </a:lnTo>
                <a:lnTo>
                  <a:pt x="71020" y="59380"/>
                </a:lnTo>
                <a:lnTo>
                  <a:pt x="71020" y="59390"/>
                </a:lnTo>
                <a:lnTo>
                  <a:pt x="71020" y="59400"/>
                </a:lnTo>
                <a:lnTo>
                  <a:pt x="71020" y="59410"/>
                </a:lnTo>
                <a:lnTo>
                  <a:pt x="71030" y="59410"/>
                </a:lnTo>
                <a:lnTo>
                  <a:pt x="71040" y="59410"/>
                </a:lnTo>
                <a:lnTo>
                  <a:pt x="71050" y="59410"/>
                </a:lnTo>
                <a:lnTo>
                  <a:pt x="71070" y="59400"/>
                </a:lnTo>
                <a:lnTo>
                  <a:pt x="71080" y="59400"/>
                </a:lnTo>
                <a:lnTo>
                  <a:pt x="71090" y="59400"/>
                </a:lnTo>
                <a:lnTo>
                  <a:pt x="71100" y="59410"/>
                </a:lnTo>
                <a:lnTo>
                  <a:pt x="71120" y="59420"/>
                </a:lnTo>
                <a:lnTo>
                  <a:pt x="71140" y="59420"/>
                </a:lnTo>
                <a:lnTo>
                  <a:pt x="71160" y="59420"/>
                </a:lnTo>
                <a:lnTo>
                  <a:pt x="71170" y="59430"/>
                </a:lnTo>
                <a:lnTo>
                  <a:pt x="71180" y="59440"/>
                </a:lnTo>
                <a:lnTo>
                  <a:pt x="71190" y="59450"/>
                </a:lnTo>
                <a:lnTo>
                  <a:pt x="71200" y="59460"/>
                </a:lnTo>
                <a:lnTo>
                  <a:pt x="71210" y="59470"/>
                </a:lnTo>
                <a:lnTo>
                  <a:pt x="71250" y="59470"/>
                </a:lnTo>
                <a:lnTo>
                  <a:pt x="71270" y="59500"/>
                </a:lnTo>
                <a:lnTo>
                  <a:pt x="71300" y="59660"/>
                </a:lnTo>
                <a:lnTo>
                  <a:pt x="71310" y="59680"/>
                </a:lnTo>
                <a:lnTo>
                  <a:pt x="71330" y="59800"/>
                </a:lnTo>
                <a:lnTo>
                  <a:pt x="71340" y="59810"/>
                </a:lnTo>
                <a:lnTo>
                  <a:pt x="71350" y="59810"/>
                </a:lnTo>
                <a:lnTo>
                  <a:pt x="71620" y="59860"/>
                </a:lnTo>
                <a:lnTo>
                  <a:pt x="71630" y="59870"/>
                </a:lnTo>
                <a:lnTo>
                  <a:pt x="71630" y="59880"/>
                </a:lnTo>
                <a:lnTo>
                  <a:pt x="71630" y="59890"/>
                </a:lnTo>
                <a:lnTo>
                  <a:pt x="71630" y="59900"/>
                </a:lnTo>
                <a:lnTo>
                  <a:pt x="71640" y="59900"/>
                </a:lnTo>
                <a:lnTo>
                  <a:pt x="71640" y="59910"/>
                </a:lnTo>
                <a:lnTo>
                  <a:pt x="71650" y="59910"/>
                </a:lnTo>
                <a:lnTo>
                  <a:pt x="71650" y="59920"/>
                </a:lnTo>
                <a:lnTo>
                  <a:pt x="71650" y="59930"/>
                </a:lnTo>
                <a:lnTo>
                  <a:pt x="71660" y="59940"/>
                </a:lnTo>
                <a:lnTo>
                  <a:pt x="71680" y="59960"/>
                </a:lnTo>
                <a:lnTo>
                  <a:pt x="71690" y="59960"/>
                </a:lnTo>
                <a:lnTo>
                  <a:pt x="71710" y="59970"/>
                </a:lnTo>
                <a:lnTo>
                  <a:pt x="71720" y="59970"/>
                </a:lnTo>
                <a:lnTo>
                  <a:pt x="71730" y="59980"/>
                </a:lnTo>
                <a:lnTo>
                  <a:pt x="71740" y="59980"/>
                </a:lnTo>
                <a:lnTo>
                  <a:pt x="71760" y="59980"/>
                </a:lnTo>
                <a:lnTo>
                  <a:pt x="71790" y="59980"/>
                </a:lnTo>
                <a:lnTo>
                  <a:pt x="71800" y="59980"/>
                </a:lnTo>
                <a:lnTo>
                  <a:pt x="71820" y="59980"/>
                </a:lnTo>
                <a:lnTo>
                  <a:pt x="71830" y="59980"/>
                </a:lnTo>
                <a:lnTo>
                  <a:pt x="71840" y="59980"/>
                </a:lnTo>
                <a:lnTo>
                  <a:pt x="71850" y="59970"/>
                </a:lnTo>
                <a:lnTo>
                  <a:pt x="71860" y="59970"/>
                </a:lnTo>
                <a:lnTo>
                  <a:pt x="71880" y="59970"/>
                </a:lnTo>
                <a:lnTo>
                  <a:pt x="71880" y="59960"/>
                </a:lnTo>
                <a:lnTo>
                  <a:pt x="71890" y="59960"/>
                </a:lnTo>
                <a:lnTo>
                  <a:pt x="71900" y="59950"/>
                </a:lnTo>
                <a:lnTo>
                  <a:pt x="71900" y="59940"/>
                </a:lnTo>
                <a:lnTo>
                  <a:pt x="71910" y="59940"/>
                </a:lnTo>
                <a:lnTo>
                  <a:pt x="71920" y="59940"/>
                </a:lnTo>
                <a:lnTo>
                  <a:pt x="71920" y="59950"/>
                </a:lnTo>
                <a:lnTo>
                  <a:pt x="71930" y="59950"/>
                </a:lnTo>
                <a:lnTo>
                  <a:pt x="71940" y="59930"/>
                </a:lnTo>
                <a:lnTo>
                  <a:pt x="71930" y="59920"/>
                </a:lnTo>
                <a:lnTo>
                  <a:pt x="71930" y="59910"/>
                </a:lnTo>
                <a:lnTo>
                  <a:pt x="71940" y="59900"/>
                </a:lnTo>
                <a:lnTo>
                  <a:pt x="71950" y="59900"/>
                </a:lnTo>
                <a:lnTo>
                  <a:pt x="71950" y="59890"/>
                </a:lnTo>
                <a:lnTo>
                  <a:pt x="71960" y="59900"/>
                </a:lnTo>
                <a:lnTo>
                  <a:pt x="71980" y="59890"/>
                </a:lnTo>
                <a:lnTo>
                  <a:pt x="72010" y="59880"/>
                </a:lnTo>
                <a:lnTo>
                  <a:pt x="72020" y="59890"/>
                </a:lnTo>
                <a:lnTo>
                  <a:pt x="72020" y="59900"/>
                </a:lnTo>
                <a:lnTo>
                  <a:pt x="72030" y="59900"/>
                </a:lnTo>
                <a:lnTo>
                  <a:pt x="72040" y="59900"/>
                </a:lnTo>
                <a:lnTo>
                  <a:pt x="72040" y="59910"/>
                </a:lnTo>
                <a:lnTo>
                  <a:pt x="72050" y="59920"/>
                </a:lnTo>
                <a:lnTo>
                  <a:pt x="72050" y="59930"/>
                </a:lnTo>
                <a:lnTo>
                  <a:pt x="72050" y="59940"/>
                </a:lnTo>
                <a:lnTo>
                  <a:pt x="72070" y="59960"/>
                </a:lnTo>
                <a:lnTo>
                  <a:pt x="72070" y="59970"/>
                </a:lnTo>
                <a:lnTo>
                  <a:pt x="72080" y="59970"/>
                </a:lnTo>
                <a:lnTo>
                  <a:pt x="72090" y="59970"/>
                </a:lnTo>
                <a:lnTo>
                  <a:pt x="72100" y="59970"/>
                </a:lnTo>
                <a:lnTo>
                  <a:pt x="72110" y="59980"/>
                </a:lnTo>
                <a:lnTo>
                  <a:pt x="72110" y="59990"/>
                </a:lnTo>
                <a:lnTo>
                  <a:pt x="72120" y="59990"/>
                </a:lnTo>
                <a:lnTo>
                  <a:pt x="72120" y="60000"/>
                </a:lnTo>
                <a:lnTo>
                  <a:pt x="72110" y="60010"/>
                </a:lnTo>
                <a:lnTo>
                  <a:pt x="72120" y="60020"/>
                </a:lnTo>
                <a:lnTo>
                  <a:pt x="72160" y="60010"/>
                </a:lnTo>
                <a:lnTo>
                  <a:pt x="72170" y="60010"/>
                </a:lnTo>
                <a:lnTo>
                  <a:pt x="72180" y="60000"/>
                </a:lnTo>
                <a:lnTo>
                  <a:pt x="72190" y="60000"/>
                </a:lnTo>
                <a:lnTo>
                  <a:pt x="72190" y="60010"/>
                </a:lnTo>
                <a:lnTo>
                  <a:pt x="72190" y="60020"/>
                </a:lnTo>
                <a:lnTo>
                  <a:pt x="72200" y="60020"/>
                </a:lnTo>
                <a:lnTo>
                  <a:pt x="72200" y="60030"/>
                </a:lnTo>
                <a:lnTo>
                  <a:pt x="72210" y="60040"/>
                </a:lnTo>
                <a:lnTo>
                  <a:pt x="72220" y="60040"/>
                </a:lnTo>
                <a:lnTo>
                  <a:pt x="72240" y="60040"/>
                </a:lnTo>
                <a:lnTo>
                  <a:pt x="72250" y="60040"/>
                </a:lnTo>
                <a:lnTo>
                  <a:pt x="72260" y="60030"/>
                </a:lnTo>
                <a:lnTo>
                  <a:pt x="72280" y="60030"/>
                </a:lnTo>
                <a:lnTo>
                  <a:pt x="72290" y="60020"/>
                </a:lnTo>
                <a:lnTo>
                  <a:pt x="72300" y="60010"/>
                </a:lnTo>
                <a:lnTo>
                  <a:pt x="72300" y="60000"/>
                </a:lnTo>
                <a:lnTo>
                  <a:pt x="72300" y="59990"/>
                </a:lnTo>
                <a:lnTo>
                  <a:pt x="72310" y="59990"/>
                </a:lnTo>
                <a:lnTo>
                  <a:pt x="72320" y="59990"/>
                </a:lnTo>
                <a:lnTo>
                  <a:pt x="72330" y="60000"/>
                </a:lnTo>
                <a:lnTo>
                  <a:pt x="72340" y="60000"/>
                </a:lnTo>
                <a:lnTo>
                  <a:pt x="72350" y="60000"/>
                </a:lnTo>
                <a:lnTo>
                  <a:pt x="72360" y="59990"/>
                </a:lnTo>
                <a:lnTo>
                  <a:pt x="72360" y="60000"/>
                </a:lnTo>
                <a:lnTo>
                  <a:pt x="72370" y="60000"/>
                </a:lnTo>
                <a:lnTo>
                  <a:pt x="72370" y="60010"/>
                </a:lnTo>
                <a:lnTo>
                  <a:pt x="72380" y="60010"/>
                </a:lnTo>
                <a:lnTo>
                  <a:pt x="72390" y="60020"/>
                </a:lnTo>
                <a:lnTo>
                  <a:pt x="72380" y="60040"/>
                </a:lnTo>
                <a:lnTo>
                  <a:pt x="72380" y="60070"/>
                </a:lnTo>
                <a:lnTo>
                  <a:pt x="72380" y="60080"/>
                </a:lnTo>
                <a:lnTo>
                  <a:pt x="72380" y="60090"/>
                </a:lnTo>
                <a:lnTo>
                  <a:pt x="72380" y="60100"/>
                </a:lnTo>
                <a:lnTo>
                  <a:pt x="72350" y="60130"/>
                </a:lnTo>
                <a:lnTo>
                  <a:pt x="72350" y="60140"/>
                </a:lnTo>
                <a:lnTo>
                  <a:pt x="72340" y="60180"/>
                </a:lnTo>
                <a:lnTo>
                  <a:pt x="72330" y="60180"/>
                </a:lnTo>
                <a:lnTo>
                  <a:pt x="72320" y="60180"/>
                </a:lnTo>
                <a:lnTo>
                  <a:pt x="72250" y="60230"/>
                </a:lnTo>
                <a:lnTo>
                  <a:pt x="72240" y="60230"/>
                </a:lnTo>
                <a:lnTo>
                  <a:pt x="72230" y="60230"/>
                </a:lnTo>
                <a:lnTo>
                  <a:pt x="72140" y="60190"/>
                </a:lnTo>
                <a:lnTo>
                  <a:pt x="72130" y="60190"/>
                </a:lnTo>
                <a:lnTo>
                  <a:pt x="72080" y="60190"/>
                </a:lnTo>
                <a:lnTo>
                  <a:pt x="72050" y="60210"/>
                </a:lnTo>
                <a:lnTo>
                  <a:pt x="72010" y="60220"/>
                </a:lnTo>
                <a:lnTo>
                  <a:pt x="72000" y="60230"/>
                </a:lnTo>
                <a:lnTo>
                  <a:pt x="71900" y="60240"/>
                </a:lnTo>
                <a:lnTo>
                  <a:pt x="71840" y="60260"/>
                </a:lnTo>
                <a:lnTo>
                  <a:pt x="71800" y="60270"/>
                </a:lnTo>
                <a:lnTo>
                  <a:pt x="71790" y="60280"/>
                </a:lnTo>
                <a:lnTo>
                  <a:pt x="71780" y="60280"/>
                </a:lnTo>
                <a:lnTo>
                  <a:pt x="71770" y="60280"/>
                </a:lnTo>
                <a:lnTo>
                  <a:pt x="71770" y="60290"/>
                </a:lnTo>
                <a:lnTo>
                  <a:pt x="71760" y="60300"/>
                </a:lnTo>
                <a:lnTo>
                  <a:pt x="71730" y="60320"/>
                </a:lnTo>
                <a:lnTo>
                  <a:pt x="71690" y="60320"/>
                </a:lnTo>
                <a:lnTo>
                  <a:pt x="71680" y="60320"/>
                </a:lnTo>
                <a:lnTo>
                  <a:pt x="71670" y="60330"/>
                </a:lnTo>
                <a:lnTo>
                  <a:pt x="71650" y="60340"/>
                </a:lnTo>
                <a:lnTo>
                  <a:pt x="71630" y="60340"/>
                </a:lnTo>
                <a:lnTo>
                  <a:pt x="71620" y="60340"/>
                </a:lnTo>
                <a:lnTo>
                  <a:pt x="71610" y="60340"/>
                </a:lnTo>
                <a:lnTo>
                  <a:pt x="71600" y="60340"/>
                </a:lnTo>
                <a:lnTo>
                  <a:pt x="71590" y="60350"/>
                </a:lnTo>
                <a:lnTo>
                  <a:pt x="71580" y="60360"/>
                </a:lnTo>
                <a:lnTo>
                  <a:pt x="71570" y="60390"/>
                </a:lnTo>
                <a:lnTo>
                  <a:pt x="71560" y="60400"/>
                </a:lnTo>
                <a:lnTo>
                  <a:pt x="71550" y="60410"/>
                </a:lnTo>
                <a:lnTo>
                  <a:pt x="71540" y="60410"/>
                </a:lnTo>
                <a:lnTo>
                  <a:pt x="71530" y="60410"/>
                </a:lnTo>
                <a:lnTo>
                  <a:pt x="71520" y="60420"/>
                </a:lnTo>
                <a:lnTo>
                  <a:pt x="71510" y="60420"/>
                </a:lnTo>
                <a:lnTo>
                  <a:pt x="71490" y="60430"/>
                </a:lnTo>
                <a:lnTo>
                  <a:pt x="71490" y="60450"/>
                </a:lnTo>
                <a:lnTo>
                  <a:pt x="71480" y="60460"/>
                </a:lnTo>
                <a:lnTo>
                  <a:pt x="71480" y="60470"/>
                </a:lnTo>
                <a:lnTo>
                  <a:pt x="71470" y="60470"/>
                </a:lnTo>
                <a:lnTo>
                  <a:pt x="71460" y="60470"/>
                </a:lnTo>
                <a:lnTo>
                  <a:pt x="71450" y="60470"/>
                </a:lnTo>
                <a:lnTo>
                  <a:pt x="71450" y="60490"/>
                </a:lnTo>
                <a:lnTo>
                  <a:pt x="71420" y="60490"/>
                </a:lnTo>
                <a:lnTo>
                  <a:pt x="71400" y="60480"/>
                </a:lnTo>
                <a:lnTo>
                  <a:pt x="71390" y="60480"/>
                </a:lnTo>
                <a:lnTo>
                  <a:pt x="71380" y="60480"/>
                </a:lnTo>
                <a:lnTo>
                  <a:pt x="71340" y="60490"/>
                </a:lnTo>
                <a:lnTo>
                  <a:pt x="71330" y="60490"/>
                </a:lnTo>
                <a:lnTo>
                  <a:pt x="71320" y="60480"/>
                </a:lnTo>
                <a:lnTo>
                  <a:pt x="71310" y="60470"/>
                </a:lnTo>
                <a:lnTo>
                  <a:pt x="71300" y="60470"/>
                </a:lnTo>
                <a:lnTo>
                  <a:pt x="71280" y="60460"/>
                </a:lnTo>
                <a:lnTo>
                  <a:pt x="71260" y="60460"/>
                </a:lnTo>
                <a:lnTo>
                  <a:pt x="71200" y="60480"/>
                </a:lnTo>
                <a:lnTo>
                  <a:pt x="71190" y="60490"/>
                </a:lnTo>
                <a:lnTo>
                  <a:pt x="71180" y="60490"/>
                </a:lnTo>
                <a:lnTo>
                  <a:pt x="71170" y="60500"/>
                </a:lnTo>
                <a:lnTo>
                  <a:pt x="71150" y="60510"/>
                </a:lnTo>
                <a:lnTo>
                  <a:pt x="71150" y="60520"/>
                </a:lnTo>
                <a:lnTo>
                  <a:pt x="71150" y="60530"/>
                </a:lnTo>
                <a:lnTo>
                  <a:pt x="71140" y="60540"/>
                </a:lnTo>
                <a:lnTo>
                  <a:pt x="71100" y="60560"/>
                </a:lnTo>
                <a:lnTo>
                  <a:pt x="71060" y="60590"/>
                </a:lnTo>
                <a:lnTo>
                  <a:pt x="71050" y="60600"/>
                </a:lnTo>
                <a:lnTo>
                  <a:pt x="71040" y="60630"/>
                </a:lnTo>
                <a:lnTo>
                  <a:pt x="71030" y="60630"/>
                </a:lnTo>
                <a:lnTo>
                  <a:pt x="71020" y="60640"/>
                </a:lnTo>
                <a:lnTo>
                  <a:pt x="71010" y="60640"/>
                </a:lnTo>
                <a:lnTo>
                  <a:pt x="71000" y="60640"/>
                </a:lnTo>
                <a:lnTo>
                  <a:pt x="70990" y="60640"/>
                </a:lnTo>
                <a:lnTo>
                  <a:pt x="70980" y="60620"/>
                </a:lnTo>
                <a:lnTo>
                  <a:pt x="70970" y="60620"/>
                </a:lnTo>
                <a:lnTo>
                  <a:pt x="70960" y="60620"/>
                </a:lnTo>
                <a:lnTo>
                  <a:pt x="70940" y="60620"/>
                </a:lnTo>
                <a:lnTo>
                  <a:pt x="70940" y="60630"/>
                </a:lnTo>
                <a:lnTo>
                  <a:pt x="70930" y="60630"/>
                </a:lnTo>
                <a:lnTo>
                  <a:pt x="70930" y="60640"/>
                </a:lnTo>
                <a:lnTo>
                  <a:pt x="70930" y="60650"/>
                </a:lnTo>
                <a:lnTo>
                  <a:pt x="70920" y="60650"/>
                </a:lnTo>
                <a:lnTo>
                  <a:pt x="70920" y="60660"/>
                </a:lnTo>
                <a:lnTo>
                  <a:pt x="70930" y="60660"/>
                </a:lnTo>
                <a:lnTo>
                  <a:pt x="70930" y="60680"/>
                </a:lnTo>
                <a:lnTo>
                  <a:pt x="70930" y="60690"/>
                </a:lnTo>
                <a:lnTo>
                  <a:pt x="70930" y="60700"/>
                </a:lnTo>
                <a:lnTo>
                  <a:pt x="70890" y="60740"/>
                </a:lnTo>
                <a:lnTo>
                  <a:pt x="70880" y="60770"/>
                </a:lnTo>
                <a:lnTo>
                  <a:pt x="70870" y="60770"/>
                </a:lnTo>
                <a:lnTo>
                  <a:pt x="70870" y="60780"/>
                </a:lnTo>
                <a:lnTo>
                  <a:pt x="70880" y="60800"/>
                </a:lnTo>
                <a:lnTo>
                  <a:pt x="70880" y="60810"/>
                </a:lnTo>
                <a:lnTo>
                  <a:pt x="70880" y="60820"/>
                </a:lnTo>
                <a:lnTo>
                  <a:pt x="70870" y="60820"/>
                </a:lnTo>
                <a:lnTo>
                  <a:pt x="70860" y="60840"/>
                </a:lnTo>
                <a:lnTo>
                  <a:pt x="70860" y="60850"/>
                </a:lnTo>
                <a:lnTo>
                  <a:pt x="70850" y="60850"/>
                </a:lnTo>
                <a:lnTo>
                  <a:pt x="70840" y="60850"/>
                </a:lnTo>
                <a:lnTo>
                  <a:pt x="70810" y="60850"/>
                </a:lnTo>
                <a:lnTo>
                  <a:pt x="70800" y="60850"/>
                </a:lnTo>
                <a:lnTo>
                  <a:pt x="70760" y="60830"/>
                </a:lnTo>
                <a:lnTo>
                  <a:pt x="70740" y="60830"/>
                </a:lnTo>
                <a:lnTo>
                  <a:pt x="70720" y="60830"/>
                </a:lnTo>
                <a:lnTo>
                  <a:pt x="70700" y="60830"/>
                </a:lnTo>
                <a:lnTo>
                  <a:pt x="70690" y="60830"/>
                </a:lnTo>
                <a:lnTo>
                  <a:pt x="70680" y="60830"/>
                </a:lnTo>
                <a:lnTo>
                  <a:pt x="70670" y="60840"/>
                </a:lnTo>
                <a:lnTo>
                  <a:pt x="70640" y="60860"/>
                </a:lnTo>
                <a:lnTo>
                  <a:pt x="70630" y="60860"/>
                </a:lnTo>
                <a:lnTo>
                  <a:pt x="70610" y="60870"/>
                </a:lnTo>
                <a:lnTo>
                  <a:pt x="70590" y="60870"/>
                </a:lnTo>
                <a:lnTo>
                  <a:pt x="70570" y="60870"/>
                </a:lnTo>
                <a:lnTo>
                  <a:pt x="70530" y="60860"/>
                </a:lnTo>
                <a:lnTo>
                  <a:pt x="70490" y="60870"/>
                </a:lnTo>
                <a:lnTo>
                  <a:pt x="70470" y="60890"/>
                </a:lnTo>
                <a:lnTo>
                  <a:pt x="70460" y="60890"/>
                </a:lnTo>
                <a:lnTo>
                  <a:pt x="70450" y="60890"/>
                </a:lnTo>
                <a:lnTo>
                  <a:pt x="70430" y="60880"/>
                </a:lnTo>
                <a:lnTo>
                  <a:pt x="70420" y="60880"/>
                </a:lnTo>
                <a:lnTo>
                  <a:pt x="70410" y="60880"/>
                </a:lnTo>
                <a:lnTo>
                  <a:pt x="70390" y="60880"/>
                </a:lnTo>
                <a:lnTo>
                  <a:pt x="70370" y="60880"/>
                </a:lnTo>
                <a:lnTo>
                  <a:pt x="70330" y="60860"/>
                </a:lnTo>
                <a:lnTo>
                  <a:pt x="70310" y="60870"/>
                </a:lnTo>
                <a:lnTo>
                  <a:pt x="70280" y="60890"/>
                </a:lnTo>
                <a:lnTo>
                  <a:pt x="70270" y="60900"/>
                </a:lnTo>
                <a:lnTo>
                  <a:pt x="70260" y="60900"/>
                </a:lnTo>
                <a:lnTo>
                  <a:pt x="70250" y="60890"/>
                </a:lnTo>
                <a:lnTo>
                  <a:pt x="70220" y="60860"/>
                </a:lnTo>
                <a:lnTo>
                  <a:pt x="70200" y="60840"/>
                </a:lnTo>
                <a:lnTo>
                  <a:pt x="70180" y="60830"/>
                </a:lnTo>
                <a:lnTo>
                  <a:pt x="70160" y="60820"/>
                </a:lnTo>
                <a:lnTo>
                  <a:pt x="70150" y="60820"/>
                </a:lnTo>
                <a:lnTo>
                  <a:pt x="70040" y="60850"/>
                </a:lnTo>
                <a:lnTo>
                  <a:pt x="70020" y="60850"/>
                </a:lnTo>
                <a:lnTo>
                  <a:pt x="70000" y="60860"/>
                </a:lnTo>
                <a:lnTo>
                  <a:pt x="69990" y="60860"/>
                </a:lnTo>
                <a:lnTo>
                  <a:pt x="69970" y="60880"/>
                </a:lnTo>
                <a:lnTo>
                  <a:pt x="69950" y="60880"/>
                </a:lnTo>
                <a:lnTo>
                  <a:pt x="69940" y="60880"/>
                </a:lnTo>
                <a:lnTo>
                  <a:pt x="69910" y="60880"/>
                </a:lnTo>
                <a:lnTo>
                  <a:pt x="69900" y="60880"/>
                </a:lnTo>
                <a:lnTo>
                  <a:pt x="69870" y="60860"/>
                </a:lnTo>
                <a:lnTo>
                  <a:pt x="69860" y="60860"/>
                </a:lnTo>
                <a:lnTo>
                  <a:pt x="69850" y="60840"/>
                </a:lnTo>
                <a:lnTo>
                  <a:pt x="69850" y="60810"/>
                </a:lnTo>
                <a:lnTo>
                  <a:pt x="69850" y="60780"/>
                </a:lnTo>
                <a:lnTo>
                  <a:pt x="69850" y="60750"/>
                </a:lnTo>
                <a:lnTo>
                  <a:pt x="69830" y="60690"/>
                </a:lnTo>
                <a:lnTo>
                  <a:pt x="69800" y="60650"/>
                </a:lnTo>
                <a:lnTo>
                  <a:pt x="69690" y="60530"/>
                </a:lnTo>
                <a:lnTo>
                  <a:pt x="69680" y="60520"/>
                </a:lnTo>
                <a:lnTo>
                  <a:pt x="69680" y="60500"/>
                </a:lnTo>
                <a:lnTo>
                  <a:pt x="69670" y="60480"/>
                </a:lnTo>
                <a:lnTo>
                  <a:pt x="69670" y="60470"/>
                </a:lnTo>
                <a:lnTo>
                  <a:pt x="69680" y="60460"/>
                </a:lnTo>
                <a:lnTo>
                  <a:pt x="69690" y="60450"/>
                </a:lnTo>
                <a:lnTo>
                  <a:pt x="69700" y="60440"/>
                </a:lnTo>
                <a:lnTo>
                  <a:pt x="69700" y="60430"/>
                </a:lnTo>
                <a:lnTo>
                  <a:pt x="69720" y="60410"/>
                </a:lnTo>
                <a:lnTo>
                  <a:pt x="69730" y="60410"/>
                </a:lnTo>
                <a:lnTo>
                  <a:pt x="69730" y="60400"/>
                </a:lnTo>
                <a:lnTo>
                  <a:pt x="69740" y="60370"/>
                </a:lnTo>
                <a:lnTo>
                  <a:pt x="69740" y="60360"/>
                </a:lnTo>
                <a:lnTo>
                  <a:pt x="69740" y="60350"/>
                </a:lnTo>
                <a:lnTo>
                  <a:pt x="69770" y="60320"/>
                </a:lnTo>
                <a:lnTo>
                  <a:pt x="69770" y="60300"/>
                </a:lnTo>
                <a:lnTo>
                  <a:pt x="69780" y="60280"/>
                </a:lnTo>
                <a:lnTo>
                  <a:pt x="69770" y="60270"/>
                </a:lnTo>
                <a:lnTo>
                  <a:pt x="69770" y="60260"/>
                </a:lnTo>
                <a:lnTo>
                  <a:pt x="69760" y="60260"/>
                </a:lnTo>
                <a:lnTo>
                  <a:pt x="69750" y="60250"/>
                </a:lnTo>
                <a:lnTo>
                  <a:pt x="69750" y="60240"/>
                </a:lnTo>
                <a:lnTo>
                  <a:pt x="69740" y="60240"/>
                </a:lnTo>
                <a:lnTo>
                  <a:pt x="69740" y="60220"/>
                </a:lnTo>
                <a:lnTo>
                  <a:pt x="69720" y="60190"/>
                </a:lnTo>
                <a:lnTo>
                  <a:pt x="69720" y="60180"/>
                </a:lnTo>
                <a:lnTo>
                  <a:pt x="69730" y="60160"/>
                </a:lnTo>
                <a:lnTo>
                  <a:pt x="69730" y="60140"/>
                </a:lnTo>
                <a:lnTo>
                  <a:pt x="69730" y="60120"/>
                </a:lnTo>
                <a:lnTo>
                  <a:pt x="69720" y="60110"/>
                </a:lnTo>
                <a:lnTo>
                  <a:pt x="69710" y="60110"/>
                </a:lnTo>
                <a:lnTo>
                  <a:pt x="69700" y="60110"/>
                </a:lnTo>
                <a:lnTo>
                  <a:pt x="69690" y="60110"/>
                </a:lnTo>
                <a:lnTo>
                  <a:pt x="69680" y="60110"/>
                </a:lnTo>
                <a:lnTo>
                  <a:pt x="69680" y="60120"/>
                </a:lnTo>
                <a:lnTo>
                  <a:pt x="69660" y="60120"/>
                </a:lnTo>
                <a:lnTo>
                  <a:pt x="69650" y="60120"/>
                </a:lnTo>
                <a:lnTo>
                  <a:pt x="69640" y="60100"/>
                </a:lnTo>
                <a:lnTo>
                  <a:pt x="69640" y="60090"/>
                </a:lnTo>
                <a:lnTo>
                  <a:pt x="69640" y="60080"/>
                </a:lnTo>
                <a:lnTo>
                  <a:pt x="69650" y="60060"/>
                </a:lnTo>
                <a:lnTo>
                  <a:pt x="69650" y="60050"/>
                </a:lnTo>
                <a:lnTo>
                  <a:pt x="69640" y="60040"/>
                </a:lnTo>
                <a:lnTo>
                  <a:pt x="69630" y="60030"/>
                </a:lnTo>
                <a:lnTo>
                  <a:pt x="69610" y="60030"/>
                </a:lnTo>
                <a:lnTo>
                  <a:pt x="69600" y="60020"/>
                </a:lnTo>
                <a:lnTo>
                  <a:pt x="69590" y="60000"/>
                </a:lnTo>
                <a:lnTo>
                  <a:pt x="69590" y="59980"/>
                </a:lnTo>
                <a:lnTo>
                  <a:pt x="69650" y="59830"/>
                </a:lnTo>
                <a:lnTo>
                  <a:pt x="69680" y="59780"/>
                </a:lnTo>
                <a:lnTo>
                  <a:pt x="69680" y="59770"/>
                </a:lnTo>
                <a:lnTo>
                  <a:pt x="69680" y="59760"/>
                </a:lnTo>
                <a:lnTo>
                  <a:pt x="69670" y="59750"/>
                </a:lnTo>
                <a:lnTo>
                  <a:pt x="69650" y="59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