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Yaroslavl'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Yaroslavl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370" y="49400"/>
                </a:moveTo>
                <a:lnTo>
                  <a:pt x="13380" y="49410"/>
                </a:lnTo>
                <a:lnTo>
                  <a:pt x="13390" y="49430"/>
                </a:lnTo>
                <a:lnTo>
                  <a:pt x="13400" y="49440"/>
                </a:lnTo>
                <a:lnTo>
                  <a:pt x="13410" y="49450"/>
                </a:lnTo>
                <a:lnTo>
                  <a:pt x="13420" y="49450"/>
                </a:lnTo>
                <a:lnTo>
                  <a:pt x="13430" y="49450"/>
                </a:lnTo>
                <a:lnTo>
                  <a:pt x="13440" y="49460"/>
                </a:lnTo>
                <a:lnTo>
                  <a:pt x="13440" y="49470"/>
                </a:lnTo>
                <a:lnTo>
                  <a:pt x="13440" y="49480"/>
                </a:lnTo>
                <a:lnTo>
                  <a:pt x="13440" y="49490"/>
                </a:lnTo>
                <a:lnTo>
                  <a:pt x="13440" y="49500"/>
                </a:lnTo>
                <a:lnTo>
                  <a:pt x="13430" y="49500"/>
                </a:lnTo>
                <a:lnTo>
                  <a:pt x="13430" y="49510"/>
                </a:lnTo>
                <a:lnTo>
                  <a:pt x="13440" y="49520"/>
                </a:lnTo>
                <a:lnTo>
                  <a:pt x="13450" y="49520"/>
                </a:lnTo>
                <a:lnTo>
                  <a:pt x="13450" y="49530"/>
                </a:lnTo>
                <a:lnTo>
                  <a:pt x="13460" y="49530"/>
                </a:lnTo>
                <a:lnTo>
                  <a:pt x="13460" y="49540"/>
                </a:lnTo>
                <a:lnTo>
                  <a:pt x="13460" y="49560"/>
                </a:lnTo>
                <a:lnTo>
                  <a:pt x="13460" y="49580"/>
                </a:lnTo>
                <a:lnTo>
                  <a:pt x="13460" y="49600"/>
                </a:lnTo>
                <a:lnTo>
                  <a:pt x="13460" y="49610"/>
                </a:lnTo>
                <a:lnTo>
                  <a:pt x="13470" y="49620"/>
                </a:lnTo>
                <a:lnTo>
                  <a:pt x="13480" y="49630"/>
                </a:lnTo>
                <a:lnTo>
                  <a:pt x="13520" y="49670"/>
                </a:lnTo>
                <a:lnTo>
                  <a:pt x="13520" y="49680"/>
                </a:lnTo>
                <a:lnTo>
                  <a:pt x="13470" y="49730"/>
                </a:lnTo>
                <a:lnTo>
                  <a:pt x="13460" y="49740"/>
                </a:lnTo>
                <a:lnTo>
                  <a:pt x="13450" y="49740"/>
                </a:lnTo>
                <a:lnTo>
                  <a:pt x="13440" y="49740"/>
                </a:lnTo>
                <a:lnTo>
                  <a:pt x="13420" y="49760"/>
                </a:lnTo>
                <a:lnTo>
                  <a:pt x="13410" y="49780"/>
                </a:lnTo>
                <a:lnTo>
                  <a:pt x="13400" y="49780"/>
                </a:lnTo>
                <a:lnTo>
                  <a:pt x="13400" y="49790"/>
                </a:lnTo>
                <a:lnTo>
                  <a:pt x="13390" y="49810"/>
                </a:lnTo>
                <a:lnTo>
                  <a:pt x="13390" y="49820"/>
                </a:lnTo>
                <a:lnTo>
                  <a:pt x="13390" y="49830"/>
                </a:lnTo>
                <a:lnTo>
                  <a:pt x="13390" y="49840"/>
                </a:lnTo>
                <a:lnTo>
                  <a:pt x="13380" y="49850"/>
                </a:lnTo>
                <a:lnTo>
                  <a:pt x="13370" y="49850"/>
                </a:lnTo>
                <a:lnTo>
                  <a:pt x="13350" y="49860"/>
                </a:lnTo>
                <a:lnTo>
                  <a:pt x="13340" y="49870"/>
                </a:lnTo>
                <a:lnTo>
                  <a:pt x="13340" y="49880"/>
                </a:lnTo>
                <a:lnTo>
                  <a:pt x="13340" y="49890"/>
                </a:lnTo>
                <a:lnTo>
                  <a:pt x="13340" y="49900"/>
                </a:lnTo>
                <a:lnTo>
                  <a:pt x="13340" y="49910"/>
                </a:lnTo>
                <a:lnTo>
                  <a:pt x="13340" y="49920"/>
                </a:lnTo>
                <a:lnTo>
                  <a:pt x="13350" y="49930"/>
                </a:lnTo>
                <a:lnTo>
                  <a:pt x="13350" y="49940"/>
                </a:lnTo>
                <a:lnTo>
                  <a:pt x="13350" y="49950"/>
                </a:lnTo>
                <a:lnTo>
                  <a:pt x="13340" y="49950"/>
                </a:lnTo>
                <a:lnTo>
                  <a:pt x="13330" y="49960"/>
                </a:lnTo>
                <a:lnTo>
                  <a:pt x="13320" y="49960"/>
                </a:lnTo>
                <a:lnTo>
                  <a:pt x="13320" y="49970"/>
                </a:lnTo>
                <a:lnTo>
                  <a:pt x="13310" y="49990"/>
                </a:lnTo>
                <a:lnTo>
                  <a:pt x="13300" y="50000"/>
                </a:lnTo>
                <a:lnTo>
                  <a:pt x="13290" y="50010"/>
                </a:lnTo>
                <a:lnTo>
                  <a:pt x="13270" y="50020"/>
                </a:lnTo>
                <a:lnTo>
                  <a:pt x="13260" y="50030"/>
                </a:lnTo>
                <a:lnTo>
                  <a:pt x="13240" y="50080"/>
                </a:lnTo>
                <a:lnTo>
                  <a:pt x="13240" y="50090"/>
                </a:lnTo>
                <a:lnTo>
                  <a:pt x="13240" y="50100"/>
                </a:lnTo>
                <a:lnTo>
                  <a:pt x="13230" y="50110"/>
                </a:lnTo>
                <a:lnTo>
                  <a:pt x="13210" y="50140"/>
                </a:lnTo>
                <a:lnTo>
                  <a:pt x="13190" y="50170"/>
                </a:lnTo>
                <a:lnTo>
                  <a:pt x="13180" y="50170"/>
                </a:lnTo>
                <a:lnTo>
                  <a:pt x="13170" y="50180"/>
                </a:lnTo>
                <a:lnTo>
                  <a:pt x="13170" y="50190"/>
                </a:lnTo>
                <a:lnTo>
                  <a:pt x="13170" y="50200"/>
                </a:lnTo>
                <a:lnTo>
                  <a:pt x="13170" y="50220"/>
                </a:lnTo>
                <a:lnTo>
                  <a:pt x="13180" y="50260"/>
                </a:lnTo>
                <a:lnTo>
                  <a:pt x="13180" y="50270"/>
                </a:lnTo>
                <a:lnTo>
                  <a:pt x="13180" y="50280"/>
                </a:lnTo>
                <a:lnTo>
                  <a:pt x="13180" y="50300"/>
                </a:lnTo>
                <a:lnTo>
                  <a:pt x="13180" y="50370"/>
                </a:lnTo>
                <a:lnTo>
                  <a:pt x="13180" y="50470"/>
                </a:lnTo>
                <a:lnTo>
                  <a:pt x="13180" y="50480"/>
                </a:lnTo>
                <a:lnTo>
                  <a:pt x="13180" y="50500"/>
                </a:lnTo>
                <a:lnTo>
                  <a:pt x="13200" y="50540"/>
                </a:lnTo>
                <a:lnTo>
                  <a:pt x="13200" y="50560"/>
                </a:lnTo>
                <a:lnTo>
                  <a:pt x="13210" y="50570"/>
                </a:lnTo>
                <a:lnTo>
                  <a:pt x="13210" y="50580"/>
                </a:lnTo>
                <a:lnTo>
                  <a:pt x="13210" y="50590"/>
                </a:lnTo>
                <a:lnTo>
                  <a:pt x="13210" y="50600"/>
                </a:lnTo>
                <a:lnTo>
                  <a:pt x="13200" y="50610"/>
                </a:lnTo>
                <a:lnTo>
                  <a:pt x="13190" y="50620"/>
                </a:lnTo>
                <a:lnTo>
                  <a:pt x="13180" y="50630"/>
                </a:lnTo>
                <a:lnTo>
                  <a:pt x="13180" y="50640"/>
                </a:lnTo>
                <a:lnTo>
                  <a:pt x="13170" y="50640"/>
                </a:lnTo>
                <a:lnTo>
                  <a:pt x="13160" y="50630"/>
                </a:lnTo>
                <a:lnTo>
                  <a:pt x="13160" y="50620"/>
                </a:lnTo>
                <a:lnTo>
                  <a:pt x="13160" y="50600"/>
                </a:lnTo>
                <a:lnTo>
                  <a:pt x="13160" y="50590"/>
                </a:lnTo>
                <a:lnTo>
                  <a:pt x="13150" y="50590"/>
                </a:lnTo>
                <a:lnTo>
                  <a:pt x="13140" y="50590"/>
                </a:lnTo>
                <a:lnTo>
                  <a:pt x="13140" y="50600"/>
                </a:lnTo>
                <a:lnTo>
                  <a:pt x="13130" y="50600"/>
                </a:lnTo>
                <a:lnTo>
                  <a:pt x="13120" y="50590"/>
                </a:lnTo>
                <a:lnTo>
                  <a:pt x="13110" y="50590"/>
                </a:lnTo>
                <a:lnTo>
                  <a:pt x="13080" y="50610"/>
                </a:lnTo>
                <a:lnTo>
                  <a:pt x="13070" y="50620"/>
                </a:lnTo>
                <a:lnTo>
                  <a:pt x="13070" y="50630"/>
                </a:lnTo>
                <a:lnTo>
                  <a:pt x="13070" y="50640"/>
                </a:lnTo>
                <a:lnTo>
                  <a:pt x="13070" y="50650"/>
                </a:lnTo>
                <a:lnTo>
                  <a:pt x="13080" y="50650"/>
                </a:lnTo>
                <a:lnTo>
                  <a:pt x="13080" y="50660"/>
                </a:lnTo>
                <a:lnTo>
                  <a:pt x="13100" y="50670"/>
                </a:lnTo>
                <a:lnTo>
                  <a:pt x="13100" y="50680"/>
                </a:lnTo>
                <a:lnTo>
                  <a:pt x="13090" y="50680"/>
                </a:lnTo>
                <a:lnTo>
                  <a:pt x="13060" y="50670"/>
                </a:lnTo>
                <a:lnTo>
                  <a:pt x="13050" y="50670"/>
                </a:lnTo>
                <a:lnTo>
                  <a:pt x="13040" y="50670"/>
                </a:lnTo>
                <a:lnTo>
                  <a:pt x="13040" y="50680"/>
                </a:lnTo>
                <a:lnTo>
                  <a:pt x="13030" y="50690"/>
                </a:lnTo>
                <a:lnTo>
                  <a:pt x="13040" y="50700"/>
                </a:lnTo>
                <a:lnTo>
                  <a:pt x="13070" y="50740"/>
                </a:lnTo>
                <a:lnTo>
                  <a:pt x="13070" y="50750"/>
                </a:lnTo>
                <a:lnTo>
                  <a:pt x="13080" y="50760"/>
                </a:lnTo>
                <a:lnTo>
                  <a:pt x="13070" y="50770"/>
                </a:lnTo>
                <a:lnTo>
                  <a:pt x="13050" y="50770"/>
                </a:lnTo>
                <a:lnTo>
                  <a:pt x="13040" y="50780"/>
                </a:lnTo>
                <a:lnTo>
                  <a:pt x="13050" y="50790"/>
                </a:lnTo>
                <a:lnTo>
                  <a:pt x="13060" y="50800"/>
                </a:lnTo>
                <a:lnTo>
                  <a:pt x="13070" y="50810"/>
                </a:lnTo>
                <a:lnTo>
                  <a:pt x="13070" y="50820"/>
                </a:lnTo>
                <a:lnTo>
                  <a:pt x="13060" y="50840"/>
                </a:lnTo>
                <a:lnTo>
                  <a:pt x="13060" y="50850"/>
                </a:lnTo>
                <a:lnTo>
                  <a:pt x="13060" y="50870"/>
                </a:lnTo>
                <a:lnTo>
                  <a:pt x="13070" y="50900"/>
                </a:lnTo>
                <a:lnTo>
                  <a:pt x="13070" y="50940"/>
                </a:lnTo>
                <a:lnTo>
                  <a:pt x="13020" y="50930"/>
                </a:lnTo>
                <a:lnTo>
                  <a:pt x="13000" y="50920"/>
                </a:lnTo>
                <a:lnTo>
                  <a:pt x="12990" y="50920"/>
                </a:lnTo>
                <a:lnTo>
                  <a:pt x="12970" y="50930"/>
                </a:lnTo>
                <a:lnTo>
                  <a:pt x="12960" y="50930"/>
                </a:lnTo>
                <a:lnTo>
                  <a:pt x="12940" y="50930"/>
                </a:lnTo>
                <a:lnTo>
                  <a:pt x="12920" y="50930"/>
                </a:lnTo>
                <a:lnTo>
                  <a:pt x="12910" y="50940"/>
                </a:lnTo>
                <a:lnTo>
                  <a:pt x="12910" y="50950"/>
                </a:lnTo>
                <a:lnTo>
                  <a:pt x="12920" y="50950"/>
                </a:lnTo>
                <a:lnTo>
                  <a:pt x="12930" y="50950"/>
                </a:lnTo>
                <a:lnTo>
                  <a:pt x="12930" y="50960"/>
                </a:lnTo>
                <a:lnTo>
                  <a:pt x="12930" y="50970"/>
                </a:lnTo>
                <a:lnTo>
                  <a:pt x="12920" y="50990"/>
                </a:lnTo>
                <a:lnTo>
                  <a:pt x="12910" y="51020"/>
                </a:lnTo>
                <a:lnTo>
                  <a:pt x="12900" y="51030"/>
                </a:lnTo>
                <a:lnTo>
                  <a:pt x="12880" y="51020"/>
                </a:lnTo>
                <a:lnTo>
                  <a:pt x="12850" y="51010"/>
                </a:lnTo>
                <a:lnTo>
                  <a:pt x="12830" y="51010"/>
                </a:lnTo>
                <a:lnTo>
                  <a:pt x="12820" y="51010"/>
                </a:lnTo>
                <a:lnTo>
                  <a:pt x="12810" y="51010"/>
                </a:lnTo>
                <a:lnTo>
                  <a:pt x="12780" y="51030"/>
                </a:lnTo>
                <a:lnTo>
                  <a:pt x="12760" y="51050"/>
                </a:lnTo>
                <a:lnTo>
                  <a:pt x="12740" y="51050"/>
                </a:lnTo>
                <a:lnTo>
                  <a:pt x="12690" y="51060"/>
                </a:lnTo>
                <a:lnTo>
                  <a:pt x="12690" y="51080"/>
                </a:lnTo>
                <a:lnTo>
                  <a:pt x="12690" y="51090"/>
                </a:lnTo>
                <a:lnTo>
                  <a:pt x="12690" y="51100"/>
                </a:lnTo>
                <a:lnTo>
                  <a:pt x="12690" y="51110"/>
                </a:lnTo>
                <a:lnTo>
                  <a:pt x="12690" y="51120"/>
                </a:lnTo>
                <a:lnTo>
                  <a:pt x="12690" y="51130"/>
                </a:lnTo>
                <a:lnTo>
                  <a:pt x="12680" y="51140"/>
                </a:lnTo>
                <a:lnTo>
                  <a:pt x="12670" y="51140"/>
                </a:lnTo>
                <a:lnTo>
                  <a:pt x="12660" y="51140"/>
                </a:lnTo>
                <a:lnTo>
                  <a:pt x="12650" y="51140"/>
                </a:lnTo>
                <a:lnTo>
                  <a:pt x="12630" y="51160"/>
                </a:lnTo>
                <a:lnTo>
                  <a:pt x="12620" y="51160"/>
                </a:lnTo>
                <a:lnTo>
                  <a:pt x="12610" y="51170"/>
                </a:lnTo>
                <a:lnTo>
                  <a:pt x="12590" y="51170"/>
                </a:lnTo>
                <a:lnTo>
                  <a:pt x="12580" y="51170"/>
                </a:lnTo>
                <a:lnTo>
                  <a:pt x="12550" y="51200"/>
                </a:lnTo>
                <a:lnTo>
                  <a:pt x="12490" y="51230"/>
                </a:lnTo>
                <a:lnTo>
                  <a:pt x="12490" y="51240"/>
                </a:lnTo>
                <a:lnTo>
                  <a:pt x="12490" y="51250"/>
                </a:lnTo>
                <a:lnTo>
                  <a:pt x="12510" y="51260"/>
                </a:lnTo>
                <a:lnTo>
                  <a:pt x="12510" y="51270"/>
                </a:lnTo>
                <a:lnTo>
                  <a:pt x="12510" y="51280"/>
                </a:lnTo>
                <a:lnTo>
                  <a:pt x="12530" y="51290"/>
                </a:lnTo>
                <a:lnTo>
                  <a:pt x="12530" y="51300"/>
                </a:lnTo>
                <a:lnTo>
                  <a:pt x="12520" y="51310"/>
                </a:lnTo>
                <a:lnTo>
                  <a:pt x="12510" y="51310"/>
                </a:lnTo>
                <a:lnTo>
                  <a:pt x="12500" y="51310"/>
                </a:lnTo>
                <a:lnTo>
                  <a:pt x="12490" y="51320"/>
                </a:lnTo>
                <a:lnTo>
                  <a:pt x="12480" y="51350"/>
                </a:lnTo>
                <a:lnTo>
                  <a:pt x="12470" y="51360"/>
                </a:lnTo>
                <a:lnTo>
                  <a:pt x="12460" y="51360"/>
                </a:lnTo>
                <a:lnTo>
                  <a:pt x="12450" y="51360"/>
                </a:lnTo>
                <a:lnTo>
                  <a:pt x="12450" y="51370"/>
                </a:lnTo>
                <a:lnTo>
                  <a:pt x="12450" y="51380"/>
                </a:lnTo>
                <a:lnTo>
                  <a:pt x="12460" y="51390"/>
                </a:lnTo>
                <a:lnTo>
                  <a:pt x="12460" y="51400"/>
                </a:lnTo>
                <a:lnTo>
                  <a:pt x="12450" y="51410"/>
                </a:lnTo>
                <a:lnTo>
                  <a:pt x="12440" y="51410"/>
                </a:lnTo>
                <a:lnTo>
                  <a:pt x="12420" y="51420"/>
                </a:lnTo>
                <a:lnTo>
                  <a:pt x="12420" y="51430"/>
                </a:lnTo>
                <a:lnTo>
                  <a:pt x="12410" y="51430"/>
                </a:lnTo>
                <a:lnTo>
                  <a:pt x="12410" y="51440"/>
                </a:lnTo>
                <a:lnTo>
                  <a:pt x="12410" y="51450"/>
                </a:lnTo>
                <a:lnTo>
                  <a:pt x="12410" y="51460"/>
                </a:lnTo>
                <a:lnTo>
                  <a:pt x="12410" y="51470"/>
                </a:lnTo>
                <a:lnTo>
                  <a:pt x="12410" y="51500"/>
                </a:lnTo>
                <a:lnTo>
                  <a:pt x="12420" y="51510"/>
                </a:lnTo>
                <a:lnTo>
                  <a:pt x="12430" y="51520"/>
                </a:lnTo>
                <a:lnTo>
                  <a:pt x="12390" y="51520"/>
                </a:lnTo>
                <a:lnTo>
                  <a:pt x="12380" y="51590"/>
                </a:lnTo>
                <a:lnTo>
                  <a:pt x="12380" y="51600"/>
                </a:lnTo>
                <a:lnTo>
                  <a:pt x="12370" y="51610"/>
                </a:lnTo>
                <a:lnTo>
                  <a:pt x="12360" y="51610"/>
                </a:lnTo>
                <a:lnTo>
                  <a:pt x="12360" y="51620"/>
                </a:lnTo>
                <a:lnTo>
                  <a:pt x="12360" y="51640"/>
                </a:lnTo>
                <a:lnTo>
                  <a:pt x="12360" y="51650"/>
                </a:lnTo>
                <a:lnTo>
                  <a:pt x="12360" y="51660"/>
                </a:lnTo>
                <a:lnTo>
                  <a:pt x="12370" y="51660"/>
                </a:lnTo>
                <a:lnTo>
                  <a:pt x="12380" y="51670"/>
                </a:lnTo>
                <a:lnTo>
                  <a:pt x="12380" y="51680"/>
                </a:lnTo>
                <a:lnTo>
                  <a:pt x="12380" y="51710"/>
                </a:lnTo>
                <a:lnTo>
                  <a:pt x="12370" y="51720"/>
                </a:lnTo>
                <a:lnTo>
                  <a:pt x="12350" y="51770"/>
                </a:lnTo>
                <a:lnTo>
                  <a:pt x="12350" y="51780"/>
                </a:lnTo>
                <a:lnTo>
                  <a:pt x="12340" y="51790"/>
                </a:lnTo>
                <a:lnTo>
                  <a:pt x="12290" y="51770"/>
                </a:lnTo>
                <a:lnTo>
                  <a:pt x="12290" y="51760"/>
                </a:lnTo>
                <a:lnTo>
                  <a:pt x="12280" y="51760"/>
                </a:lnTo>
                <a:lnTo>
                  <a:pt x="12280" y="51750"/>
                </a:lnTo>
                <a:lnTo>
                  <a:pt x="12280" y="51740"/>
                </a:lnTo>
                <a:lnTo>
                  <a:pt x="12270" y="51740"/>
                </a:lnTo>
                <a:lnTo>
                  <a:pt x="12240" y="51730"/>
                </a:lnTo>
                <a:lnTo>
                  <a:pt x="12230" y="51730"/>
                </a:lnTo>
                <a:lnTo>
                  <a:pt x="12230" y="51740"/>
                </a:lnTo>
                <a:lnTo>
                  <a:pt x="12220" y="51740"/>
                </a:lnTo>
                <a:lnTo>
                  <a:pt x="12220" y="51750"/>
                </a:lnTo>
                <a:lnTo>
                  <a:pt x="12200" y="51770"/>
                </a:lnTo>
                <a:lnTo>
                  <a:pt x="12180" y="51780"/>
                </a:lnTo>
                <a:lnTo>
                  <a:pt x="12170" y="51790"/>
                </a:lnTo>
                <a:lnTo>
                  <a:pt x="12120" y="51770"/>
                </a:lnTo>
                <a:lnTo>
                  <a:pt x="12110" y="51770"/>
                </a:lnTo>
                <a:lnTo>
                  <a:pt x="12100" y="51760"/>
                </a:lnTo>
                <a:lnTo>
                  <a:pt x="12100" y="51750"/>
                </a:lnTo>
                <a:lnTo>
                  <a:pt x="12090" y="51750"/>
                </a:lnTo>
                <a:lnTo>
                  <a:pt x="12080" y="51750"/>
                </a:lnTo>
                <a:lnTo>
                  <a:pt x="12080" y="51740"/>
                </a:lnTo>
                <a:lnTo>
                  <a:pt x="12080" y="51730"/>
                </a:lnTo>
                <a:lnTo>
                  <a:pt x="12070" y="51720"/>
                </a:lnTo>
                <a:lnTo>
                  <a:pt x="12010" y="51710"/>
                </a:lnTo>
                <a:lnTo>
                  <a:pt x="12000" y="51710"/>
                </a:lnTo>
                <a:lnTo>
                  <a:pt x="12000" y="51720"/>
                </a:lnTo>
                <a:lnTo>
                  <a:pt x="12000" y="51730"/>
                </a:lnTo>
                <a:lnTo>
                  <a:pt x="12000" y="51740"/>
                </a:lnTo>
                <a:lnTo>
                  <a:pt x="11930" y="51740"/>
                </a:lnTo>
                <a:lnTo>
                  <a:pt x="11930" y="51750"/>
                </a:lnTo>
                <a:lnTo>
                  <a:pt x="11920" y="51760"/>
                </a:lnTo>
                <a:lnTo>
                  <a:pt x="11890" y="51790"/>
                </a:lnTo>
                <a:lnTo>
                  <a:pt x="11880" y="51780"/>
                </a:lnTo>
                <a:lnTo>
                  <a:pt x="11880" y="51770"/>
                </a:lnTo>
                <a:lnTo>
                  <a:pt x="11880" y="51760"/>
                </a:lnTo>
                <a:lnTo>
                  <a:pt x="11870" y="51760"/>
                </a:lnTo>
                <a:lnTo>
                  <a:pt x="11870" y="51750"/>
                </a:lnTo>
                <a:lnTo>
                  <a:pt x="11880" y="51750"/>
                </a:lnTo>
                <a:lnTo>
                  <a:pt x="11890" y="51750"/>
                </a:lnTo>
                <a:lnTo>
                  <a:pt x="11880" y="51740"/>
                </a:lnTo>
                <a:lnTo>
                  <a:pt x="11880" y="51730"/>
                </a:lnTo>
                <a:lnTo>
                  <a:pt x="11880" y="51720"/>
                </a:lnTo>
                <a:lnTo>
                  <a:pt x="11880" y="51710"/>
                </a:lnTo>
                <a:lnTo>
                  <a:pt x="11880" y="51700"/>
                </a:lnTo>
                <a:lnTo>
                  <a:pt x="11870" y="51690"/>
                </a:lnTo>
                <a:lnTo>
                  <a:pt x="11860" y="51670"/>
                </a:lnTo>
                <a:lnTo>
                  <a:pt x="11770" y="51610"/>
                </a:lnTo>
                <a:lnTo>
                  <a:pt x="11740" y="51600"/>
                </a:lnTo>
                <a:lnTo>
                  <a:pt x="11740" y="51590"/>
                </a:lnTo>
                <a:lnTo>
                  <a:pt x="11740" y="51580"/>
                </a:lnTo>
                <a:lnTo>
                  <a:pt x="11730" y="51570"/>
                </a:lnTo>
                <a:lnTo>
                  <a:pt x="11730" y="51560"/>
                </a:lnTo>
                <a:lnTo>
                  <a:pt x="11720" y="51540"/>
                </a:lnTo>
                <a:lnTo>
                  <a:pt x="11710" y="51530"/>
                </a:lnTo>
                <a:lnTo>
                  <a:pt x="11700" y="51530"/>
                </a:lnTo>
                <a:lnTo>
                  <a:pt x="11700" y="51510"/>
                </a:lnTo>
                <a:lnTo>
                  <a:pt x="11700" y="51500"/>
                </a:lnTo>
                <a:lnTo>
                  <a:pt x="11690" y="51480"/>
                </a:lnTo>
                <a:lnTo>
                  <a:pt x="11680" y="51480"/>
                </a:lnTo>
                <a:lnTo>
                  <a:pt x="11680" y="51470"/>
                </a:lnTo>
                <a:lnTo>
                  <a:pt x="11630" y="51460"/>
                </a:lnTo>
                <a:lnTo>
                  <a:pt x="11630" y="51450"/>
                </a:lnTo>
                <a:lnTo>
                  <a:pt x="11630" y="51440"/>
                </a:lnTo>
                <a:lnTo>
                  <a:pt x="11630" y="51430"/>
                </a:lnTo>
                <a:lnTo>
                  <a:pt x="11630" y="51420"/>
                </a:lnTo>
                <a:lnTo>
                  <a:pt x="11620" y="51410"/>
                </a:lnTo>
                <a:lnTo>
                  <a:pt x="11610" y="51410"/>
                </a:lnTo>
                <a:lnTo>
                  <a:pt x="11610" y="51400"/>
                </a:lnTo>
                <a:lnTo>
                  <a:pt x="11620" y="51400"/>
                </a:lnTo>
                <a:lnTo>
                  <a:pt x="11650" y="51390"/>
                </a:lnTo>
                <a:lnTo>
                  <a:pt x="11660" y="51390"/>
                </a:lnTo>
                <a:lnTo>
                  <a:pt x="11660" y="51380"/>
                </a:lnTo>
                <a:lnTo>
                  <a:pt x="11670" y="51380"/>
                </a:lnTo>
                <a:lnTo>
                  <a:pt x="11670" y="51370"/>
                </a:lnTo>
                <a:lnTo>
                  <a:pt x="11670" y="51350"/>
                </a:lnTo>
                <a:lnTo>
                  <a:pt x="11670" y="51340"/>
                </a:lnTo>
                <a:lnTo>
                  <a:pt x="11670" y="51320"/>
                </a:lnTo>
                <a:lnTo>
                  <a:pt x="11670" y="51310"/>
                </a:lnTo>
                <a:lnTo>
                  <a:pt x="11670" y="51300"/>
                </a:lnTo>
                <a:lnTo>
                  <a:pt x="11660" y="51300"/>
                </a:lnTo>
                <a:lnTo>
                  <a:pt x="11650" y="51290"/>
                </a:lnTo>
                <a:lnTo>
                  <a:pt x="11640" y="51290"/>
                </a:lnTo>
                <a:lnTo>
                  <a:pt x="11630" y="51290"/>
                </a:lnTo>
                <a:lnTo>
                  <a:pt x="11630" y="51280"/>
                </a:lnTo>
                <a:lnTo>
                  <a:pt x="11640" y="51270"/>
                </a:lnTo>
                <a:lnTo>
                  <a:pt x="11660" y="51270"/>
                </a:lnTo>
                <a:lnTo>
                  <a:pt x="11670" y="51260"/>
                </a:lnTo>
                <a:lnTo>
                  <a:pt x="11680" y="51250"/>
                </a:lnTo>
                <a:lnTo>
                  <a:pt x="11680" y="51240"/>
                </a:lnTo>
                <a:lnTo>
                  <a:pt x="11690" y="51230"/>
                </a:lnTo>
                <a:lnTo>
                  <a:pt x="11690" y="51210"/>
                </a:lnTo>
                <a:lnTo>
                  <a:pt x="11700" y="51200"/>
                </a:lnTo>
                <a:lnTo>
                  <a:pt x="11700" y="51190"/>
                </a:lnTo>
                <a:lnTo>
                  <a:pt x="11700" y="51170"/>
                </a:lnTo>
                <a:lnTo>
                  <a:pt x="11700" y="51160"/>
                </a:lnTo>
                <a:lnTo>
                  <a:pt x="11700" y="51150"/>
                </a:lnTo>
                <a:lnTo>
                  <a:pt x="11700" y="51140"/>
                </a:lnTo>
                <a:lnTo>
                  <a:pt x="11690" y="51110"/>
                </a:lnTo>
                <a:lnTo>
                  <a:pt x="11690" y="51100"/>
                </a:lnTo>
                <a:lnTo>
                  <a:pt x="11670" y="51090"/>
                </a:lnTo>
                <a:lnTo>
                  <a:pt x="11660" y="51080"/>
                </a:lnTo>
                <a:lnTo>
                  <a:pt x="11640" y="51060"/>
                </a:lnTo>
                <a:lnTo>
                  <a:pt x="11630" y="51050"/>
                </a:lnTo>
                <a:lnTo>
                  <a:pt x="11630" y="51040"/>
                </a:lnTo>
                <a:lnTo>
                  <a:pt x="11630" y="51030"/>
                </a:lnTo>
                <a:lnTo>
                  <a:pt x="11630" y="51010"/>
                </a:lnTo>
                <a:lnTo>
                  <a:pt x="11630" y="51000"/>
                </a:lnTo>
                <a:lnTo>
                  <a:pt x="11640" y="51000"/>
                </a:lnTo>
                <a:lnTo>
                  <a:pt x="11640" y="50990"/>
                </a:lnTo>
                <a:lnTo>
                  <a:pt x="11680" y="50990"/>
                </a:lnTo>
                <a:lnTo>
                  <a:pt x="11690" y="50980"/>
                </a:lnTo>
                <a:lnTo>
                  <a:pt x="11690" y="50960"/>
                </a:lnTo>
                <a:lnTo>
                  <a:pt x="11690" y="50950"/>
                </a:lnTo>
                <a:lnTo>
                  <a:pt x="11700" y="50950"/>
                </a:lnTo>
                <a:lnTo>
                  <a:pt x="11730" y="50950"/>
                </a:lnTo>
                <a:lnTo>
                  <a:pt x="11730" y="50940"/>
                </a:lnTo>
                <a:lnTo>
                  <a:pt x="11730" y="50930"/>
                </a:lnTo>
                <a:lnTo>
                  <a:pt x="11730" y="50910"/>
                </a:lnTo>
                <a:lnTo>
                  <a:pt x="11730" y="50870"/>
                </a:lnTo>
                <a:lnTo>
                  <a:pt x="11720" y="50850"/>
                </a:lnTo>
                <a:lnTo>
                  <a:pt x="11720" y="50840"/>
                </a:lnTo>
                <a:lnTo>
                  <a:pt x="11710" y="50840"/>
                </a:lnTo>
                <a:lnTo>
                  <a:pt x="11710" y="50830"/>
                </a:lnTo>
                <a:lnTo>
                  <a:pt x="11700" y="50830"/>
                </a:lnTo>
                <a:lnTo>
                  <a:pt x="11700" y="50840"/>
                </a:lnTo>
                <a:lnTo>
                  <a:pt x="11690" y="50840"/>
                </a:lnTo>
                <a:lnTo>
                  <a:pt x="11680" y="50840"/>
                </a:lnTo>
                <a:lnTo>
                  <a:pt x="11670" y="50840"/>
                </a:lnTo>
                <a:lnTo>
                  <a:pt x="11640" y="50850"/>
                </a:lnTo>
                <a:lnTo>
                  <a:pt x="11640" y="50860"/>
                </a:lnTo>
                <a:lnTo>
                  <a:pt x="11640" y="50870"/>
                </a:lnTo>
                <a:lnTo>
                  <a:pt x="11630" y="50870"/>
                </a:lnTo>
                <a:lnTo>
                  <a:pt x="11590" y="50870"/>
                </a:lnTo>
                <a:lnTo>
                  <a:pt x="11580" y="50860"/>
                </a:lnTo>
                <a:lnTo>
                  <a:pt x="11560" y="50850"/>
                </a:lnTo>
                <a:lnTo>
                  <a:pt x="11540" y="50850"/>
                </a:lnTo>
                <a:lnTo>
                  <a:pt x="11530" y="50850"/>
                </a:lnTo>
                <a:lnTo>
                  <a:pt x="11450" y="50780"/>
                </a:lnTo>
                <a:lnTo>
                  <a:pt x="11420" y="50760"/>
                </a:lnTo>
                <a:lnTo>
                  <a:pt x="11410" y="50760"/>
                </a:lnTo>
                <a:lnTo>
                  <a:pt x="11410" y="50750"/>
                </a:lnTo>
                <a:lnTo>
                  <a:pt x="11430" y="50740"/>
                </a:lnTo>
                <a:lnTo>
                  <a:pt x="11440" y="50730"/>
                </a:lnTo>
                <a:lnTo>
                  <a:pt x="11440" y="50720"/>
                </a:lnTo>
                <a:lnTo>
                  <a:pt x="11440" y="50710"/>
                </a:lnTo>
                <a:lnTo>
                  <a:pt x="11430" y="50700"/>
                </a:lnTo>
                <a:lnTo>
                  <a:pt x="11410" y="50680"/>
                </a:lnTo>
                <a:lnTo>
                  <a:pt x="11410" y="50670"/>
                </a:lnTo>
                <a:lnTo>
                  <a:pt x="11410" y="50660"/>
                </a:lnTo>
                <a:lnTo>
                  <a:pt x="11420" y="50650"/>
                </a:lnTo>
                <a:lnTo>
                  <a:pt x="11420" y="50620"/>
                </a:lnTo>
                <a:lnTo>
                  <a:pt x="11420" y="50610"/>
                </a:lnTo>
                <a:lnTo>
                  <a:pt x="11420" y="50600"/>
                </a:lnTo>
                <a:lnTo>
                  <a:pt x="11420" y="50580"/>
                </a:lnTo>
                <a:lnTo>
                  <a:pt x="11420" y="50570"/>
                </a:lnTo>
                <a:lnTo>
                  <a:pt x="11420" y="50560"/>
                </a:lnTo>
                <a:lnTo>
                  <a:pt x="11420" y="50550"/>
                </a:lnTo>
                <a:lnTo>
                  <a:pt x="11430" y="50540"/>
                </a:lnTo>
                <a:lnTo>
                  <a:pt x="11430" y="50530"/>
                </a:lnTo>
                <a:lnTo>
                  <a:pt x="11420" y="50530"/>
                </a:lnTo>
                <a:lnTo>
                  <a:pt x="11400" y="50530"/>
                </a:lnTo>
                <a:lnTo>
                  <a:pt x="11390" y="50530"/>
                </a:lnTo>
                <a:lnTo>
                  <a:pt x="11380" y="50520"/>
                </a:lnTo>
                <a:lnTo>
                  <a:pt x="11360" y="50500"/>
                </a:lnTo>
                <a:lnTo>
                  <a:pt x="11330" y="50480"/>
                </a:lnTo>
                <a:lnTo>
                  <a:pt x="11320" y="50480"/>
                </a:lnTo>
                <a:lnTo>
                  <a:pt x="11320" y="50470"/>
                </a:lnTo>
                <a:lnTo>
                  <a:pt x="11320" y="50460"/>
                </a:lnTo>
                <a:lnTo>
                  <a:pt x="11320" y="50450"/>
                </a:lnTo>
                <a:lnTo>
                  <a:pt x="11290" y="50420"/>
                </a:lnTo>
                <a:lnTo>
                  <a:pt x="11280" y="50410"/>
                </a:lnTo>
                <a:lnTo>
                  <a:pt x="11250" y="50410"/>
                </a:lnTo>
                <a:lnTo>
                  <a:pt x="11250" y="50400"/>
                </a:lnTo>
                <a:lnTo>
                  <a:pt x="11250" y="50390"/>
                </a:lnTo>
                <a:lnTo>
                  <a:pt x="11240" y="50380"/>
                </a:lnTo>
                <a:lnTo>
                  <a:pt x="11240" y="50360"/>
                </a:lnTo>
                <a:lnTo>
                  <a:pt x="11200" y="50300"/>
                </a:lnTo>
                <a:lnTo>
                  <a:pt x="11190" y="50290"/>
                </a:lnTo>
                <a:lnTo>
                  <a:pt x="11170" y="50300"/>
                </a:lnTo>
                <a:lnTo>
                  <a:pt x="11160" y="50300"/>
                </a:lnTo>
                <a:lnTo>
                  <a:pt x="11150" y="50290"/>
                </a:lnTo>
                <a:lnTo>
                  <a:pt x="11150" y="50280"/>
                </a:lnTo>
                <a:lnTo>
                  <a:pt x="11160" y="50270"/>
                </a:lnTo>
                <a:lnTo>
                  <a:pt x="11170" y="50270"/>
                </a:lnTo>
                <a:lnTo>
                  <a:pt x="11170" y="50260"/>
                </a:lnTo>
                <a:lnTo>
                  <a:pt x="11170" y="50250"/>
                </a:lnTo>
                <a:lnTo>
                  <a:pt x="11160" y="50240"/>
                </a:lnTo>
                <a:lnTo>
                  <a:pt x="11150" y="50250"/>
                </a:lnTo>
                <a:lnTo>
                  <a:pt x="11140" y="50240"/>
                </a:lnTo>
                <a:lnTo>
                  <a:pt x="11130" y="50240"/>
                </a:lnTo>
                <a:lnTo>
                  <a:pt x="11130" y="50230"/>
                </a:lnTo>
                <a:lnTo>
                  <a:pt x="11130" y="50220"/>
                </a:lnTo>
                <a:lnTo>
                  <a:pt x="11140" y="50210"/>
                </a:lnTo>
                <a:lnTo>
                  <a:pt x="11150" y="50210"/>
                </a:lnTo>
                <a:lnTo>
                  <a:pt x="11160" y="50210"/>
                </a:lnTo>
                <a:lnTo>
                  <a:pt x="11170" y="50220"/>
                </a:lnTo>
                <a:lnTo>
                  <a:pt x="11200" y="50220"/>
                </a:lnTo>
                <a:lnTo>
                  <a:pt x="11220" y="50220"/>
                </a:lnTo>
                <a:lnTo>
                  <a:pt x="11230" y="50210"/>
                </a:lnTo>
                <a:lnTo>
                  <a:pt x="11230" y="50200"/>
                </a:lnTo>
                <a:lnTo>
                  <a:pt x="11220" y="50200"/>
                </a:lnTo>
                <a:lnTo>
                  <a:pt x="11220" y="50190"/>
                </a:lnTo>
                <a:lnTo>
                  <a:pt x="11190" y="50190"/>
                </a:lnTo>
                <a:lnTo>
                  <a:pt x="11190" y="50180"/>
                </a:lnTo>
                <a:lnTo>
                  <a:pt x="11170" y="50170"/>
                </a:lnTo>
                <a:lnTo>
                  <a:pt x="11170" y="50160"/>
                </a:lnTo>
                <a:lnTo>
                  <a:pt x="11150" y="50160"/>
                </a:lnTo>
                <a:lnTo>
                  <a:pt x="11140" y="50150"/>
                </a:lnTo>
                <a:lnTo>
                  <a:pt x="11140" y="50140"/>
                </a:lnTo>
                <a:lnTo>
                  <a:pt x="11140" y="50130"/>
                </a:lnTo>
                <a:lnTo>
                  <a:pt x="11140" y="50120"/>
                </a:lnTo>
                <a:lnTo>
                  <a:pt x="11180" y="50110"/>
                </a:lnTo>
                <a:lnTo>
                  <a:pt x="11210" y="50120"/>
                </a:lnTo>
                <a:lnTo>
                  <a:pt x="11230" y="50110"/>
                </a:lnTo>
                <a:lnTo>
                  <a:pt x="11240" y="50100"/>
                </a:lnTo>
                <a:lnTo>
                  <a:pt x="11250" y="50090"/>
                </a:lnTo>
                <a:lnTo>
                  <a:pt x="11250" y="50080"/>
                </a:lnTo>
                <a:lnTo>
                  <a:pt x="11240" y="50070"/>
                </a:lnTo>
                <a:lnTo>
                  <a:pt x="11240" y="50060"/>
                </a:lnTo>
                <a:lnTo>
                  <a:pt x="11240" y="50050"/>
                </a:lnTo>
                <a:lnTo>
                  <a:pt x="11240" y="50040"/>
                </a:lnTo>
                <a:lnTo>
                  <a:pt x="11250" y="50040"/>
                </a:lnTo>
                <a:lnTo>
                  <a:pt x="11250" y="50030"/>
                </a:lnTo>
                <a:lnTo>
                  <a:pt x="11300" y="50010"/>
                </a:lnTo>
                <a:lnTo>
                  <a:pt x="11330" y="50010"/>
                </a:lnTo>
                <a:lnTo>
                  <a:pt x="11330" y="50000"/>
                </a:lnTo>
                <a:lnTo>
                  <a:pt x="11320" y="49980"/>
                </a:lnTo>
                <a:lnTo>
                  <a:pt x="11320" y="49970"/>
                </a:lnTo>
                <a:lnTo>
                  <a:pt x="11310" y="49960"/>
                </a:lnTo>
                <a:lnTo>
                  <a:pt x="11280" y="49930"/>
                </a:lnTo>
                <a:lnTo>
                  <a:pt x="11270" y="49930"/>
                </a:lnTo>
                <a:lnTo>
                  <a:pt x="11270" y="49920"/>
                </a:lnTo>
                <a:lnTo>
                  <a:pt x="11260" y="49900"/>
                </a:lnTo>
                <a:lnTo>
                  <a:pt x="11260" y="49890"/>
                </a:lnTo>
                <a:lnTo>
                  <a:pt x="11220" y="49870"/>
                </a:lnTo>
                <a:lnTo>
                  <a:pt x="11210" y="49870"/>
                </a:lnTo>
                <a:lnTo>
                  <a:pt x="11190" y="49880"/>
                </a:lnTo>
                <a:lnTo>
                  <a:pt x="11180" y="49880"/>
                </a:lnTo>
                <a:lnTo>
                  <a:pt x="11150" y="49860"/>
                </a:lnTo>
                <a:lnTo>
                  <a:pt x="11140" y="49850"/>
                </a:lnTo>
                <a:lnTo>
                  <a:pt x="11130" y="49810"/>
                </a:lnTo>
                <a:lnTo>
                  <a:pt x="11130" y="49800"/>
                </a:lnTo>
                <a:lnTo>
                  <a:pt x="11130" y="49790"/>
                </a:lnTo>
                <a:lnTo>
                  <a:pt x="11140" y="49790"/>
                </a:lnTo>
                <a:lnTo>
                  <a:pt x="11150" y="49790"/>
                </a:lnTo>
                <a:lnTo>
                  <a:pt x="11150" y="49780"/>
                </a:lnTo>
                <a:lnTo>
                  <a:pt x="11160" y="49750"/>
                </a:lnTo>
                <a:lnTo>
                  <a:pt x="11160" y="49740"/>
                </a:lnTo>
                <a:lnTo>
                  <a:pt x="11170" y="49730"/>
                </a:lnTo>
                <a:lnTo>
                  <a:pt x="11180" y="49720"/>
                </a:lnTo>
                <a:lnTo>
                  <a:pt x="11170" y="49710"/>
                </a:lnTo>
                <a:lnTo>
                  <a:pt x="11170" y="49700"/>
                </a:lnTo>
                <a:lnTo>
                  <a:pt x="11140" y="49680"/>
                </a:lnTo>
                <a:lnTo>
                  <a:pt x="11190" y="49610"/>
                </a:lnTo>
                <a:lnTo>
                  <a:pt x="11210" y="49600"/>
                </a:lnTo>
                <a:lnTo>
                  <a:pt x="11210" y="49610"/>
                </a:lnTo>
                <a:lnTo>
                  <a:pt x="11220" y="49620"/>
                </a:lnTo>
                <a:lnTo>
                  <a:pt x="11230" y="49620"/>
                </a:lnTo>
                <a:lnTo>
                  <a:pt x="11250" y="49620"/>
                </a:lnTo>
                <a:lnTo>
                  <a:pt x="11260" y="49610"/>
                </a:lnTo>
                <a:lnTo>
                  <a:pt x="11270" y="49600"/>
                </a:lnTo>
                <a:lnTo>
                  <a:pt x="11280" y="49600"/>
                </a:lnTo>
                <a:lnTo>
                  <a:pt x="11310" y="49580"/>
                </a:lnTo>
                <a:lnTo>
                  <a:pt x="11320" y="49560"/>
                </a:lnTo>
                <a:lnTo>
                  <a:pt x="11320" y="49550"/>
                </a:lnTo>
                <a:lnTo>
                  <a:pt x="11320" y="49540"/>
                </a:lnTo>
                <a:lnTo>
                  <a:pt x="11300" y="49510"/>
                </a:lnTo>
                <a:lnTo>
                  <a:pt x="11310" y="49510"/>
                </a:lnTo>
                <a:lnTo>
                  <a:pt x="11320" y="49500"/>
                </a:lnTo>
                <a:lnTo>
                  <a:pt x="11340" y="49470"/>
                </a:lnTo>
                <a:lnTo>
                  <a:pt x="11350" y="49450"/>
                </a:lnTo>
                <a:lnTo>
                  <a:pt x="11360" y="49370"/>
                </a:lnTo>
                <a:lnTo>
                  <a:pt x="11360" y="49360"/>
                </a:lnTo>
                <a:lnTo>
                  <a:pt x="11360" y="49350"/>
                </a:lnTo>
                <a:lnTo>
                  <a:pt x="11370" y="49340"/>
                </a:lnTo>
                <a:lnTo>
                  <a:pt x="11430" y="49340"/>
                </a:lnTo>
                <a:lnTo>
                  <a:pt x="11440" y="49340"/>
                </a:lnTo>
                <a:lnTo>
                  <a:pt x="11450" y="49340"/>
                </a:lnTo>
                <a:lnTo>
                  <a:pt x="11450" y="49350"/>
                </a:lnTo>
                <a:lnTo>
                  <a:pt x="11460" y="49360"/>
                </a:lnTo>
                <a:lnTo>
                  <a:pt x="11470" y="49360"/>
                </a:lnTo>
                <a:lnTo>
                  <a:pt x="11480" y="49350"/>
                </a:lnTo>
                <a:lnTo>
                  <a:pt x="11500" y="49330"/>
                </a:lnTo>
                <a:lnTo>
                  <a:pt x="11520" y="49300"/>
                </a:lnTo>
                <a:lnTo>
                  <a:pt x="11530" y="49270"/>
                </a:lnTo>
                <a:lnTo>
                  <a:pt x="11540" y="49250"/>
                </a:lnTo>
                <a:lnTo>
                  <a:pt x="11550" y="49240"/>
                </a:lnTo>
                <a:lnTo>
                  <a:pt x="11570" y="49210"/>
                </a:lnTo>
                <a:lnTo>
                  <a:pt x="11840" y="49250"/>
                </a:lnTo>
                <a:lnTo>
                  <a:pt x="11870" y="49200"/>
                </a:lnTo>
                <a:lnTo>
                  <a:pt x="11880" y="49180"/>
                </a:lnTo>
                <a:lnTo>
                  <a:pt x="11880" y="49170"/>
                </a:lnTo>
                <a:lnTo>
                  <a:pt x="11880" y="49160"/>
                </a:lnTo>
                <a:lnTo>
                  <a:pt x="11890" y="49160"/>
                </a:lnTo>
                <a:lnTo>
                  <a:pt x="11900" y="49160"/>
                </a:lnTo>
                <a:lnTo>
                  <a:pt x="11920" y="49170"/>
                </a:lnTo>
                <a:lnTo>
                  <a:pt x="11940" y="49180"/>
                </a:lnTo>
                <a:lnTo>
                  <a:pt x="11950" y="49180"/>
                </a:lnTo>
                <a:lnTo>
                  <a:pt x="11950" y="49190"/>
                </a:lnTo>
                <a:lnTo>
                  <a:pt x="11950" y="49200"/>
                </a:lnTo>
                <a:lnTo>
                  <a:pt x="11960" y="49200"/>
                </a:lnTo>
                <a:lnTo>
                  <a:pt x="11980" y="49200"/>
                </a:lnTo>
                <a:lnTo>
                  <a:pt x="11990" y="49190"/>
                </a:lnTo>
                <a:lnTo>
                  <a:pt x="12000" y="49190"/>
                </a:lnTo>
                <a:lnTo>
                  <a:pt x="12050" y="49190"/>
                </a:lnTo>
                <a:lnTo>
                  <a:pt x="12060" y="49200"/>
                </a:lnTo>
                <a:lnTo>
                  <a:pt x="12060" y="49210"/>
                </a:lnTo>
                <a:lnTo>
                  <a:pt x="12070" y="49210"/>
                </a:lnTo>
                <a:lnTo>
                  <a:pt x="12100" y="49210"/>
                </a:lnTo>
                <a:lnTo>
                  <a:pt x="12110" y="49210"/>
                </a:lnTo>
                <a:lnTo>
                  <a:pt x="12110" y="49200"/>
                </a:lnTo>
                <a:lnTo>
                  <a:pt x="12110" y="49190"/>
                </a:lnTo>
                <a:lnTo>
                  <a:pt x="12110" y="49180"/>
                </a:lnTo>
                <a:lnTo>
                  <a:pt x="12100" y="49160"/>
                </a:lnTo>
                <a:lnTo>
                  <a:pt x="12100" y="49150"/>
                </a:lnTo>
                <a:lnTo>
                  <a:pt x="12100" y="49140"/>
                </a:lnTo>
                <a:lnTo>
                  <a:pt x="12110" y="49140"/>
                </a:lnTo>
                <a:lnTo>
                  <a:pt x="12170" y="49080"/>
                </a:lnTo>
                <a:lnTo>
                  <a:pt x="12170" y="49070"/>
                </a:lnTo>
                <a:lnTo>
                  <a:pt x="12150" y="49050"/>
                </a:lnTo>
                <a:lnTo>
                  <a:pt x="12140" y="49040"/>
                </a:lnTo>
                <a:lnTo>
                  <a:pt x="12120" y="49040"/>
                </a:lnTo>
                <a:lnTo>
                  <a:pt x="12110" y="49030"/>
                </a:lnTo>
                <a:lnTo>
                  <a:pt x="12110" y="49020"/>
                </a:lnTo>
                <a:lnTo>
                  <a:pt x="12120" y="49010"/>
                </a:lnTo>
                <a:lnTo>
                  <a:pt x="12130" y="49000"/>
                </a:lnTo>
                <a:lnTo>
                  <a:pt x="12120" y="48990"/>
                </a:lnTo>
                <a:lnTo>
                  <a:pt x="12120" y="48970"/>
                </a:lnTo>
                <a:lnTo>
                  <a:pt x="12130" y="48960"/>
                </a:lnTo>
                <a:lnTo>
                  <a:pt x="12150" y="48970"/>
                </a:lnTo>
                <a:lnTo>
                  <a:pt x="12160" y="48970"/>
                </a:lnTo>
                <a:lnTo>
                  <a:pt x="12170" y="48970"/>
                </a:lnTo>
                <a:lnTo>
                  <a:pt x="12180" y="48970"/>
                </a:lnTo>
                <a:lnTo>
                  <a:pt x="12210" y="48960"/>
                </a:lnTo>
                <a:lnTo>
                  <a:pt x="12230" y="48950"/>
                </a:lnTo>
                <a:lnTo>
                  <a:pt x="12240" y="48950"/>
                </a:lnTo>
                <a:lnTo>
                  <a:pt x="12260" y="48970"/>
                </a:lnTo>
                <a:lnTo>
                  <a:pt x="12310" y="49000"/>
                </a:lnTo>
                <a:lnTo>
                  <a:pt x="12330" y="48980"/>
                </a:lnTo>
                <a:lnTo>
                  <a:pt x="12350" y="48980"/>
                </a:lnTo>
                <a:lnTo>
                  <a:pt x="12360" y="48980"/>
                </a:lnTo>
                <a:lnTo>
                  <a:pt x="12370" y="48990"/>
                </a:lnTo>
                <a:lnTo>
                  <a:pt x="12390" y="49000"/>
                </a:lnTo>
                <a:lnTo>
                  <a:pt x="12400" y="49010"/>
                </a:lnTo>
                <a:lnTo>
                  <a:pt x="12480" y="49030"/>
                </a:lnTo>
                <a:lnTo>
                  <a:pt x="12490" y="49040"/>
                </a:lnTo>
                <a:lnTo>
                  <a:pt x="12500" y="49040"/>
                </a:lnTo>
                <a:lnTo>
                  <a:pt x="12510" y="49040"/>
                </a:lnTo>
                <a:lnTo>
                  <a:pt x="12530" y="49010"/>
                </a:lnTo>
                <a:lnTo>
                  <a:pt x="12540" y="49010"/>
                </a:lnTo>
                <a:lnTo>
                  <a:pt x="12550" y="49020"/>
                </a:lnTo>
                <a:lnTo>
                  <a:pt x="12590" y="49080"/>
                </a:lnTo>
                <a:lnTo>
                  <a:pt x="12640" y="49100"/>
                </a:lnTo>
                <a:lnTo>
                  <a:pt x="12660" y="49110"/>
                </a:lnTo>
                <a:lnTo>
                  <a:pt x="12670" y="49110"/>
                </a:lnTo>
                <a:lnTo>
                  <a:pt x="12680" y="49120"/>
                </a:lnTo>
                <a:lnTo>
                  <a:pt x="12680" y="49130"/>
                </a:lnTo>
                <a:lnTo>
                  <a:pt x="12680" y="49140"/>
                </a:lnTo>
                <a:lnTo>
                  <a:pt x="12680" y="49160"/>
                </a:lnTo>
                <a:lnTo>
                  <a:pt x="12690" y="49160"/>
                </a:lnTo>
                <a:lnTo>
                  <a:pt x="12690" y="49170"/>
                </a:lnTo>
                <a:lnTo>
                  <a:pt x="12690" y="49180"/>
                </a:lnTo>
                <a:lnTo>
                  <a:pt x="12700" y="49180"/>
                </a:lnTo>
                <a:lnTo>
                  <a:pt x="12710" y="49180"/>
                </a:lnTo>
                <a:lnTo>
                  <a:pt x="12760" y="49180"/>
                </a:lnTo>
                <a:lnTo>
                  <a:pt x="12770" y="49180"/>
                </a:lnTo>
                <a:lnTo>
                  <a:pt x="12770" y="49190"/>
                </a:lnTo>
                <a:lnTo>
                  <a:pt x="12780" y="49200"/>
                </a:lnTo>
                <a:lnTo>
                  <a:pt x="12790" y="49220"/>
                </a:lnTo>
                <a:lnTo>
                  <a:pt x="12800" y="49230"/>
                </a:lnTo>
                <a:lnTo>
                  <a:pt x="12800" y="49270"/>
                </a:lnTo>
                <a:lnTo>
                  <a:pt x="12800" y="49280"/>
                </a:lnTo>
                <a:lnTo>
                  <a:pt x="12810" y="49280"/>
                </a:lnTo>
                <a:lnTo>
                  <a:pt x="12810" y="49290"/>
                </a:lnTo>
                <a:lnTo>
                  <a:pt x="12820" y="49290"/>
                </a:lnTo>
                <a:lnTo>
                  <a:pt x="12840" y="49290"/>
                </a:lnTo>
                <a:lnTo>
                  <a:pt x="12850" y="49300"/>
                </a:lnTo>
                <a:lnTo>
                  <a:pt x="12850" y="49310"/>
                </a:lnTo>
                <a:lnTo>
                  <a:pt x="12850" y="49360"/>
                </a:lnTo>
                <a:lnTo>
                  <a:pt x="12860" y="49370"/>
                </a:lnTo>
                <a:lnTo>
                  <a:pt x="12860" y="49380"/>
                </a:lnTo>
                <a:lnTo>
                  <a:pt x="12860" y="49390"/>
                </a:lnTo>
                <a:lnTo>
                  <a:pt x="12880" y="49400"/>
                </a:lnTo>
                <a:lnTo>
                  <a:pt x="12890" y="49410"/>
                </a:lnTo>
                <a:lnTo>
                  <a:pt x="12890" y="49420"/>
                </a:lnTo>
                <a:lnTo>
                  <a:pt x="12890" y="49430"/>
                </a:lnTo>
                <a:lnTo>
                  <a:pt x="12900" y="49430"/>
                </a:lnTo>
                <a:lnTo>
                  <a:pt x="12920" y="49440"/>
                </a:lnTo>
                <a:lnTo>
                  <a:pt x="12980" y="49450"/>
                </a:lnTo>
                <a:lnTo>
                  <a:pt x="12990" y="49440"/>
                </a:lnTo>
                <a:lnTo>
                  <a:pt x="13000" y="49430"/>
                </a:lnTo>
                <a:lnTo>
                  <a:pt x="13010" y="49430"/>
                </a:lnTo>
                <a:lnTo>
                  <a:pt x="13040" y="49440"/>
                </a:lnTo>
                <a:lnTo>
                  <a:pt x="13050" y="49440"/>
                </a:lnTo>
                <a:lnTo>
                  <a:pt x="13070" y="49430"/>
                </a:lnTo>
                <a:lnTo>
                  <a:pt x="13100" y="49430"/>
                </a:lnTo>
                <a:lnTo>
                  <a:pt x="13130" y="49420"/>
                </a:lnTo>
                <a:lnTo>
                  <a:pt x="13140" y="49410"/>
                </a:lnTo>
                <a:lnTo>
                  <a:pt x="13140" y="49400"/>
                </a:lnTo>
                <a:lnTo>
                  <a:pt x="13150" y="49390"/>
                </a:lnTo>
                <a:lnTo>
                  <a:pt x="13160" y="49380"/>
                </a:lnTo>
                <a:lnTo>
                  <a:pt x="13180" y="49370"/>
                </a:lnTo>
                <a:lnTo>
                  <a:pt x="13190" y="49370"/>
                </a:lnTo>
                <a:lnTo>
                  <a:pt x="13200" y="49380"/>
                </a:lnTo>
                <a:lnTo>
                  <a:pt x="13210" y="49390"/>
                </a:lnTo>
                <a:lnTo>
                  <a:pt x="13220" y="49390"/>
                </a:lnTo>
                <a:lnTo>
                  <a:pt x="13230" y="49400"/>
                </a:lnTo>
                <a:lnTo>
                  <a:pt x="13240" y="49390"/>
                </a:lnTo>
                <a:lnTo>
                  <a:pt x="13270" y="49390"/>
                </a:lnTo>
                <a:lnTo>
                  <a:pt x="13300" y="49400"/>
                </a:lnTo>
                <a:lnTo>
                  <a:pt x="13350" y="49400"/>
                </a:lnTo>
                <a:lnTo>
                  <a:pt x="13370" y="4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