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Yamal-Nenets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Yamal-Nenets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31700" y="38470"/>
                </a:moveTo>
                <a:lnTo>
                  <a:pt x="31680" y="38460"/>
                </a:lnTo>
                <a:lnTo>
                  <a:pt x="31670" y="38460"/>
                </a:lnTo>
                <a:lnTo>
                  <a:pt x="31650" y="38460"/>
                </a:lnTo>
                <a:lnTo>
                  <a:pt x="31640" y="38470"/>
                </a:lnTo>
                <a:lnTo>
                  <a:pt x="31660" y="38470"/>
                </a:lnTo>
                <a:lnTo>
                  <a:pt x="31670" y="38480"/>
                </a:lnTo>
                <a:lnTo>
                  <a:pt x="31680" y="38490"/>
                </a:lnTo>
                <a:lnTo>
                  <a:pt x="31670" y="38520"/>
                </a:lnTo>
                <a:lnTo>
                  <a:pt x="31650" y="38550"/>
                </a:lnTo>
                <a:lnTo>
                  <a:pt x="31640" y="38550"/>
                </a:lnTo>
                <a:lnTo>
                  <a:pt x="31580" y="38550"/>
                </a:lnTo>
                <a:lnTo>
                  <a:pt x="31550" y="38560"/>
                </a:lnTo>
                <a:lnTo>
                  <a:pt x="31550" y="38570"/>
                </a:lnTo>
                <a:lnTo>
                  <a:pt x="31540" y="38580"/>
                </a:lnTo>
                <a:lnTo>
                  <a:pt x="31540" y="38590"/>
                </a:lnTo>
                <a:lnTo>
                  <a:pt x="31530" y="38590"/>
                </a:lnTo>
                <a:lnTo>
                  <a:pt x="31530" y="38580"/>
                </a:lnTo>
                <a:lnTo>
                  <a:pt x="31510" y="38570"/>
                </a:lnTo>
                <a:lnTo>
                  <a:pt x="31500" y="38560"/>
                </a:lnTo>
                <a:lnTo>
                  <a:pt x="31460" y="38510"/>
                </a:lnTo>
                <a:lnTo>
                  <a:pt x="31330" y="38410"/>
                </a:lnTo>
                <a:lnTo>
                  <a:pt x="31320" y="38390"/>
                </a:lnTo>
                <a:lnTo>
                  <a:pt x="31330" y="38390"/>
                </a:lnTo>
                <a:lnTo>
                  <a:pt x="31340" y="38390"/>
                </a:lnTo>
                <a:lnTo>
                  <a:pt x="31350" y="38380"/>
                </a:lnTo>
                <a:lnTo>
                  <a:pt x="31350" y="38350"/>
                </a:lnTo>
                <a:lnTo>
                  <a:pt x="31350" y="38340"/>
                </a:lnTo>
                <a:lnTo>
                  <a:pt x="31330" y="38300"/>
                </a:lnTo>
                <a:lnTo>
                  <a:pt x="31300" y="38220"/>
                </a:lnTo>
                <a:lnTo>
                  <a:pt x="31290" y="38210"/>
                </a:lnTo>
                <a:lnTo>
                  <a:pt x="31250" y="38130"/>
                </a:lnTo>
                <a:lnTo>
                  <a:pt x="31240" y="38120"/>
                </a:lnTo>
                <a:lnTo>
                  <a:pt x="31220" y="38110"/>
                </a:lnTo>
                <a:lnTo>
                  <a:pt x="31160" y="38140"/>
                </a:lnTo>
                <a:lnTo>
                  <a:pt x="31170" y="38160"/>
                </a:lnTo>
                <a:lnTo>
                  <a:pt x="31150" y="38160"/>
                </a:lnTo>
                <a:lnTo>
                  <a:pt x="31110" y="38150"/>
                </a:lnTo>
                <a:lnTo>
                  <a:pt x="31080" y="38120"/>
                </a:lnTo>
                <a:lnTo>
                  <a:pt x="31070" y="38080"/>
                </a:lnTo>
                <a:lnTo>
                  <a:pt x="31080" y="38060"/>
                </a:lnTo>
                <a:lnTo>
                  <a:pt x="31100" y="38060"/>
                </a:lnTo>
                <a:lnTo>
                  <a:pt x="31160" y="38090"/>
                </a:lnTo>
                <a:lnTo>
                  <a:pt x="31180" y="38090"/>
                </a:lnTo>
                <a:lnTo>
                  <a:pt x="31250" y="38070"/>
                </a:lnTo>
                <a:lnTo>
                  <a:pt x="31280" y="38080"/>
                </a:lnTo>
                <a:lnTo>
                  <a:pt x="31300" y="38160"/>
                </a:lnTo>
                <a:lnTo>
                  <a:pt x="31310" y="38180"/>
                </a:lnTo>
                <a:lnTo>
                  <a:pt x="31340" y="38210"/>
                </a:lnTo>
                <a:lnTo>
                  <a:pt x="31350" y="38220"/>
                </a:lnTo>
                <a:lnTo>
                  <a:pt x="31370" y="38240"/>
                </a:lnTo>
                <a:lnTo>
                  <a:pt x="31390" y="38250"/>
                </a:lnTo>
                <a:lnTo>
                  <a:pt x="31400" y="38250"/>
                </a:lnTo>
                <a:lnTo>
                  <a:pt x="31390" y="38230"/>
                </a:lnTo>
                <a:lnTo>
                  <a:pt x="31370" y="38210"/>
                </a:lnTo>
                <a:lnTo>
                  <a:pt x="31350" y="38190"/>
                </a:lnTo>
                <a:lnTo>
                  <a:pt x="31340" y="38170"/>
                </a:lnTo>
                <a:lnTo>
                  <a:pt x="31330" y="38150"/>
                </a:lnTo>
                <a:lnTo>
                  <a:pt x="31330" y="38140"/>
                </a:lnTo>
                <a:lnTo>
                  <a:pt x="31340" y="38130"/>
                </a:lnTo>
                <a:lnTo>
                  <a:pt x="31410" y="38140"/>
                </a:lnTo>
                <a:lnTo>
                  <a:pt x="31440" y="38130"/>
                </a:lnTo>
                <a:lnTo>
                  <a:pt x="31460" y="38140"/>
                </a:lnTo>
                <a:lnTo>
                  <a:pt x="31480" y="38160"/>
                </a:lnTo>
                <a:lnTo>
                  <a:pt x="31470" y="38170"/>
                </a:lnTo>
                <a:lnTo>
                  <a:pt x="31460" y="38170"/>
                </a:lnTo>
                <a:lnTo>
                  <a:pt x="31470" y="38180"/>
                </a:lnTo>
                <a:lnTo>
                  <a:pt x="31520" y="38190"/>
                </a:lnTo>
                <a:lnTo>
                  <a:pt x="31540" y="38190"/>
                </a:lnTo>
                <a:lnTo>
                  <a:pt x="31550" y="38190"/>
                </a:lnTo>
                <a:lnTo>
                  <a:pt x="31550" y="38200"/>
                </a:lnTo>
                <a:lnTo>
                  <a:pt x="31560" y="38210"/>
                </a:lnTo>
                <a:lnTo>
                  <a:pt x="31560" y="38220"/>
                </a:lnTo>
                <a:lnTo>
                  <a:pt x="31570" y="38230"/>
                </a:lnTo>
                <a:lnTo>
                  <a:pt x="31590" y="38230"/>
                </a:lnTo>
                <a:lnTo>
                  <a:pt x="31620" y="38220"/>
                </a:lnTo>
                <a:lnTo>
                  <a:pt x="31650" y="38220"/>
                </a:lnTo>
                <a:lnTo>
                  <a:pt x="31670" y="38250"/>
                </a:lnTo>
                <a:lnTo>
                  <a:pt x="31670" y="38270"/>
                </a:lnTo>
                <a:lnTo>
                  <a:pt x="31660" y="38310"/>
                </a:lnTo>
                <a:lnTo>
                  <a:pt x="31660" y="38330"/>
                </a:lnTo>
                <a:lnTo>
                  <a:pt x="31660" y="38350"/>
                </a:lnTo>
                <a:lnTo>
                  <a:pt x="31650" y="38350"/>
                </a:lnTo>
                <a:lnTo>
                  <a:pt x="31640" y="38350"/>
                </a:lnTo>
                <a:lnTo>
                  <a:pt x="31630" y="38360"/>
                </a:lnTo>
                <a:lnTo>
                  <a:pt x="31640" y="38380"/>
                </a:lnTo>
                <a:lnTo>
                  <a:pt x="31680" y="38440"/>
                </a:lnTo>
                <a:lnTo>
                  <a:pt x="31700" y="38470"/>
                </a:lnTo>
                <a:close/>
                <a:moveTo>
                  <a:pt x="28500" y="33930"/>
                </a:moveTo>
                <a:lnTo>
                  <a:pt x="28520" y="33940"/>
                </a:lnTo>
                <a:lnTo>
                  <a:pt x="28740" y="34100"/>
                </a:lnTo>
                <a:lnTo>
                  <a:pt x="28990" y="34160"/>
                </a:lnTo>
                <a:lnTo>
                  <a:pt x="29020" y="34170"/>
                </a:lnTo>
                <a:lnTo>
                  <a:pt x="29040" y="34210"/>
                </a:lnTo>
                <a:lnTo>
                  <a:pt x="29030" y="34220"/>
                </a:lnTo>
                <a:lnTo>
                  <a:pt x="28950" y="34220"/>
                </a:lnTo>
                <a:lnTo>
                  <a:pt x="28940" y="34210"/>
                </a:lnTo>
                <a:lnTo>
                  <a:pt x="28940" y="34180"/>
                </a:lnTo>
                <a:lnTo>
                  <a:pt x="28930" y="34190"/>
                </a:lnTo>
                <a:lnTo>
                  <a:pt x="28910" y="34200"/>
                </a:lnTo>
                <a:lnTo>
                  <a:pt x="28900" y="34200"/>
                </a:lnTo>
                <a:lnTo>
                  <a:pt x="28890" y="34190"/>
                </a:lnTo>
                <a:lnTo>
                  <a:pt x="28890" y="34180"/>
                </a:lnTo>
                <a:lnTo>
                  <a:pt x="28880" y="34180"/>
                </a:lnTo>
                <a:lnTo>
                  <a:pt x="28900" y="34240"/>
                </a:lnTo>
                <a:lnTo>
                  <a:pt x="28910" y="34260"/>
                </a:lnTo>
                <a:lnTo>
                  <a:pt x="28930" y="34270"/>
                </a:lnTo>
                <a:lnTo>
                  <a:pt x="28960" y="34270"/>
                </a:lnTo>
                <a:lnTo>
                  <a:pt x="29010" y="34290"/>
                </a:lnTo>
                <a:lnTo>
                  <a:pt x="29080" y="34310"/>
                </a:lnTo>
                <a:lnTo>
                  <a:pt x="29120" y="34330"/>
                </a:lnTo>
                <a:lnTo>
                  <a:pt x="29160" y="34330"/>
                </a:lnTo>
                <a:lnTo>
                  <a:pt x="29180" y="34340"/>
                </a:lnTo>
                <a:lnTo>
                  <a:pt x="29210" y="34380"/>
                </a:lnTo>
                <a:lnTo>
                  <a:pt x="29250" y="34410"/>
                </a:lnTo>
                <a:lnTo>
                  <a:pt x="29280" y="34430"/>
                </a:lnTo>
                <a:lnTo>
                  <a:pt x="29310" y="34470"/>
                </a:lnTo>
                <a:lnTo>
                  <a:pt x="29320" y="34470"/>
                </a:lnTo>
                <a:lnTo>
                  <a:pt x="29340" y="34490"/>
                </a:lnTo>
                <a:lnTo>
                  <a:pt x="29530" y="34590"/>
                </a:lnTo>
                <a:lnTo>
                  <a:pt x="29730" y="34620"/>
                </a:lnTo>
                <a:lnTo>
                  <a:pt x="29790" y="34660"/>
                </a:lnTo>
                <a:lnTo>
                  <a:pt x="29800" y="34670"/>
                </a:lnTo>
                <a:lnTo>
                  <a:pt x="29810" y="34690"/>
                </a:lnTo>
                <a:lnTo>
                  <a:pt x="29780" y="34710"/>
                </a:lnTo>
                <a:lnTo>
                  <a:pt x="29760" y="34720"/>
                </a:lnTo>
                <a:lnTo>
                  <a:pt x="29760" y="34760"/>
                </a:lnTo>
                <a:lnTo>
                  <a:pt x="29770" y="34790"/>
                </a:lnTo>
                <a:lnTo>
                  <a:pt x="29820" y="34830"/>
                </a:lnTo>
                <a:lnTo>
                  <a:pt x="29830" y="34860"/>
                </a:lnTo>
                <a:lnTo>
                  <a:pt x="29840" y="34890"/>
                </a:lnTo>
                <a:lnTo>
                  <a:pt x="29860" y="34920"/>
                </a:lnTo>
                <a:lnTo>
                  <a:pt x="29870" y="34930"/>
                </a:lnTo>
                <a:lnTo>
                  <a:pt x="29920" y="34930"/>
                </a:lnTo>
                <a:lnTo>
                  <a:pt x="29940" y="34930"/>
                </a:lnTo>
                <a:lnTo>
                  <a:pt x="29950" y="34940"/>
                </a:lnTo>
                <a:lnTo>
                  <a:pt x="29960" y="34960"/>
                </a:lnTo>
                <a:lnTo>
                  <a:pt x="29970" y="34980"/>
                </a:lnTo>
                <a:lnTo>
                  <a:pt x="30100" y="35100"/>
                </a:lnTo>
                <a:lnTo>
                  <a:pt x="30240" y="35270"/>
                </a:lnTo>
                <a:lnTo>
                  <a:pt x="30170" y="35250"/>
                </a:lnTo>
                <a:lnTo>
                  <a:pt x="30230" y="35310"/>
                </a:lnTo>
                <a:lnTo>
                  <a:pt x="30250" y="35320"/>
                </a:lnTo>
                <a:lnTo>
                  <a:pt x="30280" y="35320"/>
                </a:lnTo>
                <a:lnTo>
                  <a:pt x="30300" y="35320"/>
                </a:lnTo>
                <a:lnTo>
                  <a:pt x="30400" y="35390"/>
                </a:lnTo>
                <a:lnTo>
                  <a:pt x="30430" y="35400"/>
                </a:lnTo>
                <a:lnTo>
                  <a:pt x="30440" y="35400"/>
                </a:lnTo>
                <a:lnTo>
                  <a:pt x="30450" y="35420"/>
                </a:lnTo>
                <a:lnTo>
                  <a:pt x="30460" y="35440"/>
                </a:lnTo>
                <a:lnTo>
                  <a:pt x="30470" y="35460"/>
                </a:lnTo>
                <a:lnTo>
                  <a:pt x="30510" y="35520"/>
                </a:lnTo>
                <a:lnTo>
                  <a:pt x="30520" y="35560"/>
                </a:lnTo>
                <a:lnTo>
                  <a:pt x="30490" y="35620"/>
                </a:lnTo>
                <a:lnTo>
                  <a:pt x="30490" y="35670"/>
                </a:lnTo>
                <a:lnTo>
                  <a:pt x="30480" y="35680"/>
                </a:lnTo>
                <a:lnTo>
                  <a:pt x="30480" y="35690"/>
                </a:lnTo>
                <a:lnTo>
                  <a:pt x="30480" y="35710"/>
                </a:lnTo>
                <a:lnTo>
                  <a:pt x="30510" y="35700"/>
                </a:lnTo>
                <a:lnTo>
                  <a:pt x="30520" y="35700"/>
                </a:lnTo>
                <a:lnTo>
                  <a:pt x="30540" y="35720"/>
                </a:lnTo>
                <a:lnTo>
                  <a:pt x="30540" y="35740"/>
                </a:lnTo>
                <a:lnTo>
                  <a:pt x="30530" y="35760"/>
                </a:lnTo>
                <a:lnTo>
                  <a:pt x="30530" y="35770"/>
                </a:lnTo>
                <a:lnTo>
                  <a:pt x="30520" y="35780"/>
                </a:lnTo>
                <a:lnTo>
                  <a:pt x="30540" y="35800"/>
                </a:lnTo>
                <a:lnTo>
                  <a:pt x="30560" y="35790"/>
                </a:lnTo>
                <a:lnTo>
                  <a:pt x="30600" y="35730"/>
                </a:lnTo>
                <a:lnTo>
                  <a:pt x="30640" y="35720"/>
                </a:lnTo>
                <a:lnTo>
                  <a:pt x="30660" y="35700"/>
                </a:lnTo>
                <a:lnTo>
                  <a:pt x="30660" y="35670"/>
                </a:lnTo>
                <a:lnTo>
                  <a:pt x="30700" y="35610"/>
                </a:lnTo>
                <a:lnTo>
                  <a:pt x="30710" y="35600"/>
                </a:lnTo>
                <a:lnTo>
                  <a:pt x="30730" y="35580"/>
                </a:lnTo>
                <a:lnTo>
                  <a:pt x="30740" y="35580"/>
                </a:lnTo>
                <a:lnTo>
                  <a:pt x="30770" y="35580"/>
                </a:lnTo>
                <a:lnTo>
                  <a:pt x="30750" y="35570"/>
                </a:lnTo>
                <a:lnTo>
                  <a:pt x="30730" y="35560"/>
                </a:lnTo>
                <a:lnTo>
                  <a:pt x="30710" y="35530"/>
                </a:lnTo>
                <a:lnTo>
                  <a:pt x="30710" y="35490"/>
                </a:lnTo>
                <a:lnTo>
                  <a:pt x="30720" y="35470"/>
                </a:lnTo>
                <a:lnTo>
                  <a:pt x="30750" y="35430"/>
                </a:lnTo>
                <a:lnTo>
                  <a:pt x="30760" y="35400"/>
                </a:lnTo>
                <a:lnTo>
                  <a:pt x="30770" y="35370"/>
                </a:lnTo>
                <a:lnTo>
                  <a:pt x="30790" y="35330"/>
                </a:lnTo>
                <a:lnTo>
                  <a:pt x="30840" y="35270"/>
                </a:lnTo>
                <a:lnTo>
                  <a:pt x="30940" y="35040"/>
                </a:lnTo>
                <a:lnTo>
                  <a:pt x="30950" y="35000"/>
                </a:lnTo>
                <a:lnTo>
                  <a:pt x="30950" y="34970"/>
                </a:lnTo>
                <a:lnTo>
                  <a:pt x="30960" y="34950"/>
                </a:lnTo>
                <a:lnTo>
                  <a:pt x="30960" y="34940"/>
                </a:lnTo>
                <a:lnTo>
                  <a:pt x="30980" y="34880"/>
                </a:lnTo>
                <a:lnTo>
                  <a:pt x="30980" y="34850"/>
                </a:lnTo>
                <a:lnTo>
                  <a:pt x="30990" y="34810"/>
                </a:lnTo>
                <a:lnTo>
                  <a:pt x="30990" y="34800"/>
                </a:lnTo>
                <a:lnTo>
                  <a:pt x="30990" y="34790"/>
                </a:lnTo>
                <a:lnTo>
                  <a:pt x="30990" y="34780"/>
                </a:lnTo>
                <a:lnTo>
                  <a:pt x="31000" y="34740"/>
                </a:lnTo>
                <a:lnTo>
                  <a:pt x="31000" y="34730"/>
                </a:lnTo>
                <a:lnTo>
                  <a:pt x="31030" y="34720"/>
                </a:lnTo>
                <a:lnTo>
                  <a:pt x="31040" y="34690"/>
                </a:lnTo>
                <a:lnTo>
                  <a:pt x="31050" y="34670"/>
                </a:lnTo>
                <a:lnTo>
                  <a:pt x="31050" y="34660"/>
                </a:lnTo>
                <a:lnTo>
                  <a:pt x="31060" y="34620"/>
                </a:lnTo>
                <a:lnTo>
                  <a:pt x="30990" y="34620"/>
                </a:lnTo>
                <a:lnTo>
                  <a:pt x="30960" y="34610"/>
                </a:lnTo>
                <a:lnTo>
                  <a:pt x="30950" y="34590"/>
                </a:lnTo>
                <a:lnTo>
                  <a:pt x="30960" y="34580"/>
                </a:lnTo>
                <a:lnTo>
                  <a:pt x="30980" y="34560"/>
                </a:lnTo>
                <a:lnTo>
                  <a:pt x="31040" y="34550"/>
                </a:lnTo>
                <a:lnTo>
                  <a:pt x="31070" y="34530"/>
                </a:lnTo>
                <a:lnTo>
                  <a:pt x="31030" y="34530"/>
                </a:lnTo>
                <a:lnTo>
                  <a:pt x="31050" y="34510"/>
                </a:lnTo>
                <a:lnTo>
                  <a:pt x="31100" y="34490"/>
                </a:lnTo>
                <a:lnTo>
                  <a:pt x="31120" y="34470"/>
                </a:lnTo>
                <a:lnTo>
                  <a:pt x="31000" y="34500"/>
                </a:lnTo>
                <a:lnTo>
                  <a:pt x="31000" y="34470"/>
                </a:lnTo>
                <a:lnTo>
                  <a:pt x="30990" y="34470"/>
                </a:lnTo>
                <a:lnTo>
                  <a:pt x="30970" y="34470"/>
                </a:lnTo>
                <a:lnTo>
                  <a:pt x="30930" y="34490"/>
                </a:lnTo>
                <a:lnTo>
                  <a:pt x="30850" y="34550"/>
                </a:lnTo>
                <a:lnTo>
                  <a:pt x="30790" y="34550"/>
                </a:lnTo>
                <a:lnTo>
                  <a:pt x="30680" y="34470"/>
                </a:lnTo>
                <a:lnTo>
                  <a:pt x="30670" y="34460"/>
                </a:lnTo>
                <a:lnTo>
                  <a:pt x="30650" y="34430"/>
                </a:lnTo>
                <a:lnTo>
                  <a:pt x="30630" y="34400"/>
                </a:lnTo>
                <a:lnTo>
                  <a:pt x="30610" y="34320"/>
                </a:lnTo>
                <a:lnTo>
                  <a:pt x="30600" y="34290"/>
                </a:lnTo>
                <a:lnTo>
                  <a:pt x="30440" y="34020"/>
                </a:lnTo>
                <a:lnTo>
                  <a:pt x="30400" y="33920"/>
                </a:lnTo>
                <a:lnTo>
                  <a:pt x="30380" y="33840"/>
                </a:lnTo>
                <a:lnTo>
                  <a:pt x="30370" y="33820"/>
                </a:lnTo>
                <a:lnTo>
                  <a:pt x="30380" y="33770"/>
                </a:lnTo>
                <a:lnTo>
                  <a:pt x="30410" y="33740"/>
                </a:lnTo>
                <a:lnTo>
                  <a:pt x="30430" y="33710"/>
                </a:lnTo>
                <a:lnTo>
                  <a:pt x="30410" y="33660"/>
                </a:lnTo>
                <a:lnTo>
                  <a:pt x="30420" y="33650"/>
                </a:lnTo>
                <a:lnTo>
                  <a:pt x="30410" y="33630"/>
                </a:lnTo>
                <a:lnTo>
                  <a:pt x="30420" y="33600"/>
                </a:lnTo>
                <a:lnTo>
                  <a:pt x="30420" y="33580"/>
                </a:lnTo>
                <a:lnTo>
                  <a:pt x="30420" y="33550"/>
                </a:lnTo>
                <a:lnTo>
                  <a:pt x="30420" y="33530"/>
                </a:lnTo>
                <a:lnTo>
                  <a:pt x="30420" y="33490"/>
                </a:lnTo>
                <a:lnTo>
                  <a:pt x="30420" y="33470"/>
                </a:lnTo>
                <a:lnTo>
                  <a:pt x="30420" y="33460"/>
                </a:lnTo>
                <a:lnTo>
                  <a:pt x="30430" y="33450"/>
                </a:lnTo>
                <a:lnTo>
                  <a:pt x="30430" y="33430"/>
                </a:lnTo>
                <a:lnTo>
                  <a:pt x="30420" y="33430"/>
                </a:lnTo>
                <a:lnTo>
                  <a:pt x="30400" y="33430"/>
                </a:lnTo>
                <a:lnTo>
                  <a:pt x="30390" y="33430"/>
                </a:lnTo>
                <a:lnTo>
                  <a:pt x="30380" y="33450"/>
                </a:lnTo>
                <a:lnTo>
                  <a:pt x="30370" y="33480"/>
                </a:lnTo>
                <a:lnTo>
                  <a:pt x="30370" y="33500"/>
                </a:lnTo>
                <a:lnTo>
                  <a:pt x="30380" y="33510"/>
                </a:lnTo>
                <a:lnTo>
                  <a:pt x="30380" y="33540"/>
                </a:lnTo>
                <a:lnTo>
                  <a:pt x="30340" y="33540"/>
                </a:lnTo>
                <a:lnTo>
                  <a:pt x="30250" y="33500"/>
                </a:lnTo>
                <a:lnTo>
                  <a:pt x="30160" y="33410"/>
                </a:lnTo>
                <a:lnTo>
                  <a:pt x="30130" y="33360"/>
                </a:lnTo>
                <a:lnTo>
                  <a:pt x="30080" y="33340"/>
                </a:lnTo>
                <a:lnTo>
                  <a:pt x="30020" y="33290"/>
                </a:lnTo>
                <a:lnTo>
                  <a:pt x="29930" y="33290"/>
                </a:lnTo>
                <a:lnTo>
                  <a:pt x="29800" y="33170"/>
                </a:lnTo>
                <a:lnTo>
                  <a:pt x="29740" y="33160"/>
                </a:lnTo>
                <a:lnTo>
                  <a:pt x="29710" y="33180"/>
                </a:lnTo>
                <a:lnTo>
                  <a:pt x="29720" y="33190"/>
                </a:lnTo>
                <a:lnTo>
                  <a:pt x="29730" y="33200"/>
                </a:lnTo>
                <a:lnTo>
                  <a:pt x="29730" y="33210"/>
                </a:lnTo>
                <a:lnTo>
                  <a:pt x="29740" y="33230"/>
                </a:lnTo>
                <a:lnTo>
                  <a:pt x="29730" y="33250"/>
                </a:lnTo>
                <a:lnTo>
                  <a:pt x="29720" y="33260"/>
                </a:lnTo>
                <a:lnTo>
                  <a:pt x="29690" y="33270"/>
                </a:lnTo>
                <a:lnTo>
                  <a:pt x="29650" y="33270"/>
                </a:lnTo>
                <a:lnTo>
                  <a:pt x="29640" y="33280"/>
                </a:lnTo>
                <a:lnTo>
                  <a:pt x="29650" y="33320"/>
                </a:lnTo>
                <a:lnTo>
                  <a:pt x="29710" y="33460"/>
                </a:lnTo>
                <a:lnTo>
                  <a:pt x="29690" y="33470"/>
                </a:lnTo>
                <a:lnTo>
                  <a:pt x="29660" y="33460"/>
                </a:lnTo>
                <a:lnTo>
                  <a:pt x="29620" y="33390"/>
                </a:lnTo>
                <a:lnTo>
                  <a:pt x="29600" y="33370"/>
                </a:lnTo>
                <a:lnTo>
                  <a:pt x="29600" y="33340"/>
                </a:lnTo>
                <a:lnTo>
                  <a:pt x="29600" y="33300"/>
                </a:lnTo>
                <a:lnTo>
                  <a:pt x="29600" y="33260"/>
                </a:lnTo>
                <a:lnTo>
                  <a:pt x="29600" y="33180"/>
                </a:lnTo>
                <a:lnTo>
                  <a:pt x="29600" y="33140"/>
                </a:lnTo>
                <a:lnTo>
                  <a:pt x="29600" y="33120"/>
                </a:lnTo>
                <a:lnTo>
                  <a:pt x="29590" y="33090"/>
                </a:lnTo>
                <a:lnTo>
                  <a:pt x="29590" y="33050"/>
                </a:lnTo>
                <a:lnTo>
                  <a:pt x="29590" y="33010"/>
                </a:lnTo>
                <a:lnTo>
                  <a:pt x="29610" y="32950"/>
                </a:lnTo>
                <a:lnTo>
                  <a:pt x="29650" y="32620"/>
                </a:lnTo>
                <a:lnTo>
                  <a:pt x="29660" y="32590"/>
                </a:lnTo>
                <a:lnTo>
                  <a:pt x="29670" y="32560"/>
                </a:lnTo>
                <a:lnTo>
                  <a:pt x="29680" y="32540"/>
                </a:lnTo>
                <a:lnTo>
                  <a:pt x="29690" y="32520"/>
                </a:lnTo>
                <a:lnTo>
                  <a:pt x="29710" y="32510"/>
                </a:lnTo>
                <a:lnTo>
                  <a:pt x="29720" y="32510"/>
                </a:lnTo>
                <a:lnTo>
                  <a:pt x="29720" y="32520"/>
                </a:lnTo>
                <a:lnTo>
                  <a:pt x="29730" y="32550"/>
                </a:lnTo>
                <a:lnTo>
                  <a:pt x="29740" y="32560"/>
                </a:lnTo>
                <a:lnTo>
                  <a:pt x="29720" y="32590"/>
                </a:lnTo>
                <a:lnTo>
                  <a:pt x="29710" y="32600"/>
                </a:lnTo>
                <a:lnTo>
                  <a:pt x="29710" y="32620"/>
                </a:lnTo>
                <a:lnTo>
                  <a:pt x="29720" y="32670"/>
                </a:lnTo>
                <a:lnTo>
                  <a:pt x="29730" y="32680"/>
                </a:lnTo>
                <a:lnTo>
                  <a:pt x="29750" y="32680"/>
                </a:lnTo>
                <a:lnTo>
                  <a:pt x="29770" y="32660"/>
                </a:lnTo>
                <a:lnTo>
                  <a:pt x="29820" y="32650"/>
                </a:lnTo>
                <a:lnTo>
                  <a:pt x="29860" y="32620"/>
                </a:lnTo>
                <a:lnTo>
                  <a:pt x="29890" y="32580"/>
                </a:lnTo>
                <a:lnTo>
                  <a:pt x="29920" y="32510"/>
                </a:lnTo>
                <a:lnTo>
                  <a:pt x="29940" y="32420"/>
                </a:lnTo>
                <a:lnTo>
                  <a:pt x="29930" y="32420"/>
                </a:lnTo>
                <a:lnTo>
                  <a:pt x="29920" y="32430"/>
                </a:lnTo>
                <a:lnTo>
                  <a:pt x="29910" y="32440"/>
                </a:lnTo>
                <a:lnTo>
                  <a:pt x="29910" y="32420"/>
                </a:lnTo>
                <a:lnTo>
                  <a:pt x="29910" y="32410"/>
                </a:lnTo>
                <a:lnTo>
                  <a:pt x="29910" y="32390"/>
                </a:lnTo>
                <a:lnTo>
                  <a:pt x="29910" y="32380"/>
                </a:lnTo>
                <a:lnTo>
                  <a:pt x="29910" y="32360"/>
                </a:lnTo>
                <a:lnTo>
                  <a:pt x="29910" y="32330"/>
                </a:lnTo>
                <a:lnTo>
                  <a:pt x="29910" y="32300"/>
                </a:lnTo>
                <a:lnTo>
                  <a:pt x="29900" y="32270"/>
                </a:lnTo>
                <a:lnTo>
                  <a:pt x="29890" y="32260"/>
                </a:lnTo>
                <a:lnTo>
                  <a:pt x="29890" y="32270"/>
                </a:lnTo>
                <a:lnTo>
                  <a:pt x="29890" y="32310"/>
                </a:lnTo>
                <a:lnTo>
                  <a:pt x="29900" y="32350"/>
                </a:lnTo>
                <a:lnTo>
                  <a:pt x="29890" y="32350"/>
                </a:lnTo>
                <a:lnTo>
                  <a:pt x="29840" y="32300"/>
                </a:lnTo>
                <a:lnTo>
                  <a:pt x="29810" y="32250"/>
                </a:lnTo>
                <a:lnTo>
                  <a:pt x="29800" y="32230"/>
                </a:lnTo>
                <a:lnTo>
                  <a:pt x="29790" y="32210"/>
                </a:lnTo>
                <a:lnTo>
                  <a:pt x="29800" y="32170"/>
                </a:lnTo>
                <a:lnTo>
                  <a:pt x="29810" y="32130"/>
                </a:lnTo>
                <a:lnTo>
                  <a:pt x="29830" y="32080"/>
                </a:lnTo>
                <a:lnTo>
                  <a:pt x="29840" y="32050"/>
                </a:lnTo>
                <a:lnTo>
                  <a:pt x="29850" y="31910"/>
                </a:lnTo>
                <a:lnTo>
                  <a:pt x="29870" y="31860"/>
                </a:lnTo>
                <a:lnTo>
                  <a:pt x="29900" y="31850"/>
                </a:lnTo>
                <a:lnTo>
                  <a:pt x="29890" y="31810"/>
                </a:lnTo>
                <a:lnTo>
                  <a:pt x="29890" y="31770"/>
                </a:lnTo>
                <a:lnTo>
                  <a:pt x="29900" y="31740"/>
                </a:lnTo>
                <a:lnTo>
                  <a:pt x="29920" y="31730"/>
                </a:lnTo>
                <a:lnTo>
                  <a:pt x="29910" y="31720"/>
                </a:lnTo>
                <a:lnTo>
                  <a:pt x="29870" y="31670"/>
                </a:lnTo>
                <a:lnTo>
                  <a:pt x="29870" y="31640"/>
                </a:lnTo>
                <a:lnTo>
                  <a:pt x="29870" y="31600"/>
                </a:lnTo>
                <a:lnTo>
                  <a:pt x="29910" y="31390"/>
                </a:lnTo>
                <a:lnTo>
                  <a:pt x="29910" y="31350"/>
                </a:lnTo>
                <a:lnTo>
                  <a:pt x="29940" y="31280"/>
                </a:lnTo>
                <a:lnTo>
                  <a:pt x="29940" y="31240"/>
                </a:lnTo>
                <a:lnTo>
                  <a:pt x="29940" y="31200"/>
                </a:lnTo>
                <a:lnTo>
                  <a:pt x="29930" y="31150"/>
                </a:lnTo>
                <a:lnTo>
                  <a:pt x="29910" y="31100"/>
                </a:lnTo>
                <a:lnTo>
                  <a:pt x="29890" y="31070"/>
                </a:lnTo>
                <a:lnTo>
                  <a:pt x="29820" y="31040"/>
                </a:lnTo>
                <a:lnTo>
                  <a:pt x="29800" y="31040"/>
                </a:lnTo>
                <a:lnTo>
                  <a:pt x="29760" y="31090"/>
                </a:lnTo>
                <a:lnTo>
                  <a:pt x="29600" y="31140"/>
                </a:lnTo>
                <a:lnTo>
                  <a:pt x="29560" y="31180"/>
                </a:lnTo>
                <a:lnTo>
                  <a:pt x="29540" y="31180"/>
                </a:lnTo>
                <a:lnTo>
                  <a:pt x="29520" y="31070"/>
                </a:lnTo>
                <a:lnTo>
                  <a:pt x="29510" y="31030"/>
                </a:lnTo>
                <a:lnTo>
                  <a:pt x="29500" y="31010"/>
                </a:lnTo>
                <a:lnTo>
                  <a:pt x="29490" y="30960"/>
                </a:lnTo>
                <a:lnTo>
                  <a:pt x="29500" y="30930"/>
                </a:lnTo>
                <a:lnTo>
                  <a:pt x="29510" y="30910"/>
                </a:lnTo>
                <a:lnTo>
                  <a:pt x="29580" y="30840"/>
                </a:lnTo>
                <a:lnTo>
                  <a:pt x="29590" y="30810"/>
                </a:lnTo>
                <a:lnTo>
                  <a:pt x="29620" y="30730"/>
                </a:lnTo>
                <a:lnTo>
                  <a:pt x="29630" y="30710"/>
                </a:lnTo>
                <a:lnTo>
                  <a:pt x="29630" y="30670"/>
                </a:lnTo>
                <a:lnTo>
                  <a:pt x="29630" y="30660"/>
                </a:lnTo>
                <a:lnTo>
                  <a:pt x="29630" y="30650"/>
                </a:lnTo>
                <a:lnTo>
                  <a:pt x="29630" y="30620"/>
                </a:lnTo>
                <a:lnTo>
                  <a:pt x="29640" y="30610"/>
                </a:lnTo>
                <a:lnTo>
                  <a:pt x="29660" y="30600"/>
                </a:lnTo>
                <a:lnTo>
                  <a:pt x="29660" y="30580"/>
                </a:lnTo>
                <a:lnTo>
                  <a:pt x="29650" y="30560"/>
                </a:lnTo>
                <a:lnTo>
                  <a:pt x="29640" y="30540"/>
                </a:lnTo>
                <a:lnTo>
                  <a:pt x="29620" y="30540"/>
                </a:lnTo>
                <a:lnTo>
                  <a:pt x="29610" y="30560"/>
                </a:lnTo>
                <a:lnTo>
                  <a:pt x="29610" y="30590"/>
                </a:lnTo>
                <a:lnTo>
                  <a:pt x="29600" y="30610"/>
                </a:lnTo>
                <a:lnTo>
                  <a:pt x="29580" y="30620"/>
                </a:lnTo>
                <a:lnTo>
                  <a:pt x="29570" y="30640"/>
                </a:lnTo>
                <a:lnTo>
                  <a:pt x="29580" y="30670"/>
                </a:lnTo>
                <a:lnTo>
                  <a:pt x="29580" y="30680"/>
                </a:lnTo>
                <a:lnTo>
                  <a:pt x="29590" y="30690"/>
                </a:lnTo>
                <a:lnTo>
                  <a:pt x="29570" y="30710"/>
                </a:lnTo>
                <a:lnTo>
                  <a:pt x="29570" y="30720"/>
                </a:lnTo>
                <a:lnTo>
                  <a:pt x="29540" y="30730"/>
                </a:lnTo>
                <a:lnTo>
                  <a:pt x="29510" y="30720"/>
                </a:lnTo>
                <a:lnTo>
                  <a:pt x="29510" y="30710"/>
                </a:lnTo>
                <a:lnTo>
                  <a:pt x="29490" y="30670"/>
                </a:lnTo>
                <a:lnTo>
                  <a:pt x="29490" y="30620"/>
                </a:lnTo>
                <a:lnTo>
                  <a:pt x="29510" y="30580"/>
                </a:lnTo>
                <a:lnTo>
                  <a:pt x="29610" y="30420"/>
                </a:lnTo>
                <a:lnTo>
                  <a:pt x="29620" y="30380"/>
                </a:lnTo>
                <a:lnTo>
                  <a:pt x="29630" y="30340"/>
                </a:lnTo>
                <a:lnTo>
                  <a:pt x="29640" y="30300"/>
                </a:lnTo>
                <a:lnTo>
                  <a:pt x="29670" y="30180"/>
                </a:lnTo>
                <a:lnTo>
                  <a:pt x="29680" y="30160"/>
                </a:lnTo>
                <a:lnTo>
                  <a:pt x="29690" y="30160"/>
                </a:lnTo>
                <a:lnTo>
                  <a:pt x="29750" y="30160"/>
                </a:lnTo>
                <a:lnTo>
                  <a:pt x="29840" y="30090"/>
                </a:lnTo>
                <a:lnTo>
                  <a:pt x="29930" y="30050"/>
                </a:lnTo>
                <a:lnTo>
                  <a:pt x="30040" y="29950"/>
                </a:lnTo>
                <a:lnTo>
                  <a:pt x="30100" y="29930"/>
                </a:lnTo>
                <a:lnTo>
                  <a:pt x="30100" y="29890"/>
                </a:lnTo>
                <a:lnTo>
                  <a:pt x="30110" y="29870"/>
                </a:lnTo>
                <a:lnTo>
                  <a:pt x="30160" y="29860"/>
                </a:lnTo>
                <a:lnTo>
                  <a:pt x="30200" y="29820"/>
                </a:lnTo>
                <a:lnTo>
                  <a:pt x="30260" y="29740"/>
                </a:lnTo>
                <a:lnTo>
                  <a:pt x="30280" y="29720"/>
                </a:lnTo>
                <a:lnTo>
                  <a:pt x="30310" y="29720"/>
                </a:lnTo>
                <a:lnTo>
                  <a:pt x="30320" y="29710"/>
                </a:lnTo>
                <a:lnTo>
                  <a:pt x="30330" y="29710"/>
                </a:lnTo>
                <a:lnTo>
                  <a:pt x="30370" y="29620"/>
                </a:lnTo>
                <a:lnTo>
                  <a:pt x="30520" y="29390"/>
                </a:lnTo>
                <a:lnTo>
                  <a:pt x="30550" y="29370"/>
                </a:lnTo>
                <a:lnTo>
                  <a:pt x="30580" y="29410"/>
                </a:lnTo>
                <a:lnTo>
                  <a:pt x="30570" y="29390"/>
                </a:lnTo>
                <a:lnTo>
                  <a:pt x="30560" y="29370"/>
                </a:lnTo>
                <a:lnTo>
                  <a:pt x="30550" y="29350"/>
                </a:lnTo>
                <a:lnTo>
                  <a:pt x="30550" y="29330"/>
                </a:lnTo>
                <a:lnTo>
                  <a:pt x="30560" y="29310"/>
                </a:lnTo>
                <a:lnTo>
                  <a:pt x="30640" y="29130"/>
                </a:lnTo>
                <a:lnTo>
                  <a:pt x="30650" y="29110"/>
                </a:lnTo>
                <a:lnTo>
                  <a:pt x="30660" y="29090"/>
                </a:lnTo>
                <a:lnTo>
                  <a:pt x="30670" y="28990"/>
                </a:lnTo>
                <a:lnTo>
                  <a:pt x="30680" y="28960"/>
                </a:lnTo>
                <a:lnTo>
                  <a:pt x="30690" y="28940"/>
                </a:lnTo>
                <a:lnTo>
                  <a:pt x="30700" y="28930"/>
                </a:lnTo>
                <a:lnTo>
                  <a:pt x="30710" y="28910"/>
                </a:lnTo>
                <a:lnTo>
                  <a:pt x="30710" y="28880"/>
                </a:lnTo>
                <a:lnTo>
                  <a:pt x="30710" y="28810"/>
                </a:lnTo>
                <a:lnTo>
                  <a:pt x="30720" y="28760"/>
                </a:lnTo>
                <a:lnTo>
                  <a:pt x="30760" y="28690"/>
                </a:lnTo>
                <a:lnTo>
                  <a:pt x="30770" y="28640"/>
                </a:lnTo>
                <a:lnTo>
                  <a:pt x="30770" y="28590"/>
                </a:lnTo>
                <a:lnTo>
                  <a:pt x="30770" y="28570"/>
                </a:lnTo>
                <a:lnTo>
                  <a:pt x="30780" y="28550"/>
                </a:lnTo>
                <a:lnTo>
                  <a:pt x="30780" y="28530"/>
                </a:lnTo>
                <a:lnTo>
                  <a:pt x="30780" y="28520"/>
                </a:lnTo>
                <a:lnTo>
                  <a:pt x="30780" y="28490"/>
                </a:lnTo>
                <a:lnTo>
                  <a:pt x="30790" y="28450"/>
                </a:lnTo>
                <a:lnTo>
                  <a:pt x="30820" y="28330"/>
                </a:lnTo>
                <a:lnTo>
                  <a:pt x="30830" y="28250"/>
                </a:lnTo>
                <a:lnTo>
                  <a:pt x="30830" y="28210"/>
                </a:lnTo>
                <a:lnTo>
                  <a:pt x="30850" y="28190"/>
                </a:lnTo>
                <a:lnTo>
                  <a:pt x="30840" y="28160"/>
                </a:lnTo>
                <a:lnTo>
                  <a:pt x="30850" y="28130"/>
                </a:lnTo>
                <a:lnTo>
                  <a:pt x="30880" y="28090"/>
                </a:lnTo>
                <a:lnTo>
                  <a:pt x="30870" y="28060"/>
                </a:lnTo>
                <a:lnTo>
                  <a:pt x="30870" y="28040"/>
                </a:lnTo>
                <a:lnTo>
                  <a:pt x="30880" y="28010"/>
                </a:lnTo>
                <a:lnTo>
                  <a:pt x="30880" y="27990"/>
                </a:lnTo>
                <a:lnTo>
                  <a:pt x="30880" y="27960"/>
                </a:lnTo>
                <a:lnTo>
                  <a:pt x="30880" y="27930"/>
                </a:lnTo>
                <a:lnTo>
                  <a:pt x="30890" y="27860"/>
                </a:lnTo>
                <a:lnTo>
                  <a:pt x="30890" y="27850"/>
                </a:lnTo>
                <a:lnTo>
                  <a:pt x="30890" y="27810"/>
                </a:lnTo>
                <a:lnTo>
                  <a:pt x="30890" y="27800"/>
                </a:lnTo>
                <a:lnTo>
                  <a:pt x="30900" y="27780"/>
                </a:lnTo>
                <a:lnTo>
                  <a:pt x="30920" y="27770"/>
                </a:lnTo>
                <a:lnTo>
                  <a:pt x="30940" y="27760"/>
                </a:lnTo>
                <a:lnTo>
                  <a:pt x="30920" y="27720"/>
                </a:lnTo>
                <a:lnTo>
                  <a:pt x="30910" y="27690"/>
                </a:lnTo>
                <a:lnTo>
                  <a:pt x="30910" y="27660"/>
                </a:lnTo>
                <a:lnTo>
                  <a:pt x="30910" y="27640"/>
                </a:lnTo>
                <a:lnTo>
                  <a:pt x="30920" y="27620"/>
                </a:lnTo>
                <a:lnTo>
                  <a:pt x="30930" y="27590"/>
                </a:lnTo>
                <a:lnTo>
                  <a:pt x="30940" y="27520"/>
                </a:lnTo>
                <a:lnTo>
                  <a:pt x="30960" y="27470"/>
                </a:lnTo>
                <a:lnTo>
                  <a:pt x="30970" y="27440"/>
                </a:lnTo>
                <a:lnTo>
                  <a:pt x="30970" y="27400"/>
                </a:lnTo>
                <a:lnTo>
                  <a:pt x="30990" y="27390"/>
                </a:lnTo>
                <a:lnTo>
                  <a:pt x="31010" y="27400"/>
                </a:lnTo>
                <a:lnTo>
                  <a:pt x="31020" y="27390"/>
                </a:lnTo>
                <a:lnTo>
                  <a:pt x="31010" y="27370"/>
                </a:lnTo>
                <a:lnTo>
                  <a:pt x="30980" y="27360"/>
                </a:lnTo>
                <a:lnTo>
                  <a:pt x="30970" y="27340"/>
                </a:lnTo>
                <a:lnTo>
                  <a:pt x="30970" y="27320"/>
                </a:lnTo>
                <a:lnTo>
                  <a:pt x="30980" y="27300"/>
                </a:lnTo>
                <a:lnTo>
                  <a:pt x="31100" y="27140"/>
                </a:lnTo>
                <a:lnTo>
                  <a:pt x="31130" y="27090"/>
                </a:lnTo>
                <a:lnTo>
                  <a:pt x="31160" y="27010"/>
                </a:lnTo>
                <a:lnTo>
                  <a:pt x="31180" y="26920"/>
                </a:lnTo>
                <a:lnTo>
                  <a:pt x="31180" y="26820"/>
                </a:lnTo>
                <a:lnTo>
                  <a:pt x="31210" y="26770"/>
                </a:lnTo>
                <a:lnTo>
                  <a:pt x="31240" y="26740"/>
                </a:lnTo>
                <a:lnTo>
                  <a:pt x="31280" y="26720"/>
                </a:lnTo>
                <a:lnTo>
                  <a:pt x="31470" y="26730"/>
                </a:lnTo>
                <a:lnTo>
                  <a:pt x="31490" y="26750"/>
                </a:lnTo>
                <a:lnTo>
                  <a:pt x="31490" y="26790"/>
                </a:lnTo>
                <a:lnTo>
                  <a:pt x="31470" y="26810"/>
                </a:lnTo>
                <a:lnTo>
                  <a:pt x="31350" y="26840"/>
                </a:lnTo>
                <a:lnTo>
                  <a:pt x="31340" y="26860"/>
                </a:lnTo>
                <a:lnTo>
                  <a:pt x="31330" y="26880"/>
                </a:lnTo>
                <a:lnTo>
                  <a:pt x="31340" y="26910"/>
                </a:lnTo>
                <a:lnTo>
                  <a:pt x="31360" y="26930"/>
                </a:lnTo>
                <a:lnTo>
                  <a:pt x="31540" y="26920"/>
                </a:lnTo>
                <a:lnTo>
                  <a:pt x="31720" y="26880"/>
                </a:lnTo>
                <a:lnTo>
                  <a:pt x="32030" y="26910"/>
                </a:lnTo>
                <a:lnTo>
                  <a:pt x="32260" y="26870"/>
                </a:lnTo>
                <a:lnTo>
                  <a:pt x="32410" y="26890"/>
                </a:lnTo>
                <a:lnTo>
                  <a:pt x="32460" y="26860"/>
                </a:lnTo>
                <a:lnTo>
                  <a:pt x="32520" y="26870"/>
                </a:lnTo>
                <a:lnTo>
                  <a:pt x="32570" y="26850"/>
                </a:lnTo>
                <a:lnTo>
                  <a:pt x="32590" y="26870"/>
                </a:lnTo>
                <a:lnTo>
                  <a:pt x="32600" y="26850"/>
                </a:lnTo>
                <a:lnTo>
                  <a:pt x="32670" y="26920"/>
                </a:lnTo>
                <a:lnTo>
                  <a:pt x="32860" y="27000"/>
                </a:lnTo>
                <a:lnTo>
                  <a:pt x="32870" y="27030"/>
                </a:lnTo>
                <a:lnTo>
                  <a:pt x="32860" y="27030"/>
                </a:lnTo>
                <a:lnTo>
                  <a:pt x="32830" y="27050"/>
                </a:lnTo>
                <a:lnTo>
                  <a:pt x="32810" y="27060"/>
                </a:lnTo>
                <a:lnTo>
                  <a:pt x="32780" y="27050"/>
                </a:lnTo>
                <a:lnTo>
                  <a:pt x="32770" y="27060"/>
                </a:lnTo>
                <a:lnTo>
                  <a:pt x="32750" y="27070"/>
                </a:lnTo>
                <a:lnTo>
                  <a:pt x="32780" y="27070"/>
                </a:lnTo>
                <a:lnTo>
                  <a:pt x="32790" y="27080"/>
                </a:lnTo>
                <a:lnTo>
                  <a:pt x="32790" y="27090"/>
                </a:lnTo>
                <a:lnTo>
                  <a:pt x="32800" y="27100"/>
                </a:lnTo>
                <a:lnTo>
                  <a:pt x="32950" y="27030"/>
                </a:lnTo>
                <a:lnTo>
                  <a:pt x="33060" y="27110"/>
                </a:lnTo>
                <a:lnTo>
                  <a:pt x="33180" y="27120"/>
                </a:lnTo>
                <a:lnTo>
                  <a:pt x="33280" y="27220"/>
                </a:lnTo>
                <a:lnTo>
                  <a:pt x="33390" y="27290"/>
                </a:lnTo>
                <a:lnTo>
                  <a:pt x="33320" y="27300"/>
                </a:lnTo>
                <a:lnTo>
                  <a:pt x="33330" y="27350"/>
                </a:lnTo>
                <a:lnTo>
                  <a:pt x="33330" y="27360"/>
                </a:lnTo>
                <a:lnTo>
                  <a:pt x="33350" y="27370"/>
                </a:lnTo>
                <a:lnTo>
                  <a:pt x="33360" y="27370"/>
                </a:lnTo>
                <a:lnTo>
                  <a:pt x="33370" y="27380"/>
                </a:lnTo>
                <a:lnTo>
                  <a:pt x="33380" y="27400"/>
                </a:lnTo>
                <a:lnTo>
                  <a:pt x="33370" y="27430"/>
                </a:lnTo>
                <a:lnTo>
                  <a:pt x="33350" y="27450"/>
                </a:lnTo>
                <a:lnTo>
                  <a:pt x="33330" y="27480"/>
                </a:lnTo>
                <a:lnTo>
                  <a:pt x="33330" y="27530"/>
                </a:lnTo>
                <a:lnTo>
                  <a:pt x="33350" y="27610"/>
                </a:lnTo>
                <a:lnTo>
                  <a:pt x="33360" y="27640"/>
                </a:lnTo>
                <a:lnTo>
                  <a:pt x="33400" y="27690"/>
                </a:lnTo>
                <a:lnTo>
                  <a:pt x="33400" y="27700"/>
                </a:lnTo>
                <a:lnTo>
                  <a:pt x="33390" y="27730"/>
                </a:lnTo>
                <a:lnTo>
                  <a:pt x="33370" y="27770"/>
                </a:lnTo>
                <a:lnTo>
                  <a:pt x="33370" y="27800"/>
                </a:lnTo>
                <a:lnTo>
                  <a:pt x="33370" y="27910"/>
                </a:lnTo>
                <a:lnTo>
                  <a:pt x="33370" y="27950"/>
                </a:lnTo>
                <a:lnTo>
                  <a:pt x="33390" y="28040"/>
                </a:lnTo>
                <a:lnTo>
                  <a:pt x="33400" y="28090"/>
                </a:lnTo>
                <a:lnTo>
                  <a:pt x="33410" y="28120"/>
                </a:lnTo>
                <a:lnTo>
                  <a:pt x="33420" y="28130"/>
                </a:lnTo>
                <a:lnTo>
                  <a:pt x="33420" y="28150"/>
                </a:lnTo>
                <a:lnTo>
                  <a:pt x="33420" y="28180"/>
                </a:lnTo>
                <a:lnTo>
                  <a:pt x="33410" y="28200"/>
                </a:lnTo>
                <a:lnTo>
                  <a:pt x="33400" y="28220"/>
                </a:lnTo>
                <a:lnTo>
                  <a:pt x="33380" y="28260"/>
                </a:lnTo>
                <a:lnTo>
                  <a:pt x="33350" y="28300"/>
                </a:lnTo>
                <a:lnTo>
                  <a:pt x="33340" y="28340"/>
                </a:lnTo>
                <a:lnTo>
                  <a:pt x="33330" y="28380"/>
                </a:lnTo>
                <a:lnTo>
                  <a:pt x="33320" y="28430"/>
                </a:lnTo>
                <a:lnTo>
                  <a:pt x="33320" y="28490"/>
                </a:lnTo>
                <a:lnTo>
                  <a:pt x="33320" y="28500"/>
                </a:lnTo>
                <a:lnTo>
                  <a:pt x="33310" y="28530"/>
                </a:lnTo>
                <a:lnTo>
                  <a:pt x="33300" y="28550"/>
                </a:lnTo>
                <a:lnTo>
                  <a:pt x="33240" y="28630"/>
                </a:lnTo>
                <a:lnTo>
                  <a:pt x="33230" y="28670"/>
                </a:lnTo>
                <a:lnTo>
                  <a:pt x="33220" y="28710"/>
                </a:lnTo>
                <a:lnTo>
                  <a:pt x="33220" y="28800"/>
                </a:lnTo>
                <a:lnTo>
                  <a:pt x="33210" y="28840"/>
                </a:lnTo>
                <a:lnTo>
                  <a:pt x="33210" y="28880"/>
                </a:lnTo>
                <a:lnTo>
                  <a:pt x="33200" y="28920"/>
                </a:lnTo>
                <a:lnTo>
                  <a:pt x="33170" y="28960"/>
                </a:lnTo>
                <a:lnTo>
                  <a:pt x="33120" y="29000"/>
                </a:lnTo>
                <a:lnTo>
                  <a:pt x="33090" y="29030"/>
                </a:lnTo>
                <a:lnTo>
                  <a:pt x="33070" y="29120"/>
                </a:lnTo>
                <a:lnTo>
                  <a:pt x="33080" y="29210"/>
                </a:lnTo>
                <a:lnTo>
                  <a:pt x="33100" y="29290"/>
                </a:lnTo>
                <a:lnTo>
                  <a:pt x="33090" y="29350"/>
                </a:lnTo>
                <a:lnTo>
                  <a:pt x="33030" y="29370"/>
                </a:lnTo>
                <a:lnTo>
                  <a:pt x="33020" y="29390"/>
                </a:lnTo>
                <a:lnTo>
                  <a:pt x="33010" y="29410"/>
                </a:lnTo>
                <a:lnTo>
                  <a:pt x="33010" y="29430"/>
                </a:lnTo>
                <a:lnTo>
                  <a:pt x="33010" y="29470"/>
                </a:lnTo>
                <a:lnTo>
                  <a:pt x="33000" y="29530"/>
                </a:lnTo>
                <a:lnTo>
                  <a:pt x="32970" y="29560"/>
                </a:lnTo>
                <a:lnTo>
                  <a:pt x="32890" y="29620"/>
                </a:lnTo>
                <a:lnTo>
                  <a:pt x="32880" y="29620"/>
                </a:lnTo>
                <a:lnTo>
                  <a:pt x="32860" y="29600"/>
                </a:lnTo>
                <a:lnTo>
                  <a:pt x="32850" y="29600"/>
                </a:lnTo>
                <a:lnTo>
                  <a:pt x="32840" y="29610"/>
                </a:lnTo>
                <a:lnTo>
                  <a:pt x="32820" y="29640"/>
                </a:lnTo>
                <a:lnTo>
                  <a:pt x="32770" y="29700"/>
                </a:lnTo>
                <a:lnTo>
                  <a:pt x="32760" y="29710"/>
                </a:lnTo>
                <a:lnTo>
                  <a:pt x="32750" y="29730"/>
                </a:lnTo>
                <a:lnTo>
                  <a:pt x="32750" y="29800"/>
                </a:lnTo>
                <a:lnTo>
                  <a:pt x="32750" y="29850"/>
                </a:lnTo>
                <a:lnTo>
                  <a:pt x="32770" y="29900"/>
                </a:lnTo>
                <a:lnTo>
                  <a:pt x="32790" y="29930"/>
                </a:lnTo>
                <a:lnTo>
                  <a:pt x="32810" y="29960"/>
                </a:lnTo>
                <a:lnTo>
                  <a:pt x="32940" y="30170"/>
                </a:lnTo>
                <a:lnTo>
                  <a:pt x="33140" y="30350"/>
                </a:lnTo>
                <a:lnTo>
                  <a:pt x="33230" y="30420"/>
                </a:lnTo>
                <a:lnTo>
                  <a:pt x="33270" y="30480"/>
                </a:lnTo>
                <a:lnTo>
                  <a:pt x="33290" y="30530"/>
                </a:lnTo>
                <a:lnTo>
                  <a:pt x="33290" y="30560"/>
                </a:lnTo>
                <a:lnTo>
                  <a:pt x="33270" y="30630"/>
                </a:lnTo>
                <a:lnTo>
                  <a:pt x="33260" y="30670"/>
                </a:lnTo>
                <a:lnTo>
                  <a:pt x="33270" y="30710"/>
                </a:lnTo>
                <a:lnTo>
                  <a:pt x="33270" y="30720"/>
                </a:lnTo>
                <a:lnTo>
                  <a:pt x="33280" y="30740"/>
                </a:lnTo>
                <a:lnTo>
                  <a:pt x="33300" y="30770"/>
                </a:lnTo>
                <a:lnTo>
                  <a:pt x="33310" y="30790"/>
                </a:lnTo>
                <a:lnTo>
                  <a:pt x="33310" y="30800"/>
                </a:lnTo>
                <a:lnTo>
                  <a:pt x="33310" y="30820"/>
                </a:lnTo>
                <a:lnTo>
                  <a:pt x="33320" y="30830"/>
                </a:lnTo>
                <a:lnTo>
                  <a:pt x="33320" y="30840"/>
                </a:lnTo>
                <a:lnTo>
                  <a:pt x="33330" y="30850"/>
                </a:lnTo>
                <a:lnTo>
                  <a:pt x="33350" y="30890"/>
                </a:lnTo>
                <a:lnTo>
                  <a:pt x="33370" y="30920"/>
                </a:lnTo>
                <a:lnTo>
                  <a:pt x="33390" y="30950"/>
                </a:lnTo>
                <a:lnTo>
                  <a:pt x="33390" y="31010"/>
                </a:lnTo>
                <a:lnTo>
                  <a:pt x="33390" y="31050"/>
                </a:lnTo>
                <a:lnTo>
                  <a:pt x="33380" y="31090"/>
                </a:lnTo>
                <a:lnTo>
                  <a:pt x="33380" y="31130"/>
                </a:lnTo>
                <a:lnTo>
                  <a:pt x="33370" y="31170"/>
                </a:lnTo>
                <a:lnTo>
                  <a:pt x="33360" y="31200"/>
                </a:lnTo>
                <a:lnTo>
                  <a:pt x="33360" y="31240"/>
                </a:lnTo>
                <a:lnTo>
                  <a:pt x="33360" y="31280"/>
                </a:lnTo>
                <a:lnTo>
                  <a:pt x="33360" y="31320"/>
                </a:lnTo>
                <a:lnTo>
                  <a:pt x="33340" y="31350"/>
                </a:lnTo>
                <a:lnTo>
                  <a:pt x="33300" y="31430"/>
                </a:lnTo>
                <a:lnTo>
                  <a:pt x="33300" y="31470"/>
                </a:lnTo>
                <a:lnTo>
                  <a:pt x="33300" y="31500"/>
                </a:lnTo>
                <a:lnTo>
                  <a:pt x="33300" y="31510"/>
                </a:lnTo>
                <a:lnTo>
                  <a:pt x="33310" y="31520"/>
                </a:lnTo>
                <a:lnTo>
                  <a:pt x="33320" y="31530"/>
                </a:lnTo>
                <a:lnTo>
                  <a:pt x="33320" y="31540"/>
                </a:lnTo>
                <a:lnTo>
                  <a:pt x="33340" y="31570"/>
                </a:lnTo>
                <a:lnTo>
                  <a:pt x="33350" y="31590"/>
                </a:lnTo>
                <a:lnTo>
                  <a:pt x="33360" y="31620"/>
                </a:lnTo>
                <a:lnTo>
                  <a:pt x="33360" y="31660"/>
                </a:lnTo>
                <a:lnTo>
                  <a:pt x="33350" y="31740"/>
                </a:lnTo>
                <a:lnTo>
                  <a:pt x="33350" y="31830"/>
                </a:lnTo>
                <a:lnTo>
                  <a:pt x="33330" y="31850"/>
                </a:lnTo>
                <a:lnTo>
                  <a:pt x="33280" y="31880"/>
                </a:lnTo>
                <a:lnTo>
                  <a:pt x="33250" y="31900"/>
                </a:lnTo>
                <a:lnTo>
                  <a:pt x="33160" y="32050"/>
                </a:lnTo>
                <a:lnTo>
                  <a:pt x="33140" y="32090"/>
                </a:lnTo>
                <a:lnTo>
                  <a:pt x="33140" y="32120"/>
                </a:lnTo>
                <a:lnTo>
                  <a:pt x="33160" y="32170"/>
                </a:lnTo>
                <a:lnTo>
                  <a:pt x="33250" y="32260"/>
                </a:lnTo>
                <a:lnTo>
                  <a:pt x="33260" y="32320"/>
                </a:lnTo>
                <a:lnTo>
                  <a:pt x="33250" y="32350"/>
                </a:lnTo>
                <a:lnTo>
                  <a:pt x="33230" y="32410"/>
                </a:lnTo>
                <a:lnTo>
                  <a:pt x="33230" y="32430"/>
                </a:lnTo>
                <a:lnTo>
                  <a:pt x="33230" y="32440"/>
                </a:lnTo>
                <a:lnTo>
                  <a:pt x="33220" y="32450"/>
                </a:lnTo>
                <a:lnTo>
                  <a:pt x="33210" y="32460"/>
                </a:lnTo>
                <a:lnTo>
                  <a:pt x="33190" y="32490"/>
                </a:lnTo>
                <a:lnTo>
                  <a:pt x="33180" y="32510"/>
                </a:lnTo>
                <a:lnTo>
                  <a:pt x="33180" y="32530"/>
                </a:lnTo>
                <a:lnTo>
                  <a:pt x="33180" y="32540"/>
                </a:lnTo>
                <a:lnTo>
                  <a:pt x="33180" y="32550"/>
                </a:lnTo>
                <a:lnTo>
                  <a:pt x="33190" y="32580"/>
                </a:lnTo>
                <a:lnTo>
                  <a:pt x="33200" y="32590"/>
                </a:lnTo>
                <a:lnTo>
                  <a:pt x="33200" y="32630"/>
                </a:lnTo>
                <a:lnTo>
                  <a:pt x="33200" y="32640"/>
                </a:lnTo>
                <a:lnTo>
                  <a:pt x="33210" y="32670"/>
                </a:lnTo>
                <a:lnTo>
                  <a:pt x="33260" y="32750"/>
                </a:lnTo>
                <a:lnTo>
                  <a:pt x="33280" y="32790"/>
                </a:lnTo>
                <a:lnTo>
                  <a:pt x="33290" y="32850"/>
                </a:lnTo>
                <a:lnTo>
                  <a:pt x="33300" y="32910"/>
                </a:lnTo>
                <a:lnTo>
                  <a:pt x="33290" y="32980"/>
                </a:lnTo>
                <a:lnTo>
                  <a:pt x="33290" y="33010"/>
                </a:lnTo>
                <a:lnTo>
                  <a:pt x="33280" y="33040"/>
                </a:lnTo>
                <a:lnTo>
                  <a:pt x="33280" y="33070"/>
                </a:lnTo>
                <a:lnTo>
                  <a:pt x="33270" y="33100"/>
                </a:lnTo>
                <a:lnTo>
                  <a:pt x="33230" y="33150"/>
                </a:lnTo>
                <a:lnTo>
                  <a:pt x="33220" y="33180"/>
                </a:lnTo>
                <a:lnTo>
                  <a:pt x="33220" y="33210"/>
                </a:lnTo>
                <a:lnTo>
                  <a:pt x="33220" y="33230"/>
                </a:lnTo>
                <a:lnTo>
                  <a:pt x="33190" y="33240"/>
                </a:lnTo>
                <a:lnTo>
                  <a:pt x="33180" y="33260"/>
                </a:lnTo>
                <a:lnTo>
                  <a:pt x="33210" y="33290"/>
                </a:lnTo>
                <a:lnTo>
                  <a:pt x="33220" y="33330"/>
                </a:lnTo>
                <a:lnTo>
                  <a:pt x="33260" y="33500"/>
                </a:lnTo>
                <a:lnTo>
                  <a:pt x="33270" y="33530"/>
                </a:lnTo>
                <a:lnTo>
                  <a:pt x="33270" y="33600"/>
                </a:lnTo>
                <a:lnTo>
                  <a:pt x="33270" y="33630"/>
                </a:lnTo>
                <a:lnTo>
                  <a:pt x="33260" y="33640"/>
                </a:lnTo>
                <a:lnTo>
                  <a:pt x="33250" y="33650"/>
                </a:lnTo>
                <a:lnTo>
                  <a:pt x="33240" y="33660"/>
                </a:lnTo>
                <a:lnTo>
                  <a:pt x="33190" y="33660"/>
                </a:lnTo>
                <a:lnTo>
                  <a:pt x="33180" y="33680"/>
                </a:lnTo>
                <a:lnTo>
                  <a:pt x="33200" y="33710"/>
                </a:lnTo>
                <a:lnTo>
                  <a:pt x="33230" y="33740"/>
                </a:lnTo>
                <a:lnTo>
                  <a:pt x="33250" y="33770"/>
                </a:lnTo>
                <a:lnTo>
                  <a:pt x="33270" y="33830"/>
                </a:lnTo>
                <a:lnTo>
                  <a:pt x="33270" y="33860"/>
                </a:lnTo>
                <a:lnTo>
                  <a:pt x="33270" y="33880"/>
                </a:lnTo>
                <a:lnTo>
                  <a:pt x="33280" y="33890"/>
                </a:lnTo>
                <a:lnTo>
                  <a:pt x="33270" y="33920"/>
                </a:lnTo>
                <a:lnTo>
                  <a:pt x="33250" y="33940"/>
                </a:lnTo>
                <a:lnTo>
                  <a:pt x="33220" y="33970"/>
                </a:lnTo>
                <a:lnTo>
                  <a:pt x="33200" y="33990"/>
                </a:lnTo>
                <a:lnTo>
                  <a:pt x="33190" y="34020"/>
                </a:lnTo>
                <a:lnTo>
                  <a:pt x="33180" y="34060"/>
                </a:lnTo>
                <a:lnTo>
                  <a:pt x="33170" y="34100"/>
                </a:lnTo>
                <a:lnTo>
                  <a:pt x="33170" y="34140"/>
                </a:lnTo>
                <a:lnTo>
                  <a:pt x="33170" y="34180"/>
                </a:lnTo>
                <a:lnTo>
                  <a:pt x="33200" y="34280"/>
                </a:lnTo>
                <a:lnTo>
                  <a:pt x="33210" y="34320"/>
                </a:lnTo>
                <a:lnTo>
                  <a:pt x="33210" y="34400"/>
                </a:lnTo>
                <a:lnTo>
                  <a:pt x="33220" y="34430"/>
                </a:lnTo>
                <a:lnTo>
                  <a:pt x="33220" y="34450"/>
                </a:lnTo>
                <a:lnTo>
                  <a:pt x="33220" y="34470"/>
                </a:lnTo>
                <a:lnTo>
                  <a:pt x="33230" y="34490"/>
                </a:lnTo>
                <a:lnTo>
                  <a:pt x="33230" y="34510"/>
                </a:lnTo>
                <a:lnTo>
                  <a:pt x="33240" y="34530"/>
                </a:lnTo>
                <a:lnTo>
                  <a:pt x="33300" y="34650"/>
                </a:lnTo>
                <a:lnTo>
                  <a:pt x="33310" y="34660"/>
                </a:lnTo>
                <a:lnTo>
                  <a:pt x="33400" y="34760"/>
                </a:lnTo>
                <a:lnTo>
                  <a:pt x="33540" y="34850"/>
                </a:lnTo>
                <a:lnTo>
                  <a:pt x="33650" y="34960"/>
                </a:lnTo>
                <a:lnTo>
                  <a:pt x="33830" y="35130"/>
                </a:lnTo>
                <a:lnTo>
                  <a:pt x="33880" y="35210"/>
                </a:lnTo>
                <a:lnTo>
                  <a:pt x="33890" y="35240"/>
                </a:lnTo>
                <a:lnTo>
                  <a:pt x="33900" y="35270"/>
                </a:lnTo>
                <a:lnTo>
                  <a:pt x="33900" y="35300"/>
                </a:lnTo>
                <a:lnTo>
                  <a:pt x="33900" y="35340"/>
                </a:lnTo>
                <a:lnTo>
                  <a:pt x="33900" y="35370"/>
                </a:lnTo>
                <a:lnTo>
                  <a:pt x="33890" y="35390"/>
                </a:lnTo>
                <a:lnTo>
                  <a:pt x="33880" y="35390"/>
                </a:lnTo>
                <a:lnTo>
                  <a:pt x="33870" y="35370"/>
                </a:lnTo>
                <a:lnTo>
                  <a:pt x="33870" y="35350"/>
                </a:lnTo>
                <a:lnTo>
                  <a:pt x="33870" y="35330"/>
                </a:lnTo>
                <a:lnTo>
                  <a:pt x="33870" y="35320"/>
                </a:lnTo>
                <a:lnTo>
                  <a:pt x="33880" y="35300"/>
                </a:lnTo>
                <a:lnTo>
                  <a:pt x="33860" y="35280"/>
                </a:lnTo>
                <a:lnTo>
                  <a:pt x="33830" y="35300"/>
                </a:lnTo>
                <a:lnTo>
                  <a:pt x="33780" y="35370"/>
                </a:lnTo>
                <a:lnTo>
                  <a:pt x="33770" y="35400"/>
                </a:lnTo>
                <a:lnTo>
                  <a:pt x="33760" y="35480"/>
                </a:lnTo>
                <a:lnTo>
                  <a:pt x="33750" y="35510"/>
                </a:lnTo>
                <a:lnTo>
                  <a:pt x="33700" y="35570"/>
                </a:lnTo>
                <a:lnTo>
                  <a:pt x="33600" y="35710"/>
                </a:lnTo>
                <a:lnTo>
                  <a:pt x="33560" y="35740"/>
                </a:lnTo>
                <a:lnTo>
                  <a:pt x="33550" y="35760"/>
                </a:lnTo>
                <a:lnTo>
                  <a:pt x="33580" y="35810"/>
                </a:lnTo>
                <a:lnTo>
                  <a:pt x="33580" y="35840"/>
                </a:lnTo>
                <a:lnTo>
                  <a:pt x="33580" y="35870"/>
                </a:lnTo>
                <a:lnTo>
                  <a:pt x="33570" y="35890"/>
                </a:lnTo>
                <a:lnTo>
                  <a:pt x="33550" y="35920"/>
                </a:lnTo>
                <a:lnTo>
                  <a:pt x="33540" y="35940"/>
                </a:lnTo>
                <a:lnTo>
                  <a:pt x="33540" y="35970"/>
                </a:lnTo>
                <a:lnTo>
                  <a:pt x="33550" y="35980"/>
                </a:lnTo>
                <a:lnTo>
                  <a:pt x="33560" y="36000"/>
                </a:lnTo>
                <a:lnTo>
                  <a:pt x="33620" y="36130"/>
                </a:lnTo>
                <a:lnTo>
                  <a:pt x="33620" y="36160"/>
                </a:lnTo>
                <a:lnTo>
                  <a:pt x="33620" y="36190"/>
                </a:lnTo>
                <a:lnTo>
                  <a:pt x="33620" y="36260"/>
                </a:lnTo>
                <a:lnTo>
                  <a:pt x="33630" y="36340"/>
                </a:lnTo>
                <a:lnTo>
                  <a:pt x="33620" y="36370"/>
                </a:lnTo>
                <a:lnTo>
                  <a:pt x="33600" y="36390"/>
                </a:lnTo>
                <a:lnTo>
                  <a:pt x="33560" y="36400"/>
                </a:lnTo>
                <a:lnTo>
                  <a:pt x="33540" y="36430"/>
                </a:lnTo>
                <a:lnTo>
                  <a:pt x="33550" y="36480"/>
                </a:lnTo>
                <a:lnTo>
                  <a:pt x="33570" y="36510"/>
                </a:lnTo>
                <a:lnTo>
                  <a:pt x="33580" y="36540"/>
                </a:lnTo>
                <a:lnTo>
                  <a:pt x="33590" y="36570"/>
                </a:lnTo>
                <a:lnTo>
                  <a:pt x="33580" y="36600"/>
                </a:lnTo>
                <a:lnTo>
                  <a:pt x="33580" y="36610"/>
                </a:lnTo>
                <a:lnTo>
                  <a:pt x="33570" y="36630"/>
                </a:lnTo>
                <a:lnTo>
                  <a:pt x="33560" y="36620"/>
                </a:lnTo>
                <a:lnTo>
                  <a:pt x="33560" y="36600"/>
                </a:lnTo>
                <a:lnTo>
                  <a:pt x="33550" y="36580"/>
                </a:lnTo>
                <a:lnTo>
                  <a:pt x="33540" y="36570"/>
                </a:lnTo>
                <a:lnTo>
                  <a:pt x="33520" y="36570"/>
                </a:lnTo>
                <a:lnTo>
                  <a:pt x="33510" y="36580"/>
                </a:lnTo>
                <a:lnTo>
                  <a:pt x="33490" y="36600"/>
                </a:lnTo>
                <a:lnTo>
                  <a:pt x="33480" y="36610"/>
                </a:lnTo>
                <a:lnTo>
                  <a:pt x="33440" y="36630"/>
                </a:lnTo>
                <a:lnTo>
                  <a:pt x="33430" y="36640"/>
                </a:lnTo>
                <a:lnTo>
                  <a:pt x="33420" y="36660"/>
                </a:lnTo>
                <a:lnTo>
                  <a:pt x="33430" y="36690"/>
                </a:lnTo>
                <a:lnTo>
                  <a:pt x="33400" y="36730"/>
                </a:lnTo>
                <a:lnTo>
                  <a:pt x="33370" y="36740"/>
                </a:lnTo>
                <a:lnTo>
                  <a:pt x="33250" y="36740"/>
                </a:lnTo>
                <a:lnTo>
                  <a:pt x="33230" y="36750"/>
                </a:lnTo>
                <a:lnTo>
                  <a:pt x="33220" y="36780"/>
                </a:lnTo>
                <a:lnTo>
                  <a:pt x="33210" y="36800"/>
                </a:lnTo>
                <a:lnTo>
                  <a:pt x="33210" y="36820"/>
                </a:lnTo>
                <a:lnTo>
                  <a:pt x="33210" y="36830"/>
                </a:lnTo>
                <a:lnTo>
                  <a:pt x="33210" y="36850"/>
                </a:lnTo>
                <a:lnTo>
                  <a:pt x="33220" y="36890"/>
                </a:lnTo>
                <a:lnTo>
                  <a:pt x="33200" y="36910"/>
                </a:lnTo>
                <a:lnTo>
                  <a:pt x="33180" y="36940"/>
                </a:lnTo>
                <a:lnTo>
                  <a:pt x="33120" y="36980"/>
                </a:lnTo>
                <a:lnTo>
                  <a:pt x="33120" y="37000"/>
                </a:lnTo>
                <a:lnTo>
                  <a:pt x="33120" y="37020"/>
                </a:lnTo>
                <a:lnTo>
                  <a:pt x="33120" y="37030"/>
                </a:lnTo>
                <a:lnTo>
                  <a:pt x="33140" y="37060"/>
                </a:lnTo>
                <a:lnTo>
                  <a:pt x="33150" y="37090"/>
                </a:lnTo>
                <a:lnTo>
                  <a:pt x="33150" y="37110"/>
                </a:lnTo>
                <a:lnTo>
                  <a:pt x="33150" y="37130"/>
                </a:lnTo>
                <a:lnTo>
                  <a:pt x="33150" y="37140"/>
                </a:lnTo>
                <a:lnTo>
                  <a:pt x="33140" y="37180"/>
                </a:lnTo>
                <a:lnTo>
                  <a:pt x="33140" y="37200"/>
                </a:lnTo>
                <a:lnTo>
                  <a:pt x="33120" y="37230"/>
                </a:lnTo>
                <a:lnTo>
                  <a:pt x="33090" y="37250"/>
                </a:lnTo>
                <a:lnTo>
                  <a:pt x="33050" y="37260"/>
                </a:lnTo>
                <a:lnTo>
                  <a:pt x="33030" y="37260"/>
                </a:lnTo>
                <a:lnTo>
                  <a:pt x="33000" y="37230"/>
                </a:lnTo>
                <a:lnTo>
                  <a:pt x="32990" y="37220"/>
                </a:lnTo>
                <a:lnTo>
                  <a:pt x="32970" y="37230"/>
                </a:lnTo>
                <a:lnTo>
                  <a:pt x="32960" y="37240"/>
                </a:lnTo>
                <a:lnTo>
                  <a:pt x="32950" y="37250"/>
                </a:lnTo>
                <a:lnTo>
                  <a:pt x="32910" y="37260"/>
                </a:lnTo>
                <a:lnTo>
                  <a:pt x="32900" y="37270"/>
                </a:lnTo>
                <a:lnTo>
                  <a:pt x="32900" y="37290"/>
                </a:lnTo>
                <a:lnTo>
                  <a:pt x="32900" y="37330"/>
                </a:lnTo>
                <a:lnTo>
                  <a:pt x="32920" y="37340"/>
                </a:lnTo>
                <a:lnTo>
                  <a:pt x="32930" y="37350"/>
                </a:lnTo>
                <a:lnTo>
                  <a:pt x="32940" y="37350"/>
                </a:lnTo>
                <a:lnTo>
                  <a:pt x="32960" y="37370"/>
                </a:lnTo>
                <a:lnTo>
                  <a:pt x="32980" y="37380"/>
                </a:lnTo>
                <a:lnTo>
                  <a:pt x="33000" y="37400"/>
                </a:lnTo>
                <a:lnTo>
                  <a:pt x="33010" y="37420"/>
                </a:lnTo>
                <a:lnTo>
                  <a:pt x="33010" y="37450"/>
                </a:lnTo>
                <a:lnTo>
                  <a:pt x="33010" y="37490"/>
                </a:lnTo>
                <a:lnTo>
                  <a:pt x="33010" y="37500"/>
                </a:lnTo>
                <a:lnTo>
                  <a:pt x="33000" y="37510"/>
                </a:lnTo>
                <a:lnTo>
                  <a:pt x="32990" y="37510"/>
                </a:lnTo>
                <a:lnTo>
                  <a:pt x="32980" y="37500"/>
                </a:lnTo>
                <a:lnTo>
                  <a:pt x="32970" y="37480"/>
                </a:lnTo>
                <a:lnTo>
                  <a:pt x="32970" y="37440"/>
                </a:lnTo>
                <a:lnTo>
                  <a:pt x="32960" y="37430"/>
                </a:lnTo>
                <a:lnTo>
                  <a:pt x="32950" y="37430"/>
                </a:lnTo>
                <a:lnTo>
                  <a:pt x="32940" y="37440"/>
                </a:lnTo>
                <a:lnTo>
                  <a:pt x="32940" y="37450"/>
                </a:lnTo>
                <a:lnTo>
                  <a:pt x="32950" y="37470"/>
                </a:lnTo>
                <a:lnTo>
                  <a:pt x="32960" y="37500"/>
                </a:lnTo>
                <a:lnTo>
                  <a:pt x="32810" y="37550"/>
                </a:lnTo>
                <a:lnTo>
                  <a:pt x="32830" y="37560"/>
                </a:lnTo>
                <a:lnTo>
                  <a:pt x="32860" y="37560"/>
                </a:lnTo>
                <a:lnTo>
                  <a:pt x="32880" y="37580"/>
                </a:lnTo>
                <a:lnTo>
                  <a:pt x="32870" y="37590"/>
                </a:lnTo>
                <a:lnTo>
                  <a:pt x="32870" y="37640"/>
                </a:lnTo>
                <a:lnTo>
                  <a:pt x="32870" y="37670"/>
                </a:lnTo>
                <a:lnTo>
                  <a:pt x="32860" y="37680"/>
                </a:lnTo>
                <a:lnTo>
                  <a:pt x="32830" y="37690"/>
                </a:lnTo>
                <a:lnTo>
                  <a:pt x="32820" y="37710"/>
                </a:lnTo>
                <a:lnTo>
                  <a:pt x="32820" y="37720"/>
                </a:lnTo>
                <a:lnTo>
                  <a:pt x="32810" y="37740"/>
                </a:lnTo>
                <a:lnTo>
                  <a:pt x="32800" y="37750"/>
                </a:lnTo>
                <a:lnTo>
                  <a:pt x="32790" y="37770"/>
                </a:lnTo>
                <a:lnTo>
                  <a:pt x="32760" y="37790"/>
                </a:lnTo>
                <a:lnTo>
                  <a:pt x="32740" y="37800"/>
                </a:lnTo>
                <a:lnTo>
                  <a:pt x="32730" y="37820"/>
                </a:lnTo>
                <a:lnTo>
                  <a:pt x="32720" y="37870"/>
                </a:lnTo>
                <a:lnTo>
                  <a:pt x="32710" y="37890"/>
                </a:lnTo>
                <a:lnTo>
                  <a:pt x="32690" y="37890"/>
                </a:lnTo>
                <a:lnTo>
                  <a:pt x="32650" y="37860"/>
                </a:lnTo>
                <a:lnTo>
                  <a:pt x="32630" y="37850"/>
                </a:lnTo>
                <a:lnTo>
                  <a:pt x="32610" y="37850"/>
                </a:lnTo>
                <a:lnTo>
                  <a:pt x="32590" y="37880"/>
                </a:lnTo>
                <a:lnTo>
                  <a:pt x="32570" y="37890"/>
                </a:lnTo>
                <a:lnTo>
                  <a:pt x="32550" y="37880"/>
                </a:lnTo>
                <a:lnTo>
                  <a:pt x="32510" y="37810"/>
                </a:lnTo>
                <a:lnTo>
                  <a:pt x="32490" y="37800"/>
                </a:lnTo>
                <a:lnTo>
                  <a:pt x="32470" y="37800"/>
                </a:lnTo>
                <a:lnTo>
                  <a:pt x="32450" y="37810"/>
                </a:lnTo>
                <a:lnTo>
                  <a:pt x="32430" y="37830"/>
                </a:lnTo>
                <a:lnTo>
                  <a:pt x="32510" y="37880"/>
                </a:lnTo>
                <a:lnTo>
                  <a:pt x="32520" y="37900"/>
                </a:lnTo>
                <a:lnTo>
                  <a:pt x="32530" y="37910"/>
                </a:lnTo>
                <a:lnTo>
                  <a:pt x="32490" y="37910"/>
                </a:lnTo>
                <a:lnTo>
                  <a:pt x="32500" y="37930"/>
                </a:lnTo>
                <a:lnTo>
                  <a:pt x="32560" y="37950"/>
                </a:lnTo>
                <a:lnTo>
                  <a:pt x="32560" y="37970"/>
                </a:lnTo>
                <a:lnTo>
                  <a:pt x="32550" y="37990"/>
                </a:lnTo>
                <a:lnTo>
                  <a:pt x="32540" y="38010"/>
                </a:lnTo>
                <a:lnTo>
                  <a:pt x="32540" y="38040"/>
                </a:lnTo>
                <a:lnTo>
                  <a:pt x="32550" y="38060"/>
                </a:lnTo>
                <a:lnTo>
                  <a:pt x="32560" y="38080"/>
                </a:lnTo>
                <a:lnTo>
                  <a:pt x="32580" y="38090"/>
                </a:lnTo>
                <a:lnTo>
                  <a:pt x="32590" y="38110"/>
                </a:lnTo>
                <a:lnTo>
                  <a:pt x="32570" y="38140"/>
                </a:lnTo>
                <a:lnTo>
                  <a:pt x="32580" y="38160"/>
                </a:lnTo>
                <a:lnTo>
                  <a:pt x="32610" y="38190"/>
                </a:lnTo>
                <a:lnTo>
                  <a:pt x="32610" y="38210"/>
                </a:lnTo>
                <a:lnTo>
                  <a:pt x="32610" y="38230"/>
                </a:lnTo>
                <a:lnTo>
                  <a:pt x="32620" y="38240"/>
                </a:lnTo>
                <a:lnTo>
                  <a:pt x="32610" y="38250"/>
                </a:lnTo>
                <a:lnTo>
                  <a:pt x="32590" y="38270"/>
                </a:lnTo>
                <a:lnTo>
                  <a:pt x="32600" y="38300"/>
                </a:lnTo>
                <a:lnTo>
                  <a:pt x="32570" y="38320"/>
                </a:lnTo>
                <a:lnTo>
                  <a:pt x="32530" y="38330"/>
                </a:lnTo>
                <a:lnTo>
                  <a:pt x="32490" y="38330"/>
                </a:lnTo>
                <a:lnTo>
                  <a:pt x="32460" y="38300"/>
                </a:lnTo>
                <a:lnTo>
                  <a:pt x="32470" y="38280"/>
                </a:lnTo>
                <a:lnTo>
                  <a:pt x="32480" y="38270"/>
                </a:lnTo>
                <a:lnTo>
                  <a:pt x="32480" y="38260"/>
                </a:lnTo>
                <a:lnTo>
                  <a:pt x="32470" y="38270"/>
                </a:lnTo>
                <a:lnTo>
                  <a:pt x="32440" y="38320"/>
                </a:lnTo>
                <a:lnTo>
                  <a:pt x="32430" y="38340"/>
                </a:lnTo>
                <a:lnTo>
                  <a:pt x="32410" y="38330"/>
                </a:lnTo>
                <a:lnTo>
                  <a:pt x="32360" y="38320"/>
                </a:lnTo>
                <a:lnTo>
                  <a:pt x="32350" y="38300"/>
                </a:lnTo>
                <a:lnTo>
                  <a:pt x="32360" y="38320"/>
                </a:lnTo>
                <a:lnTo>
                  <a:pt x="32380" y="38340"/>
                </a:lnTo>
                <a:lnTo>
                  <a:pt x="32390" y="38360"/>
                </a:lnTo>
                <a:lnTo>
                  <a:pt x="32290" y="38350"/>
                </a:lnTo>
                <a:lnTo>
                  <a:pt x="32280" y="38360"/>
                </a:lnTo>
                <a:lnTo>
                  <a:pt x="32270" y="38370"/>
                </a:lnTo>
                <a:lnTo>
                  <a:pt x="32270" y="38390"/>
                </a:lnTo>
                <a:lnTo>
                  <a:pt x="32280" y="38400"/>
                </a:lnTo>
                <a:lnTo>
                  <a:pt x="32320" y="38420"/>
                </a:lnTo>
                <a:lnTo>
                  <a:pt x="32290" y="38450"/>
                </a:lnTo>
                <a:lnTo>
                  <a:pt x="32260" y="38440"/>
                </a:lnTo>
                <a:lnTo>
                  <a:pt x="32200" y="38420"/>
                </a:lnTo>
                <a:lnTo>
                  <a:pt x="32240" y="38470"/>
                </a:lnTo>
                <a:lnTo>
                  <a:pt x="32230" y="38480"/>
                </a:lnTo>
                <a:lnTo>
                  <a:pt x="32230" y="38500"/>
                </a:lnTo>
                <a:lnTo>
                  <a:pt x="32050" y="38530"/>
                </a:lnTo>
                <a:lnTo>
                  <a:pt x="31870" y="38450"/>
                </a:lnTo>
                <a:lnTo>
                  <a:pt x="31810" y="38410"/>
                </a:lnTo>
                <a:lnTo>
                  <a:pt x="31800" y="38340"/>
                </a:lnTo>
                <a:lnTo>
                  <a:pt x="31810" y="38320"/>
                </a:lnTo>
                <a:lnTo>
                  <a:pt x="31830" y="38310"/>
                </a:lnTo>
                <a:lnTo>
                  <a:pt x="31860" y="38310"/>
                </a:lnTo>
                <a:lnTo>
                  <a:pt x="31870" y="38310"/>
                </a:lnTo>
                <a:lnTo>
                  <a:pt x="31890" y="38280"/>
                </a:lnTo>
                <a:lnTo>
                  <a:pt x="31910" y="38270"/>
                </a:lnTo>
                <a:lnTo>
                  <a:pt x="31970" y="38260"/>
                </a:lnTo>
                <a:lnTo>
                  <a:pt x="31990" y="38250"/>
                </a:lnTo>
                <a:lnTo>
                  <a:pt x="32000" y="38240"/>
                </a:lnTo>
                <a:lnTo>
                  <a:pt x="32000" y="38230"/>
                </a:lnTo>
                <a:lnTo>
                  <a:pt x="32000" y="38220"/>
                </a:lnTo>
                <a:lnTo>
                  <a:pt x="32010" y="38210"/>
                </a:lnTo>
                <a:lnTo>
                  <a:pt x="32020" y="38210"/>
                </a:lnTo>
                <a:lnTo>
                  <a:pt x="32030" y="38210"/>
                </a:lnTo>
                <a:lnTo>
                  <a:pt x="32040" y="38220"/>
                </a:lnTo>
                <a:lnTo>
                  <a:pt x="32040" y="38210"/>
                </a:lnTo>
                <a:lnTo>
                  <a:pt x="32080" y="38160"/>
                </a:lnTo>
                <a:lnTo>
                  <a:pt x="32080" y="38150"/>
                </a:lnTo>
                <a:lnTo>
                  <a:pt x="32070" y="38140"/>
                </a:lnTo>
                <a:lnTo>
                  <a:pt x="32010" y="38130"/>
                </a:lnTo>
                <a:lnTo>
                  <a:pt x="31980" y="38140"/>
                </a:lnTo>
                <a:lnTo>
                  <a:pt x="31950" y="38170"/>
                </a:lnTo>
                <a:lnTo>
                  <a:pt x="32000" y="38170"/>
                </a:lnTo>
                <a:lnTo>
                  <a:pt x="31910" y="38200"/>
                </a:lnTo>
                <a:lnTo>
                  <a:pt x="31910" y="38210"/>
                </a:lnTo>
                <a:lnTo>
                  <a:pt x="31920" y="38220"/>
                </a:lnTo>
                <a:lnTo>
                  <a:pt x="31950" y="38230"/>
                </a:lnTo>
                <a:lnTo>
                  <a:pt x="31950" y="38240"/>
                </a:lnTo>
                <a:lnTo>
                  <a:pt x="31810" y="38270"/>
                </a:lnTo>
                <a:lnTo>
                  <a:pt x="31790" y="38270"/>
                </a:lnTo>
                <a:lnTo>
                  <a:pt x="31720" y="38230"/>
                </a:lnTo>
                <a:lnTo>
                  <a:pt x="31710" y="38210"/>
                </a:lnTo>
                <a:lnTo>
                  <a:pt x="31710" y="38190"/>
                </a:lnTo>
                <a:lnTo>
                  <a:pt x="31730" y="38170"/>
                </a:lnTo>
                <a:lnTo>
                  <a:pt x="31670" y="38160"/>
                </a:lnTo>
                <a:lnTo>
                  <a:pt x="31660" y="38140"/>
                </a:lnTo>
                <a:lnTo>
                  <a:pt x="31610" y="38080"/>
                </a:lnTo>
                <a:lnTo>
                  <a:pt x="31600" y="38050"/>
                </a:lnTo>
                <a:lnTo>
                  <a:pt x="31590" y="38010"/>
                </a:lnTo>
                <a:lnTo>
                  <a:pt x="31570" y="37980"/>
                </a:lnTo>
                <a:lnTo>
                  <a:pt x="31550" y="37960"/>
                </a:lnTo>
                <a:lnTo>
                  <a:pt x="31540" y="37980"/>
                </a:lnTo>
                <a:lnTo>
                  <a:pt x="31540" y="38000"/>
                </a:lnTo>
                <a:lnTo>
                  <a:pt x="31540" y="38020"/>
                </a:lnTo>
                <a:lnTo>
                  <a:pt x="31530" y="38040"/>
                </a:lnTo>
                <a:lnTo>
                  <a:pt x="31510" y="38050"/>
                </a:lnTo>
                <a:lnTo>
                  <a:pt x="31450" y="38060"/>
                </a:lnTo>
                <a:lnTo>
                  <a:pt x="31430" y="38060"/>
                </a:lnTo>
                <a:lnTo>
                  <a:pt x="31390" y="38020"/>
                </a:lnTo>
                <a:lnTo>
                  <a:pt x="31370" y="38020"/>
                </a:lnTo>
                <a:lnTo>
                  <a:pt x="31350" y="38030"/>
                </a:lnTo>
                <a:lnTo>
                  <a:pt x="31360" y="38050"/>
                </a:lnTo>
                <a:lnTo>
                  <a:pt x="31370" y="38060"/>
                </a:lnTo>
                <a:lnTo>
                  <a:pt x="31390" y="38080"/>
                </a:lnTo>
                <a:lnTo>
                  <a:pt x="31360" y="38100"/>
                </a:lnTo>
                <a:lnTo>
                  <a:pt x="31240" y="38030"/>
                </a:lnTo>
                <a:lnTo>
                  <a:pt x="31220" y="38030"/>
                </a:lnTo>
                <a:lnTo>
                  <a:pt x="31190" y="38050"/>
                </a:lnTo>
                <a:lnTo>
                  <a:pt x="31180" y="38050"/>
                </a:lnTo>
                <a:lnTo>
                  <a:pt x="31070" y="38030"/>
                </a:lnTo>
                <a:lnTo>
                  <a:pt x="30970" y="38060"/>
                </a:lnTo>
                <a:lnTo>
                  <a:pt x="30980" y="38090"/>
                </a:lnTo>
                <a:lnTo>
                  <a:pt x="30990" y="38100"/>
                </a:lnTo>
                <a:lnTo>
                  <a:pt x="31000" y="38110"/>
                </a:lnTo>
                <a:lnTo>
                  <a:pt x="31040" y="38110"/>
                </a:lnTo>
                <a:lnTo>
                  <a:pt x="31050" y="38120"/>
                </a:lnTo>
                <a:lnTo>
                  <a:pt x="31060" y="38150"/>
                </a:lnTo>
                <a:lnTo>
                  <a:pt x="31060" y="38190"/>
                </a:lnTo>
                <a:lnTo>
                  <a:pt x="31060" y="38210"/>
                </a:lnTo>
                <a:lnTo>
                  <a:pt x="31050" y="38250"/>
                </a:lnTo>
                <a:lnTo>
                  <a:pt x="31050" y="38290"/>
                </a:lnTo>
                <a:lnTo>
                  <a:pt x="31050" y="38340"/>
                </a:lnTo>
                <a:lnTo>
                  <a:pt x="31060" y="38370"/>
                </a:lnTo>
                <a:lnTo>
                  <a:pt x="31070" y="38390"/>
                </a:lnTo>
                <a:lnTo>
                  <a:pt x="31120" y="38440"/>
                </a:lnTo>
                <a:lnTo>
                  <a:pt x="31230" y="38530"/>
                </a:lnTo>
                <a:lnTo>
                  <a:pt x="31290" y="38560"/>
                </a:lnTo>
                <a:lnTo>
                  <a:pt x="31380" y="38560"/>
                </a:lnTo>
                <a:lnTo>
                  <a:pt x="31410" y="38580"/>
                </a:lnTo>
                <a:lnTo>
                  <a:pt x="31440" y="38580"/>
                </a:lnTo>
                <a:lnTo>
                  <a:pt x="31500" y="38620"/>
                </a:lnTo>
                <a:lnTo>
                  <a:pt x="31520" y="38660"/>
                </a:lnTo>
                <a:lnTo>
                  <a:pt x="31550" y="38690"/>
                </a:lnTo>
                <a:lnTo>
                  <a:pt x="31570" y="38690"/>
                </a:lnTo>
                <a:lnTo>
                  <a:pt x="31780" y="38770"/>
                </a:lnTo>
                <a:lnTo>
                  <a:pt x="31840" y="38810"/>
                </a:lnTo>
                <a:lnTo>
                  <a:pt x="32000" y="38810"/>
                </a:lnTo>
                <a:lnTo>
                  <a:pt x="32150" y="38780"/>
                </a:lnTo>
                <a:lnTo>
                  <a:pt x="32330" y="38760"/>
                </a:lnTo>
                <a:lnTo>
                  <a:pt x="32450" y="38780"/>
                </a:lnTo>
                <a:lnTo>
                  <a:pt x="32510" y="38780"/>
                </a:lnTo>
                <a:lnTo>
                  <a:pt x="32570" y="38810"/>
                </a:lnTo>
                <a:lnTo>
                  <a:pt x="32670" y="38830"/>
                </a:lnTo>
                <a:lnTo>
                  <a:pt x="32690" y="38850"/>
                </a:lnTo>
                <a:lnTo>
                  <a:pt x="32710" y="38870"/>
                </a:lnTo>
                <a:lnTo>
                  <a:pt x="32740" y="38940"/>
                </a:lnTo>
                <a:lnTo>
                  <a:pt x="32760" y="38970"/>
                </a:lnTo>
                <a:lnTo>
                  <a:pt x="32820" y="38940"/>
                </a:lnTo>
                <a:lnTo>
                  <a:pt x="32840" y="38950"/>
                </a:lnTo>
                <a:lnTo>
                  <a:pt x="32860" y="38970"/>
                </a:lnTo>
                <a:lnTo>
                  <a:pt x="32860" y="38980"/>
                </a:lnTo>
                <a:lnTo>
                  <a:pt x="32870" y="38980"/>
                </a:lnTo>
                <a:lnTo>
                  <a:pt x="32880" y="38970"/>
                </a:lnTo>
                <a:lnTo>
                  <a:pt x="32890" y="38950"/>
                </a:lnTo>
                <a:lnTo>
                  <a:pt x="32900" y="38950"/>
                </a:lnTo>
                <a:lnTo>
                  <a:pt x="32900" y="38960"/>
                </a:lnTo>
                <a:lnTo>
                  <a:pt x="32910" y="38960"/>
                </a:lnTo>
                <a:lnTo>
                  <a:pt x="32920" y="38970"/>
                </a:lnTo>
                <a:lnTo>
                  <a:pt x="32920" y="38960"/>
                </a:lnTo>
                <a:lnTo>
                  <a:pt x="32930" y="38950"/>
                </a:lnTo>
                <a:lnTo>
                  <a:pt x="33030" y="38870"/>
                </a:lnTo>
                <a:lnTo>
                  <a:pt x="33060" y="38890"/>
                </a:lnTo>
                <a:lnTo>
                  <a:pt x="33090" y="38860"/>
                </a:lnTo>
                <a:lnTo>
                  <a:pt x="33110" y="38800"/>
                </a:lnTo>
                <a:lnTo>
                  <a:pt x="33120" y="38730"/>
                </a:lnTo>
                <a:lnTo>
                  <a:pt x="33120" y="38690"/>
                </a:lnTo>
                <a:lnTo>
                  <a:pt x="33120" y="38680"/>
                </a:lnTo>
                <a:lnTo>
                  <a:pt x="33120" y="38670"/>
                </a:lnTo>
                <a:lnTo>
                  <a:pt x="33100" y="38650"/>
                </a:lnTo>
                <a:lnTo>
                  <a:pt x="33100" y="38630"/>
                </a:lnTo>
                <a:lnTo>
                  <a:pt x="33100" y="38620"/>
                </a:lnTo>
                <a:lnTo>
                  <a:pt x="33100" y="38610"/>
                </a:lnTo>
                <a:lnTo>
                  <a:pt x="33100" y="38600"/>
                </a:lnTo>
                <a:lnTo>
                  <a:pt x="33100" y="38580"/>
                </a:lnTo>
                <a:lnTo>
                  <a:pt x="33110" y="38570"/>
                </a:lnTo>
                <a:lnTo>
                  <a:pt x="33120" y="38550"/>
                </a:lnTo>
                <a:lnTo>
                  <a:pt x="33130" y="38540"/>
                </a:lnTo>
                <a:lnTo>
                  <a:pt x="33110" y="38530"/>
                </a:lnTo>
                <a:lnTo>
                  <a:pt x="33090" y="38530"/>
                </a:lnTo>
                <a:lnTo>
                  <a:pt x="33050" y="38550"/>
                </a:lnTo>
                <a:lnTo>
                  <a:pt x="33070" y="38510"/>
                </a:lnTo>
                <a:lnTo>
                  <a:pt x="33130" y="38480"/>
                </a:lnTo>
                <a:lnTo>
                  <a:pt x="33150" y="38450"/>
                </a:lnTo>
                <a:lnTo>
                  <a:pt x="33160" y="38430"/>
                </a:lnTo>
                <a:lnTo>
                  <a:pt x="33160" y="38390"/>
                </a:lnTo>
                <a:lnTo>
                  <a:pt x="33170" y="38380"/>
                </a:lnTo>
                <a:lnTo>
                  <a:pt x="33180" y="38370"/>
                </a:lnTo>
                <a:lnTo>
                  <a:pt x="33370" y="38330"/>
                </a:lnTo>
                <a:lnTo>
                  <a:pt x="33400" y="38320"/>
                </a:lnTo>
                <a:lnTo>
                  <a:pt x="33420" y="38310"/>
                </a:lnTo>
                <a:lnTo>
                  <a:pt x="33440" y="38310"/>
                </a:lnTo>
                <a:lnTo>
                  <a:pt x="33460" y="38310"/>
                </a:lnTo>
                <a:lnTo>
                  <a:pt x="33470" y="38290"/>
                </a:lnTo>
                <a:lnTo>
                  <a:pt x="33470" y="38270"/>
                </a:lnTo>
                <a:lnTo>
                  <a:pt x="33480" y="38250"/>
                </a:lnTo>
                <a:lnTo>
                  <a:pt x="33490" y="38240"/>
                </a:lnTo>
                <a:lnTo>
                  <a:pt x="33490" y="38230"/>
                </a:lnTo>
                <a:lnTo>
                  <a:pt x="33490" y="38220"/>
                </a:lnTo>
                <a:lnTo>
                  <a:pt x="33490" y="38210"/>
                </a:lnTo>
                <a:lnTo>
                  <a:pt x="33490" y="38200"/>
                </a:lnTo>
                <a:lnTo>
                  <a:pt x="33490" y="38190"/>
                </a:lnTo>
                <a:lnTo>
                  <a:pt x="33490" y="38180"/>
                </a:lnTo>
                <a:lnTo>
                  <a:pt x="33500" y="38180"/>
                </a:lnTo>
                <a:lnTo>
                  <a:pt x="33570" y="38160"/>
                </a:lnTo>
                <a:lnTo>
                  <a:pt x="33610" y="38110"/>
                </a:lnTo>
                <a:lnTo>
                  <a:pt x="33810" y="38040"/>
                </a:lnTo>
                <a:lnTo>
                  <a:pt x="33830" y="38020"/>
                </a:lnTo>
                <a:lnTo>
                  <a:pt x="33840" y="38000"/>
                </a:lnTo>
                <a:lnTo>
                  <a:pt x="33850" y="37970"/>
                </a:lnTo>
                <a:lnTo>
                  <a:pt x="33870" y="37920"/>
                </a:lnTo>
                <a:lnTo>
                  <a:pt x="33880" y="37890"/>
                </a:lnTo>
                <a:lnTo>
                  <a:pt x="33890" y="37880"/>
                </a:lnTo>
                <a:lnTo>
                  <a:pt x="33910" y="37850"/>
                </a:lnTo>
                <a:lnTo>
                  <a:pt x="33970" y="37840"/>
                </a:lnTo>
                <a:lnTo>
                  <a:pt x="34000" y="37820"/>
                </a:lnTo>
                <a:lnTo>
                  <a:pt x="34030" y="37760"/>
                </a:lnTo>
                <a:lnTo>
                  <a:pt x="34040" y="37760"/>
                </a:lnTo>
                <a:lnTo>
                  <a:pt x="34040" y="37750"/>
                </a:lnTo>
                <a:lnTo>
                  <a:pt x="34040" y="37700"/>
                </a:lnTo>
                <a:lnTo>
                  <a:pt x="34050" y="37670"/>
                </a:lnTo>
                <a:lnTo>
                  <a:pt x="34070" y="37650"/>
                </a:lnTo>
                <a:lnTo>
                  <a:pt x="34070" y="37630"/>
                </a:lnTo>
                <a:lnTo>
                  <a:pt x="34070" y="37620"/>
                </a:lnTo>
                <a:lnTo>
                  <a:pt x="34060" y="37570"/>
                </a:lnTo>
                <a:lnTo>
                  <a:pt x="34080" y="37450"/>
                </a:lnTo>
                <a:lnTo>
                  <a:pt x="34090" y="37420"/>
                </a:lnTo>
                <a:lnTo>
                  <a:pt x="34090" y="37390"/>
                </a:lnTo>
                <a:lnTo>
                  <a:pt x="34080" y="37350"/>
                </a:lnTo>
                <a:lnTo>
                  <a:pt x="34060" y="37280"/>
                </a:lnTo>
                <a:lnTo>
                  <a:pt x="34170" y="37090"/>
                </a:lnTo>
                <a:lnTo>
                  <a:pt x="34190" y="37060"/>
                </a:lnTo>
                <a:lnTo>
                  <a:pt x="34380" y="36850"/>
                </a:lnTo>
                <a:lnTo>
                  <a:pt x="34580" y="36640"/>
                </a:lnTo>
                <a:lnTo>
                  <a:pt x="34590" y="36610"/>
                </a:lnTo>
                <a:lnTo>
                  <a:pt x="34610" y="36530"/>
                </a:lnTo>
                <a:lnTo>
                  <a:pt x="34620" y="36460"/>
                </a:lnTo>
                <a:lnTo>
                  <a:pt x="34630" y="36310"/>
                </a:lnTo>
                <a:lnTo>
                  <a:pt x="34640" y="36260"/>
                </a:lnTo>
                <a:lnTo>
                  <a:pt x="34640" y="36240"/>
                </a:lnTo>
                <a:lnTo>
                  <a:pt x="34640" y="36230"/>
                </a:lnTo>
                <a:lnTo>
                  <a:pt x="34640" y="36220"/>
                </a:lnTo>
                <a:lnTo>
                  <a:pt x="34620" y="36120"/>
                </a:lnTo>
                <a:lnTo>
                  <a:pt x="34600" y="36020"/>
                </a:lnTo>
                <a:lnTo>
                  <a:pt x="34590" y="35970"/>
                </a:lnTo>
                <a:lnTo>
                  <a:pt x="34590" y="35920"/>
                </a:lnTo>
                <a:lnTo>
                  <a:pt x="34580" y="35860"/>
                </a:lnTo>
                <a:lnTo>
                  <a:pt x="34560" y="35820"/>
                </a:lnTo>
                <a:lnTo>
                  <a:pt x="34490" y="35680"/>
                </a:lnTo>
                <a:lnTo>
                  <a:pt x="34360" y="35530"/>
                </a:lnTo>
                <a:lnTo>
                  <a:pt x="34330" y="35470"/>
                </a:lnTo>
                <a:lnTo>
                  <a:pt x="34340" y="35440"/>
                </a:lnTo>
                <a:lnTo>
                  <a:pt x="34370" y="35360"/>
                </a:lnTo>
                <a:lnTo>
                  <a:pt x="34410" y="35260"/>
                </a:lnTo>
                <a:lnTo>
                  <a:pt x="34420" y="35210"/>
                </a:lnTo>
                <a:lnTo>
                  <a:pt x="34410" y="35160"/>
                </a:lnTo>
                <a:lnTo>
                  <a:pt x="34390" y="35110"/>
                </a:lnTo>
                <a:lnTo>
                  <a:pt x="34380" y="35070"/>
                </a:lnTo>
                <a:lnTo>
                  <a:pt x="34390" y="35040"/>
                </a:lnTo>
                <a:lnTo>
                  <a:pt x="34400" y="35010"/>
                </a:lnTo>
                <a:lnTo>
                  <a:pt x="34400" y="34980"/>
                </a:lnTo>
                <a:lnTo>
                  <a:pt x="34410" y="34960"/>
                </a:lnTo>
                <a:lnTo>
                  <a:pt x="34410" y="34940"/>
                </a:lnTo>
                <a:lnTo>
                  <a:pt x="34430" y="34890"/>
                </a:lnTo>
                <a:lnTo>
                  <a:pt x="34450" y="34870"/>
                </a:lnTo>
                <a:lnTo>
                  <a:pt x="34520" y="34800"/>
                </a:lnTo>
                <a:lnTo>
                  <a:pt x="34710" y="34720"/>
                </a:lnTo>
                <a:lnTo>
                  <a:pt x="34830" y="34650"/>
                </a:lnTo>
                <a:lnTo>
                  <a:pt x="34870" y="34630"/>
                </a:lnTo>
                <a:lnTo>
                  <a:pt x="35060" y="34580"/>
                </a:lnTo>
                <a:lnTo>
                  <a:pt x="35140" y="34580"/>
                </a:lnTo>
                <a:lnTo>
                  <a:pt x="35270" y="34500"/>
                </a:lnTo>
                <a:lnTo>
                  <a:pt x="35390" y="34480"/>
                </a:lnTo>
                <a:lnTo>
                  <a:pt x="35410" y="34470"/>
                </a:lnTo>
                <a:lnTo>
                  <a:pt x="35450" y="34450"/>
                </a:lnTo>
                <a:lnTo>
                  <a:pt x="35480" y="34440"/>
                </a:lnTo>
                <a:lnTo>
                  <a:pt x="35530" y="34430"/>
                </a:lnTo>
                <a:lnTo>
                  <a:pt x="35610" y="34420"/>
                </a:lnTo>
                <a:lnTo>
                  <a:pt x="35670" y="34430"/>
                </a:lnTo>
                <a:lnTo>
                  <a:pt x="35740" y="34450"/>
                </a:lnTo>
                <a:lnTo>
                  <a:pt x="35760" y="34470"/>
                </a:lnTo>
                <a:lnTo>
                  <a:pt x="35770" y="34500"/>
                </a:lnTo>
                <a:lnTo>
                  <a:pt x="35780" y="34550"/>
                </a:lnTo>
                <a:lnTo>
                  <a:pt x="35790" y="34580"/>
                </a:lnTo>
                <a:lnTo>
                  <a:pt x="35810" y="34630"/>
                </a:lnTo>
                <a:lnTo>
                  <a:pt x="35810" y="34650"/>
                </a:lnTo>
                <a:lnTo>
                  <a:pt x="35820" y="34660"/>
                </a:lnTo>
                <a:lnTo>
                  <a:pt x="35800" y="34680"/>
                </a:lnTo>
                <a:lnTo>
                  <a:pt x="35780" y="34710"/>
                </a:lnTo>
                <a:lnTo>
                  <a:pt x="35770" y="34750"/>
                </a:lnTo>
                <a:lnTo>
                  <a:pt x="35780" y="34790"/>
                </a:lnTo>
                <a:lnTo>
                  <a:pt x="35790" y="34820"/>
                </a:lnTo>
                <a:lnTo>
                  <a:pt x="35920" y="34930"/>
                </a:lnTo>
                <a:lnTo>
                  <a:pt x="35950" y="34960"/>
                </a:lnTo>
                <a:lnTo>
                  <a:pt x="35960" y="34980"/>
                </a:lnTo>
                <a:lnTo>
                  <a:pt x="36010" y="35010"/>
                </a:lnTo>
                <a:lnTo>
                  <a:pt x="36030" y="35050"/>
                </a:lnTo>
                <a:lnTo>
                  <a:pt x="36050" y="35100"/>
                </a:lnTo>
                <a:lnTo>
                  <a:pt x="36060" y="35140"/>
                </a:lnTo>
                <a:lnTo>
                  <a:pt x="36080" y="35160"/>
                </a:lnTo>
                <a:lnTo>
                  <a:pt x="36100" y="35140"/>
                </a:lnTo>
                <a:lnTo>
                  <a:pt x="36080" y="35120"/>
                </a:lnTo>
                <a:lnTo>
                  <a:pt x="36070" y="35120"/>
                </a:lnTo>
                <a:lnTo>
                  <a:pt x="36090" y="35090"/>
                </a:lnTo>
                <a:lnTo>
                  <a:pt x="36120" y="35110"/>
                </a:lnTo>
                <a:lnTo>
                  <a:pt x="36200" y="35220"/>
                </a:lnTo>
                <a:lnTo>
                  <a:pt x="36210" y="35230"/>
                </a:lnTo>
                <a:lnTo>
                  <a:pt x="36210" y="35260"/>
                </a:lnTo>
                <a:lnTo>
                  <a:pt x="36190" y="35280"/>
                </a:lnTo>
                <a:lnTo>
                  <a:pt x="36180" y="35290"/>
                </a:lnTo>
                <a:lnTo>
                  <a:pt x="36170" y="35300"/>
                </a:lnTo>
                <a:lnTo>
                  <a:pt x="36160" y="35350"/>
                </a:lnTo>
                <a:lnTo>
                  <a:pt x="36170" y="35370"/>
                </a:lnTo>
                <a:lnTo>
                  <a:pt x="36190" y="35400"/>
                </a:lnTo>
                <a:lnTo>
                  <a:pt x="36190" y="35440"/>
                </a:lnTo>
                <a:lnTo>
                  <a:pt x="36190" y="35460"/>
                </a:lnTo>
                <a:lnTo>
                  <a:pt x="36190" y="35470"/>
                </a:lnTo>
                <a:lnTo>
                  <a:pt x="36170" y="35530"/>
                </a:lnTo>
                <a:lnTo>
                  <a:pt x="36160" y="35550"/>
                </a:lnTo>
                <a:lnTo>
                  <a:pt x="36150" y="35560"/>
                </a:lnTo>
                <a:lnTo>
                  <a:pt x="36130" y="35570"/>
                </a:lnTo>
                <a:lnTo>
                  <a:pt x="36120" y="35580"/>
                </a:lnTo>
                <a:lnTo>
                  <a:pt x="36110" y="35600"/>
                </a:lnTo>
                <a:lnTo>
                  <a:pt x="36110" y="35620"/>
                </a:lnTo>
                <a:lnTo>
                  <a:pt x="36110" y="35640"/>
                </a:lnTo>
                <a:lnTo>
                  <a:pt x="36120" y="35660"/>
                </a:lnTo>
                <a:lnTo>
                  <a:pt x="36130" y="35670"/>
                </a:lnTo>
                <a:lnTo>
                  <a:pt x="36150" y="35690"/>
                </a:lnTo>
                <a:lnTo>
                  <a:pt x="36210" y="35700"/>
                </a:lnTo>
                <a:lnTo>
                  <a:pt x="36220" y="35710"/>
                </a:lnTo>
                <a:lnTo>
                  <a:pt x="36230" y="35730"/>
                </a:lnTo>
                <a:lnTo>
                  <a:pt x="36230" y="35750"/>
                </a:lnTo>
                <a:lnTo>
                  <a:pt x="36210" y="35780"/>
                </a:lnTo>
                <a:lnTo>
                  <a:pt x="36200" y="35810"/>
                </a:lnTo>
                <a:lnTo>
                  <a:pt x="36200" y="35820"/>
                </a:lnTo>
                <a:lnTo>
                  <a:pt x="36200" y="35850"/>
                </a:lnTo>
                <a:lnTo>
                  <a:pt x="36190" y="35870"/>
                </a:lnTo>
                <a:lnTo>
                  <a:pt x="36180" y="35880"/>
                </a:lnTo>
                <a:lnTo>
                  <a:pt x="36150" y="35920"/>
                </a:lnTo>
                <a:lnTo>
                  <a:pt x="36140" y="35940"/>
                </a:lnTo>
                <a:lnTo>
                  <a:pt x="36140" y="35970"/>
                </a:lnTo>
                <a:lnTo>
                  <a:pt x="36150" y="35980"/>
                </a:lnTo>
                <a:lnTo>
                  <a:pt x="36150" y="35990"/>
                </a:lnTo>
                <a:lnTo>
                  <a:pt x="36160" y="36000"/>
                </a:lnTo>
                <a:lnTo>
                  <a:pt x="36160" y="36050"/>
                </a:lnTo>
                <a:lnTo>
                  <a:pt x="36150" y="36090"/>
                </a:lnTo>
                <a:lnTo>
                  <a:pt x="36130" y="36130"/>
                </a:lnTo>
                <a:lnTo>
                  <a:pt x="36130" y="36140"/>
                </a:lnTo>
                <a:lnTo>
                  <a:pt x="36140" y="36190"/>
                </a:lnTo>
                <a:lnTo>
                  <a:pt x="36160" y="36220"/>
                </a:lnTo>
                <a:lnTo>
                  <a:pt x="36180" y="36230"/>
                </a:lnTo>
                <a:lnTo>
                  <a:pt x="36190" y="36240"/>
                </a:lnTo>
                <a:lnTo>
                  <a:pt x="36200" y="36260"/>
                </a:lnTo>
                <a:lnTo>
                  <a:pt x="36200" y="36270"/>
                </a:lnTo>
                <a:lnTo>
                  <a:pt x="36190" y="36300"/>
                </a:lnTo>
                <a:lnTo>
                  <a:pt x="36180" y="36350"/>
                </a:lnTo>
                <a:lnTo>
                  <a:pt x="36160" y="36380"/>
                </a:lnTo>
                <a:lnTo>
                  <a:pt x="36140" y="36400"/>
                </a:lnTo>
                <a:lnTo>
                  <a:pt x="36130" y="36410"/>
                </a:lnTo>
                <a:lnTo>
                  <a:pt x="36110" y="36390"/>
                </a:lnTo>
                <a:lnTo>
                  <a:pt x="36100" y="36380"/>
                </a:lnTo>
                <a:lnTo>
                  <a:pt x="36090" y="36370"/>
                </a:lnTo>
                <a:lnTo>
                  <a:pt x="36070" y="36380"/>
                </a:lnTo>
                <a:lnTo>
                  <a:pt x="36060" y="36400"/>
                </a:lnTo>
                <a:lnTo>
                  <a:pt x="36050" y="36410"/>
                </a:lnTo>
                <a:lnTo>
                  <a:pt x="36060" y="36470"/>
                </a:lnTo>
                <a:lnTo>
                  <a:pt x="36080" y="36510"/>
                </a:lnTo>
                <a:lnTo>
                  <a:pt x="36220" y="36610"/>
                </a:lnTo>
                <a:lnTo>
                  <a:pt x="36280" y="36650"/>
                </a:lnTo>
                <a:lnTo>
                  <a:pt x="36330" y="36680"/>
                </a:lnTo>
                <a:lnTo>
                  <a:pt x="36430" y="36760"/>
                </a:lnTo>
                <a:lnTo>
                  <a:pt x="36450" y="36790"/>
                </a:lnTo>
                <a:lnTo>
                  <a:pt x="36440" y="36800"/>
                </a:lnTo>
                <a:lnTo>
                  <a:pt x="36440" y="36820"/>
                </a:lnTo>
                <a:lnTo>
                  <a:pt x="36440" y="36840"/>
                </a:lnTo>
                <a:lnTo>
                  <a:pt x="36430" y="36860"/>
                </a:lnTo>
                <a:lnTo>
                  <a:pt x="36440" y="36870"/>
                </a:lnTo>
                <a:lnTo>
                  <a:pt x="36460" y="36870"/>
                </a:lnTo>
                <a:lnTo>
                  <a:pt x="36480" y="36840"/>
                </a:lnTo>
                <a:lnTo>
                  <a:pt x="36550" y="36820"/>
                </a:lnTo>
                <a:lnTo>
                  <a:pt x="36560" y="36830"/>
                </a:lnTo>
                <a:lnTo>
                  <a:pt x="36570" y="36850"/>
                </a:lnTo>
                <a:lnTo>
                  <a:pt x="36610" y="36840"/>
                </a:lnTo>
                <a:lnTo>
                  <a:pt x="36620" y="36860"/>
                </a:lnTo>
                <a:lnTo>
                  <a:pt x="36630" y="36870"/>
                </a:lnTo>
                <a:lnTo>
                  <a:pt x="36650" y="36870"/>
                </a:lnTo>
                <a:lnTo>
                  <a:pt x="36660" y="36870"/>
                </a:lnTo>
                <a:lnTo>
                  <a:pt x="36660" y="36880"/>
                </a:lnTo>
                <a:lnTo>
                  <a:pt x="36670" y="36870"/>
                </a:lnTo>
                <a:lnTo>
                  <a:pt x="36680" y="36870"/>
                </a:lnTo>
                <a:lnTo>
                  <a:pt x="36700" y="36860"/>
                </a:lnTo>
                <a:lnTo>
                  <a:pt x="36720" y="36850"/>
                </a:lnTo>
                <a:lnTo>
                  <a:pt x="36760" y="36820"/>
                </a:lnTo>
                <a:lnTo>
                  <a:pt x="36780" y="36810"/>
                </a:lnTo>
                <a:lnTo>
                  <a:pt x="36800" y="36820"/>
                </a:lnTo>
                <a:lnTo>
                  <a:pt x="36810" y="36830"/>
                </a:lnTo>
                <a:lnTo>
                  <a:pt x="36830" y="36830"/>
                </a:lnTo>
                <a:lnTo>
                  <a:pt x="36860" y="36850"/>
                </a:lnTo>
                <a:lnTo>
                  <a:pt x="36860" y="36860"/>
                </a:lnTo>
                <a:lnTo>
                  <a:pt x="36950" y="36850"/>
                </a:lnTo>
                <a:lnTo>
                  <a:pt x="36960" y="36850"/>
                </a:lnTo>
                <a:lnTo>
                  <a:pt x="37000" y="36810"/>
                </a:lnTo>
                <a:lnTo>
                  <a:pt x="37010" y="36810"/>
                </a:lnTo>
                <a:lnTo>
                  <a:pt x="37060" y="36810"/>
                </a:lnTo>
                <a:lnTo>
                  <a:pt x="37100" y="36800"/>
                </a:lnTo>
                <a:lnTo>
                  <a:pt x="37140" y="36810"/>
                </a:lnTo>
                <a:lnTo>
                  <a:pt x="37200" y="36850"/>
                </a:lnTo>
                <a:lnTo>
                  <a:pt x="37240" y="36850"/>
                </a:lnTo>
                <a:lnTo>
                  <a:pt x="37250" y="36850"/>
                </a:lnTo>
                <a:lnTo>
                  <a:pt x="37280" y="36830"/>
                </a:lnTo>
                <a:lnTo>
                  <a:pt x="37290" y="36830"/>
                </a:lnTo>
                <a:lnTo>
                  <a:pt x="37270" y="36790"/>
                </a:lnTo>
                <a:lnTo>
                  <a:pt x="37260" y="36780"/>
                </a:lnTo>
                <a:lnTo>
                  <a:pt x="37250" y="36770"/>
                </a:lnTo>
                <a:lnTo>
                  <a:pt x="37170" y="36760"/>
                </a:lnTo>
                <a:lnTo>
                  <a:pt x="37150" y="36760"/>
                </a:lnTo>
                <a:lnTo>
                  <a:pt x="37140" y="36740"/>
                </a:lnTo>
                <a:lnTo>
                  <a:pt x="37140" y="36730"/>
                </a:lnTo>
                <a:lnTo>
                  <a:pt x="37170" y="36710"/>
                </a:lnTo>
                <a:lnTo>
                  <a:pt x="37180" y="36700"/>
                </a:lnTo>
                <a:lnTo>
                  <a:pt x="37110" y="36700"/>
                </a:lnTo>
                <a:lnTo>
                  <a:pt x="37090" y="36700"/>
                </a:lnTo>
                <a:lnTo>
                  <a:pt x="37080" y="36720"/>
                </a:lnTo>
                <a:lnTo>
                  <a:pt x="37050" y="36750"/>
                </a:lnTo>
                <a:lnTo>
                  <a:pt x="37020" y="36780"/>
                </a:lnTo>
                <a:lnTo>
                  <a:pt x="36990" y="36780"/>
                </a:lnTo>
                <a:lnTo>
                  <a:pt x="36950" y="36760"/>
                </a:lnTo>
                <a:lnTo>
                  <a:pt x="36920" y="36730"/>
                </a:lnTo>
                <a:lnTo>
                  <a:pt x="36940" y="36720"/>
                </a:lnTo>
                <a:lnTo>
                  <a:pt x="36990" y="36730"/>
                </a:lnTo>
                <a:lnTo>
                  <a:pt x="37010" y="36720"/>
                </a:lnTo>
                <a:lnTo>
                  <a:pt x="37020" y="36700"/>
                </a:lnTo>
                <a:lnTo>
                  <a:pt x="37020" y="36680"/>
                </a:lnTo>
                <a:lnTo>
                  <a:pt x="37000" y="36660"/>
                </a:lnTo>
                <a:lnTo>
                  <a:pt x="36980" y="36660"/>
                </a:lnTo>
                <a:lnTo>
                  <a:pt x="36950" y="36680"/>
                </a:lnTo>
                <a:lnTo>
                  <a:pt x="36940" y="36670"/>
                </a:lnTo>
                <a:lnTo>
                  <a:pt x="36930" y="36660"/>
                </a:lnTo>
                <a:lnTo>
                  <a:pt x="36920" y="36630"/>
                </a:lnTo>
                <a:lnTo>
                  <a:pt x="36910" y="36610"/>
                </a:lnTo>
                <a:lnTo>
                  <a:pt x="36900" y="36620"/>
                </a:lnTo>
                <a:lnTo>
                  <a:pt x="36900" y="36640"/>
                </a:lnTo>
                <a:lnTo>
                  <a:pt x="36900" y="36650"/>
                </a:lnTo>
                <a:lnTo>
                  <a:pt x="36890" y="36680"/>
                </a:lnTo>
                <a:lnTo>
                  <a:pt x="36890" y="36700"/>
                </a:lnTo>
                <a:lnTo>
                  <a:pt x="36880" y="36720"/>
                </a:lnTo>
                <a:lnTo>
                  <a:pt x="36870" y="36710"/>
                </a:lnTo>
                <a:lnTo>
                  <a:pt x="36850" y="36670"/>
                </a:lnTo>
                <a:lnTo>
                  <a:pt x="36840" y="36650"/>
                </a:lnTo>
                <a:lnTo>
                  <a:pt x="36820" y="36660"/>
                </a:lnTo>
                <a:lnTo>
                  <a:pt x="36790" y="36690"/>
                </a:lnTo>
                <a:lnTo>
                  <a:pt x="36780" y="36680"/>
                </a:lnTo>
                <a:lnTo>
                  <a:pt x="36760" y="36670"/>
                </a:lnTo>
                <a:lnTo>
                  <a:pt x="36750" y="36670"/>
                </a:lnTo>
                <a:lnTo>
                  <a:pt x="36740" y="36680"/>
                </a:lnTo>
                <a:lnTo>
                  <a:pt x="36700" y="36690"/>
                </a:lnTo>
                <a:lnTo>
                  <a:pt x="36640" y="36630"/>
                </a:lnTo>
                <a:lnTo>
                  <a:pt x="36610" y="36630"/>
                </a:lnTo>
                <a:lnTo>
                  <a:pt x="36600" y="36630"/>
                </a:lnTo>
                <a:lnTo>
                  <a:pt x="36550" y="36640"/>
                </a:lnTo>
                <a:lnTo>
                  <a:pt x="36550" y="36630"/>
                </a:lnTo>
                <a:lnTo>
                  <a:pt x="36550" y="36610"/>
                </a:lnTo>
                <a:lnTo>
                  <a:pt x="36570" y="36590"/>
                </a:lnTo>
                <a:lnTo>
                  <a:pt x="36600" y="36570"/>
                </a:lnTo>
                <a:lnTo>
                  <a:pt x="36580" y="36570"/>
                </a:lnTo>
                <a:lnTo>
                  <a:pt x="36540" y="36570"/>
                </a:lnTo>
                <a:lnTo>
                  <a:pt x="36520" y="36550"/>
                </a:lnTo>
                <a:lnTo>
                  <a:pt x="36510" y="36530"/>
                </a:lnTo>
                <a:lnTo>
                  <a:pt x="36500" y="36510"/>
                </a:lnTo>
                <a:lnTo>
                  <a:pt x="36490" y="36490"/>
                </a:lnTo>
                <a:lnTo>
                  <a:pt x="36480" y="36490"/>
                </a:lnTo>
                <a:lnTo>
                  <a:pt x="36470" y="36550"/>
                </a:lnTo>
                <a:lnTo>
                  <a:pt x="36390" y="36560"/>
                </a:lnTo>
                <a:lnTo>
                  <a:pt x="36320" y="36530"/>
                </a:lnTo>
                <a:lnTo>
                  <a:pt x="36290" y="36480"/>
                </a:lnTo>
                <a:lnTo>
                  <a:pt x="36300" y="36440"/>
                </a:lnTo>
                <a:lnTo>
                  <a:pt x="36300" y="36400"/>
                </a:lnTo>
                <a:lnTo>
                  <a:pt x="36300" y="36360"/>
                </a:lnTo>
                <a:lnTo>
                  <a:pt x="36300" y="36320"/>
                </a:lnTo>
                <a:lnTo>
                  <a:pt x="36300" y="36300"/>
                </a:lnTo>
                <a:lnTo>
                  <a:pt x="36310" y="36270"/>
                </a:lnTo>
                <a:lnTo>
                  <a:pt x="36310" y="36260"/>
                </a:lnTo>
                <a:lnTo>
                  <a:pt x="36310" y="36250"/>
                </a:lnTo>
                <a:lnTo>
                  <a:pt x="36320" y="36240"/>
                </a:lnTo>
                <a:lnTo>
                  <a:pt x="36340" y="36240"/>
                </a:lnTo>
                <a:lnTo>
                  <a:pt x="36350" y="36230"/>
                </a:lnTo>
                <a:lnTo>
                  <a:pt x="36370" y="36230"/>
                </a:lnTo>
                <a:lnTo>
                  <a:pt x="36370" y="36210"/>
                </a:lnTo>
                <a:lnTo>
                  <a:pt x="36360" y="36210"/>
                </a:lnTo>
                <a:lnTo>
                  <a:pt x="36350" y="36210"/>
                </a:lnTo>
                <a:lnTo>
                  <a:pt x="36340" y="36210"/>
                </a:lnTo>
                <a:lnTo>
                  <a:pt x="36320" y="36200"/>
                </a:lnTo>
                <a:lnTo>
                  <a:pt x="36320" y="36180"/>
                </a:lnTo>
                <a:lnTo>
                  <a:pt x="36310" y="36160"/>
                </a:lnTo>
                <a:lnTo>
                  <a:pt x="36300" y="36130"/>
                </a:lnTo>
                <a:lnTo>
                  <a:pt x="36310" y="36110"/>
                </a:lnTo>
                <a:lnTo>
                  <a:pt x="36320" y="36070"/>
                </a:lnTo>
                <a:lnTo>
                  <a:pt x="36320" y="36040"/>
                </a:lnTo>
                <a:lnTo>
                  <a:pt x="36320" y="36010"/>
                </a:lnTo>
                <a:lnTo>
                  <a:pt x="36320" y="35980"/>
                </a:lnTo>
                <a:lnTo>
                  <a:pt x="36330" y="35940"/>
                </a:lnTo>
                <a:lnTo>
                  <a:pt x="36340" y="35900"/>
                </a:lnTo>
                <a:lnTo>
                  <a:pt x="36370" y="35840"/>
                </a:lnTo>
                <a:lnTo>
                  <a:pt x="36420" y="35770"/>
                </a:lnTo>
                <a:lnTo>
                  <a:pt x="36450" y="35750"/>
                </a:lnTo>
                <a:lnTo>
                  <a:pt x="36480" y="35730"/>
                </a:lnTo>
                <a:lnTo>
                  <a:pt x="36570" y="35730"/>
                </a:lnTo>
                <a:lnTo>
                  <a:pt x="36630" y="35710"/>
                </a:lnTo>
                <a:lnTo>
                  <a:pt x="36700" y="35700"/>
                </a:lnTo>
                <a:lnTo>
                  <a:pt x="36730" y="35690"/>
                </a:lnTo>
                <a:lnTo>
                  <a:pt x="36740" y="35660"/>
                </a:lnTo>
                <a:lnTo>
                  <a:pt x="36730" y="35630"/>
                </a:lnTo>
                <a:lnTo>
                  <a:pt x="36700" y="35590"/>
                </a:lnTo>
                <a:lnTo>
                  <a:pt x="36690" y="35550"/>
                </a:lnTo>
                <a:lnTo>
                  <a:pt x="36690" y="35520"/>
                </a:lnTo>
                <a:lnTo>
                  <a:pt x="36690" y="35510"/>
                </a:lnTo>
                <a:lnTo>
                  <a:pt x="36660" y="35480"/>
                </a:lnTo>
                <a:lnTo>
                  <a:pt x="36630" y="35480"/>
                </a:lnTo>
                <a:lnTo>
                  <a:pt x="36610" y="35460"/>
                </a:lnTo>
                <a:lnTo>
                  <a:pt x="36610" y="35450"/>
                </a:lnTo>
                <a:lnTo>
                  <a:pt x="36600" y="35430"/>
                </a:lnTo>
                <a:lnTo>
                  <a:pt x="36600" y="35400"/>
                </a:lnTo>
                <a:lnTo>
                  <a:pt x="36580" y="35350"/>
                </a:lnTo>
                <a:lnTo>
                  <a:pt x="36580" y="35330"/>
                </a:lnTo>
                <a:lnTo>
                  <a:pt x="36590" y="35320"/>
                </a:lnTo>
                <a:lnTo>
                  <a:pt x="36590" y="35310"/>
                </a:lnTo>
                <a:lnTo>
                  <a:pt x="36600" y="35300"/>
                </a:lnTo>
                <a:lnTo>
                  <a:pt x="36610" y="35280"/>
                </a:lnTo>
                <a:lnTo>
                  <a:pt x="36590" y="35240"/>
                </a:lnTo>
                <a:lnTo>
                  <a:pt x="36570" y="35220"/>
                </a:lnTo>
                <a:lnTo>
                  <a:pt x="36550" y="35230"/>
                </a:lnTo>
                <a:lnTo>
                  <a:pt x="36520" y="35240"/>
                </a:lnTo>
                <a:lnTo>
                  <a:pt x="36500" y="35250"/>
                </a:lnTo>
                <a:lnTo>
                  <a:pt x="36490" y="35210"/>
                </a:lnTo>
                <a:lnTo>
                  <a:pt x="36490" y="35170"/>
                </a:lnTo>
                <a:lnTo>
                  <a:pt x="36490" y="35150"/>
                </a:lnTo>
                <a:lnTo>
                  <a:pt x="36480" y="35140"/>
                </a:lnTo>
                <a:lnTo>
                  <a:pt x="36460" y="35110"/>
                </a:lnTo>
                <a:lnTo>
                  <a:pt x="36450" y="35070"/>
                </a:lnTo>
                <a:lnTo>
                  <a:pt x="36460" y="35030"/>
                </a:lnTo>
                <a:lnTo>
                  <a:pt x="36470" y="35000"/>
                </a:lnTo>
                <a:lnTo>
                  <a:pt x="36470" y="34970"/>
                </a:lnTo>
                <a:lnTo>
                  <a:pt x="36470" y="34960"/>
                </a:lnTo>
                <a:lnTo>
                  <a:pt x="36470" y="34940"/>
                </a:lnTo>
                <a:lnTo>
                  <a:pt x="36470" y="34900"/>
                </a:lnTo>
                <a:lnTo>
                  <a:pt x="36470" y="34860"/>
                </a:lnTo>
                <a:lnTo>
                  <a:pt x="36460" y="34820"/>
                </a:lnTo>
                <a:lnTo>
                  <a:pt x="36450" y="34790"/>
                </a:lnTo>
                <a:lnTo>
                  <a:pt x="36440" y="34760"/>
                </a:lnTo>
                <a:lnTo>
                  <a:pt x="36440" y="34730"/>
                </a:lnTo>
                <a:lnTo>
                  <a:pt x="36440" y="34650"/>
                </a:lnTo>
                <a:lnTo>
                  <a:pt x="36440" y="34640"/>
                </a:lnTo>
                <a:lnTo>
                  <a:pt x="36430" y="34610"/>
                </a:lnTo>
                <a:lnTo>
                  <a:pt x="36410" y="34560"/>
                </a:lnTo>
                <a:lnTo>
                  <a:pt x="36380" y="34550"/>
                </a:lnTo>
                <a:lnTo>
                  <a:pt x="36260" y="34540"/>
                </a:lnTo>
                <a:lnTo>
                  <a:pt x="36230" y="34520"/>
                </a:lnTo>
                <a:lnTo>
                  <a:pt x="36200" y="34470"/>
                </a:lnTo>
                <a:lnTo>
                  <a:pt x="36190" y="34440"/>
                </a:lnTo>
                <a:lnTo>
                  <a:pt x="36160" y="34430"/>
                </a:lnTo>
                <a:lnTo>
                  <a:pt x="36150" y="34420"/>
                </a:lnTo>
                <a:lnTo>
                  <a:pt x="35960" y="34390"/>
                </a:lnTo>
                <a:lnTo>
                  <a:pt x="35950" y="34380"/>
                </a:lnTo>
                <a:lnTo>
                  <a:pt x="35940" y="34360"/>
                </a:lnTo>
                <a:lnTo>
                  <a:pt x="35920" y="34320"/>
                </a:lnTo>
                <a:lnTo>
                  <a:pt x="35900" y="34260"/>
                </a:lnTo>
                <a:lnTo>
                  <a:pt x="35890" y="34250"/>
                </a:lnTo>
                <a:lnTo>
                  <a:pt x="35850" y="34190"/>
                </a:lnTo>
                <a:lnTo>
                  <a:pt x="35840" y="34180"/>
                </a:lnTo>
                <a:lnTo>
                  <a:pt x="35790" y="34160"/>
                </a:lnTo>
                <a:lnTo>
                  <a:pt x="35780" y="34150"/>
                </a:lnTo>
                <a:lnTo>
                  <a:pt x="35780" y="34140"/>
                </a:lnTo>
                <a:lnTo>
                  <a:pt x="35770" y="34140"/>
                </a:lnTo>
                <a:lnTo>
                  <a:pt x="35760" y="34140"/>
                </a:lnTo>
                <a:lnTo>
                  <a:pt x="35750" y="34140"/>
                </a:lnTo>
                <a:lnTo>
                  <a:pt x="35740" y="34170"/>
                </a:lnTo>
                <a:lnTo>
                  <a:pt x="35720" y="34180"/>
                </a:lnTo>
                <a:lnTo>
                  <a:pt x="35650" y="34150"/>
                </a:lnTo>
                <a:lnTo>
                  <a:pt x="35530" y="34070"/>
                </a:lnTo>
                <a:lnTo>
                  <a:pt x="35480" y="34060"/>
                </a:lnTo>
                <a:lnTo>
                  <a:pt x="35440" y="34000"/>
                </a:lnTo>
                <a:lnTo>
                  <a:pt x="35410" y="33990"/>
                </a:lnTo>
                <a:lnTo>
                  <a:pt x="35250" y="34000"/>
                </a:lnTo>
                <a:lnTo>
                  <a:pt x="35070" y="33950"/>
                </a:lnTo>
                <a:lnTo>
                  <a:pt x="35040" y="33960"/>
                </a:lnTo>
                <a:lnTo>
                  <a:pt x="34950" y="34060"/>
                </a:lnTo>
                <a:lnTo>
                  <a:pt x="34860" y="34100"/>
                </a:lnTo>
                <a:lnTo>
                  <a:pt x="34830" y="34130"/>
                </a:lnTo>
                <a:lnTo>
                  <a:pt x="34810" y="34170"/>
                </a:lnTo>
                <a:lnTo>
                  <a:pt x="34840" y="34190"/>
                </a:lnTo>
                <a:lnTo>
                  <a:pt x="34850" y="34200"/>
                </a:lnTo>
                <a:lnTo>
                  <a:pt x="34820" y="34220"/>
                </a:lnTo>
                <a:lnTo>
                  <a:pt x="34710" y="34220"/>
                </a:lnTo>
                <a:lnTo>
                  <a:pt x="34610" y="34260"/>
                </a:lnTo>
                <a:lnTo>
                  <a:pt x="34570" y="34260"/>
                </a:lnTo>
                <a:lnTo>
                  <a:pt x="34440" y="34170"/>
                </a:lnTo>
                <a:lnTo>
                  <a:pt x="34320" y="34150"/>
                </a:lnTo>
                <a:lnTo>
                  <a:pt x="34280" y="34160"/>
                </a:lnTo>
                <a:lnTo>
                  <a:pt x="34140" y="34250"/>
                </a:lnTo>
                <a:lnTo>
                  <a:pt x="34100" y="34260"/>
                </a:lnTo>
                <a:lnTo>
                  <a:pt x="34060" y="34240"/>
                </a:lnTo>
                <a:lnTo>
                  <a:pt x="34020" y="34200"/>
                </a:lnTo>
                <a:lnTo>
                  <a:pt x="33980" y="34140"/>
                </a:lnTo>
                <a:lnTo>
                  <a:pt x="33970" y="34110"/>
                </a:lnTo>
                <a:lnTo>
                  <a:pt x="33970" y="34080"/>
                </a:lnTo>
                <a:lnTo>
                  <a:pt x="33970" y="34060"/>
                </a:lnTo>
                <a:lnTo>
                  <a:pt x="33990" y="34010"/>
                </a:lnTo>
                <a:lnTo>
                  <a:pt x="33990" y="33980"/>
                </a:lnTo>
                <a:lnTo>
                  <a:pt x="33990" y="33960"/>
                </a:lnTo>
                <a:lnTo>
                  <a:pt x="34010" y="33910"/>
                </a:lnTo>
                <a:lnTo>
                  <a:pt x="34030" y="33850"/>
                </a:lnTo>
                <a:lnTo>
                  <a:pt x="34060" y="33680"/>
                </a:lnTo>
                <a:lnTo>
                  <a:pt x="34060" y="33660"/>
                </a:lnTo>
                <a:lnTo>
                  <a:pt x="34040" y="33550"/>
                </a:lnTo>
                <a:lnTo>
                  <a:pt x="33970" y="33410"/>
                </a:lnTo>
                <a:lnTo>
                  <a:pt x="33890" y="33280"/>
                </a:lnTo>
                <a:lnTo>
                  <a:pt x="33850" y="33190"/>
                </a:lnTo>
                <a:lnTo>
                  <a:pt x="33830" y="33130"/>
                </a:lnTo>
                <a:lnTo>
                  <a:pt x="33820" y="33080"/>
                </a:lnTo>
                <a:lnTo>
                  <a:pt x="33830" y="33020"/>
                </a:lnTo>
                <a:lnTo>
                  <a:pt x="33890" y="32930"/>
                </a:lnTo>
                <a:lnTo>
                  <a:pt x="33910" y="32870"/>
                </a:lnTo>
                <a:lnTo>
                  <a:pt x="33910" y="32840"/>
                </a:lnTo>
                <a:lnTo>
                  <a:pt x="33910" y="32810"/>
                </a:lnTo>
                <a:lnTo>
                  <a:pt x="33910" y="32780"/>
                </a:lnTo>
                <a:lnTo>
                  <a:pt x="33940" y="32700"/>
                </a:lnTo>
                <a:lnTo>
                  <a:pt x="33940" y="32670"/>
                </a:lnTo>
                <a:lnTo>
                  <a:pt x="33940" y="32600"/>
                </a:lnTo>
                <a:lnTo>
                  <a:pt x="33940" y="32580"/>
                </a:lnTo>
                <a:lnTo>
                  <a:pt x="33970" y="32500"/>
                </a:lnTo>
                <a:lnTo>
                  <a:pt x="33980" y="32470"/>
                </a:lnTo>
                <a:lnTo>
                  <a:pt x="33980" y="32440"/>
                </a:lnTo>
                <a:lnTo>
                  <a:pt x="33970" y="32410"/>
                </a:lnTo>
                <a:lnTo>
                  <a:pt x="33940" y="32380"/>
                </a:lnTo>
                <a:lnTo>
                  <a:pt x="33930" y="32360"/>
                </a:lnTo>
                <a:lnTo>
                  <a:pt x="33940" y="32320"/>
                </a:lnTo>
                <a:lnTo>
                  <a:pt x="33960" y="32280"/>
                </a:lnTo>
                <a:lnTo>
                  <a:pt x="34130" y="32050"/>
                </a:lnTo>
                <a:lnTo>
                  <a:pt x="34140" y="32030"/>
                </a:lnTo>
                <a:lnTo>
                  <a:pt x="34160" y="31990"/>
                </a:lnTo>
                <a:lnTo>
                  <a:pt x="34160" y="31970"/>
                </a:lnTo>
                <a:lnTo>
                  <a:pt x="34160" y="31940"/>
                </a:lnTo>
                <a:lnTo>
                  <a:pt x="34160" y="31920"/>
                </a:lnTo>
                <a:lnTo>
                  <a:pt x="34170" y="31910"/>
                </a:lnTo>
                <a:lnTo>
                  <a:pt x="34250" y="31810"/>
                </a:lnTo>
                <a:lnTo>
                  <a:pt x="34290" y="31730"/>
                </a:lnTo>
                <a:lnTo>
                  <a:pt x="34320" y="31650"/>
                </a:lnTo>
                <a:lnTo>
                  <a:pt x="34330" y="31620"/>
                </a:lnTo>
                <a:lnTo>
                  <a:pt x="34340" y="31580"/>
                </a:lnTo>
                <a:lnTo>
                  <a:pt x="34340" y="31530"/>
                </a:lnTo>
                <a:lnTo>
                  <a:pt x="34340" y="31510"/>
                </a:lnTo>
                <a:lnTo>
                  <a:pt x="34330" y="31450"/>
                </a:lnTo>
                <a:lnTo>
                  <a:pt x="34330" y="31390"/>
                </a:lnTo>
                <a:lnTo>
                  <a:pt x="34320" y="31370"/>
                </a:lnTo>
                <a:lnTo>
                  <a:pt x="34310" y="31320"/>
                </a:lnTo>
                <a:lnTo>
                  <a:pt x="34290" y="31280"/>
                </a:lnTo>
                <a:lnTo>
                  <a:pt x="34090" y="31050"/>
                </a:lnTo>
                <a:lnTo>
                  <a:pt x="34080" y="31010"/>
                </a:lnTo>
                <a:lnTo>
                  <a:pt x="34070" y="30950"/>
                </a:lnTo>
                <a:lnTo>
                  <a:pt x="34070" y="30910"/>
                </a:lnTo>
                <a:lnTo>
                  <a:pt x="34070" y="30870"/>
                </a:lnTo>
                <a:lnTo>
                  <a:pt x="34070" y="30830"/>
                </a:lnTo>
                <a:lnTo>
                  <a:pt x="34060" y="30790"/>
                </a:lnTo>
                <a:lnTo>
                  <a:pt x="34040" y="30750"/>
                </a:lnTo>
                <a:lnTo>
                  <a:pt x="34010" y="30720"/>
                </a:lnTo>
                <a:lnTo>
                  <a:pt x="33990" y="30700"/>
                </a:lnTo>
                <a:lnTo>
                  <a:pt x="33970" y="30670"/>
                </a:lnTo>
                <a:lnTo>
                  <a:pt x="33970" y="30660"/>
                </a:lnTo>
                <a:lnTo>
                  <a:pt x="33940" y="30600"/>
                </a:lnTo>
                <a:lnTo>
                  <a:pt x="33920" y="30560"/>
                </a:lnTo>
                <a:lnTo>
                  <a:pt x="33920" y="30520"/>
                </a:lnTo>
                <a:lnTo>
                  <a:pt x="33920" y="30480"/>
                </a:lnTo>
                <a:lnTo>
                  <a:pt x="33910" y="30440"/>
                </a:lnTo>
                <a:lnTo>
                  <a:pt x="33880" y="30360"/>
                </a:lnTo>
                <a:lnTo>
                  <a:pt x="33860" y="30280"/>
                </a:lnTo>
                <a:lnTo>
                  <a:pt x="33850" y="30240"/>
                </a:lnTo>
                <a:lnTo>
                  <a:pt x="33830" y="30220"/>
                </a:lnTo>
                <a:lnTo>
                  <a:pt x="33820" y="30210"/>
                </a:lnTo>
                <a:lnTo>
                  <a:pt x="33790" y="30170"/>
                </a:lnTo>
                <a:lnTo>
                  <a:pt x="33760" y="30150"/>
                </a:lnTo>
                <a:lnTo>
                  <a:pt x="33720" y="30090"/>
                </a:lnTo>
                <a:lnTo>
                  <a:pt x="33710" y="30080"/>
                </a:lnTo>
                <a:lnTo>
                  <a:pt x="33640" y="30040"/>
                </a:lnTo>
                <a:lnTo>
                  <a:pt x="33610" y="30000"/>
                </a:lnTo>
                <a:lnTo>
                  <a:pt x="33550" y="29970"/>
                </a:lnTo>
                <a:lnTo>
                  <a:pt x="33520" y="29950"/>
                </a:lnTo>
                <a:lnTo>
                  <a:pt x="33510" y="29900"/>
                </a:lnTo>
                <a:lnTo>
                  <a:pt x="33520" y="29880"/>
                </a:lnTo>
                <a:lnTo>
                  <a:pt x="33640" y="29710"/>
                </a:lnTo>
                <a:lnTo>
                  <a:pt x="33730" y="29600"/>
                </a:lnTo>
                <a:lnTo>
                  <a:pt x="33740" y="29570"/>
                </a:lnTo>
                <a:lnTo>
                  <a:pt x="33750" y="29530"/>
                </a:lnTo>
                <a:lnTo>
                  <a:pt x="33760" y="29510"/>
                </a:lnTo>
                <a:lnTo>
                  <a:pt x="33800" y="29460"/>
                </a:lnTo>
                <a:lnTo>
                  <a:pt x="33810" y="29430"/>
                </a:lnTo>
                <a:lnTo>
                  <a:pt x="33820" y="29390"/>
                </a:lnTo>
                <a:lnTo>
                  <a:pt x="33830" y="29350"/>
                </a:lnTo>
                <a:lnTo>
                  <a:pt x="33820" y="29310"/>
                </a:lnTo>
                <a:lnTo>
                  <a:pt x="33810" y="29280"/>
                </a:lnTo>
                <a:lnTo>
                  <a:pt x="33800" y="29240"/>
                </a:lnTo>
                <a:lnTo>
                  <a:pt x="33790" y="29220"/>
                </a:lnTo>
                <a:lnTo>
                  <a:pt x="33800" y="29190"/>
                </a:lnTo>
                <a:lnTo>
                  <a:pt x="33800" y="29160"/>
                </a:lnTo>
                <a:lnTo>
                  <a:pt x="33820" y="29140"/>
                </a:lnTo>
                <a:lnTo>
                  <a:pt x="33830" y="29120"/>
                </a:lnTo>
                <a:lnTo>
                  <a:pt x="33980" y="29010"/>
                </a:lnTo>
                <a:lnTo>
                  <a:pt x="34090" y="28930"/>
                </a:lnTo>
                <a:lnTo>
                  <a:pt x="34280" y="28840"/>
                </a:lnTo>
                <a:lnTo>
                  <a:pt x="34330" y="28850"/>
                </a:lnTo>
                <a:lnTo>
                  <a:pt x="34380" y="28810"/>
                </a:lnTo>
                <a:lnTo>
                  <a:pt x="34540" y="28680"/>
                </a:lnTo>
                <a:lnTo>
                  <a:pt x="34710" y="28560"/>
                </a:lnTo>
                <a:lnTo>
                  <a:pt x="34730" y="28530"/>
                </a:lnTo>
                <a:lnTo>
                  <a:pt x="34750" y="28480"/>
                </a:lnTo>
                <a:lnTo>
                  <a:pt x="34800" y="28330"/>
                </a:lnTo>
                <a:lnTo>
                  <a:pt x="34810" y="28270"/>
                </a:lnTo>
                <a:lnTo>
                  <a:pt x="34820" y="28050"/>
                </a:lnTo>
                <a:lnTo>
                  <a:pt x="34820" y="28000"/>
                </a:lnTo>
                <a:lnTo>
                  <a:pt x="34820" y="27930"/>
                </a:lnTo>
                <a:lnTo>
                  <a:pt x="34800" y="27780"/>
                </a:lnTo>
                <a:lnTo>
                  <a:pt x="34790" y="27680"/>
                </a:lnTo>
                <a:lnTo>
                  <a:pt x="34790" y="27630"/>
                </a:lnTo>
                <a:lnTo>
                  <a:pt x="34790" y="27590"/>
                </a:lnTo>
                <a:lnTo>
                  <a:pt x="34790" y="27550"/>
                </a:lnTo>
                <a:lnTo>
                  <a:pt x="34790" y="27530"/>
                </a:lnTo>
                <a:lnTo>
                  <a:pt x="34780" y="27490"/>
                </a:lnTo>
                <a:lnTo>
                  <a:pt x="34770" y="27410"/>
                </a:lnTo>
                <a:lnTo>
                  <a:pt x="34750" y="27360"/>
                </a:lnTo>
                <a:lnTo>
                  <a:pt x="34590" y="27080"/>
                </a:lnTo>
                <a:lnTo>
                  <a:pt x="34590" y="27070"/>
                </a:lnTo>
                <a:lnTo>
                  <a:pt x="34600" y="27060"/>
                </a:lnTo>
                <a:lnTo>
                  <a:pt x="34610" y="27040"/>
                </a:lnTo>
                <a:lnTo>
                  <a:pt x="34740" y="26930"/>
                </a:lnTo>
                <a:lnTo>
                  <a:pt x="34770" y="26920"/>
                </a:lnTo>
                <a:lnTo>
                  <a:pt x="34810" y="26940"/>
                </a:lnTo>
                <a:lnTo>
                  <a:pt x="34820" y="26950"/>
                </a:lnTo>
                <a:lnTo>
                  <a:pt x="34860" y="27010"/>
                </a:lnTo>
                <a:lnTo>
                  <a:pt x="34870" y="27030"/>
                </a:lnTo>
                <a:lnTo>
                  <a:pt x="34950" y="27060"/>
                </a:lnTo>
                <a:lnTo>
                  <a:pt x="35040" y="27150"/>
                </a:lnTo>
                <a:lnTo>
                  <a:pt x="35070" y="27170"/>
                </a:lnTo>
                <a:lnTo>
                  <a:pt x="35080" y="27180"/>
                </a:lnTo>
                <a:lnTo>
                  <a:pt x="35080" y="27220"/>
                </a:lnTo>
                <a:lnTo>
                  <a:pt x="35080" y="27230"/>
                </a:lnTo>
                <a:lnTo>
                  <a:pt x="35040" y="27290"/>
                </a:lnTo>
                <a:lnTo>
                  <a:pt x="35030" y="27280"/>
                </a:lnTo>
                <a:lnTo>
                  <a:pt x="35020" y="27260"/>
                </a:lnTo>
                <a:lnTo>
                  <a:pt x="35010" y="27260"/>
                </a:lnTo>
                <a:lnTo>
                  <a:pt x="34990" y="27300"/>
                </a:lnTo>
                <a:lnTo>
                  <a:pt x="34970" y="27330"/>
                </a:lnTo>
                <a:lnTo>
                  <a:pt x="34960" y="27340"/>
                </a:lnTo>
                <a:lnTo>
                  <a:pt x="34980" y="27340"/>
                </a:lnTo>
                <a:lnTo>
                  <a:pt x="35000" y="27320"/>
                </a:lnTo>
                <a:lnTo>
                  <a:pt x="35020" y="27320"/>
                </a:lnTo>
                <a:lnTo>
                  <a:pt x="35020" y="27330"/>
                </a:lnTo>
                <a:lnTo>
                  <a:pt x="35030" y="27340"/>
                </a:lnTo>
                <a:lnTo>
                  <a:pt x="35040" y="27380"/>
                </a:lnTo>
                <a:lnTo>
                  <a:pt x="35060" y="27420"/>
                </a:lnTo>
                <a:lnTo>
                  <a:pt x="35080" y="27450"/>
                </a:lnTo>
                <a:lnTo>
                  <a:pt x="35160" y="27520"/>
                </a:lnTo>
                <a:lnTo>
                  <a:pt x="35180" y="27550"/>
                </a:lnTo>
                <a:lnTo>
                  <a:pt x="35200" y="27590"/>
                </a:lnTo>
                <a:lnTo>
                  <a:pt x="35190" y="27630"/>
                </a:lnTo>
                <a:lnTo>
                  <a:pt x="35170" y="27640"/>
                </a:lnTo>
                <a:lnTo>
                  <a:pt x="35150" y="27630"/>
                </a:lnTo>
                <a:lnTo>
                  <a:pt x="35130" y="27630"/>
                </a:lnTo>
                <a:lnTo>
                  <a:pt x="35100" y="27680"/>
                </a:lnTo>
                <a:lnTo>
                  <a:pt x="35100" y="27730"/>
                </a:lnTo>
                <a:lnTo>
                  <a:pt x="35110" y="27800"/>
                </a:lnTo>
                <a:lnTo>
                  <a:pt x="35140" y="27910"/>
                </a:lnTo>
                <a:lnTo>
                  <a:pt x="35140" y="27930"/>
                </a:lnTo>
                <a:lnTo>
                  <a:pt x="35140" y="27960"/>
                </a:lnTo>
                <a:lnTo>
                  <a:pt x="35140" y="27980"/>
                </a:lnTo>
                <a:lnTo>
                  <a:pt x="35170" y="28030"/>
                </a:lnTo>
                <a:lnTo>
                  <a:pt x="35180" y="28060"/>
                </a:lnTo>
                <a:lnTo>
                  <a:pt x="35170" y="28080"/>
                </a:lnTo>
                <a:lnTo>
                  <a:pt x="35180" y="28110"/>
                </a:lnTo>
                <a:lnTo>
                  <a:pt x="35220" y="28130"/>
                </a:lnTo>
                <a:lnTo>
                  <a:pt x="35220" y="28170"/>
                </a:lnTo>
                <a:lnTo>
                  <a:pt x="35220" y="28180"/>
                </a:lnTo>
                <a:lnTo>
                  <a:pt x="35220" y="28210"/>
                </a:lnTo>
                <a:lnTo>
                  <a:pt x="35210" y="28230"/>
                </a:lnTo>
                <a:lnTo>
                  <a:pt x="35200" y="28250"/>
                </a:lnTo>
                <a:lnTo>
                  <a:pt x="35140" y="28300"/>
                </a:lnTo>
                <a:lnTo>
                  <a:pt x="35120" y="28320"/>
                </a:lnTo>
                <a:lnTo>
                  <a:pt x="35120" y="28330"/>
                </a:lnTo>
                <a:lnTo>
                  <a:pt x="35080" y="28450"/>
                </a:lnTo>
                <a:lnTo>
                  <a:pt x="35070" y="28480"/>
                </a:lnTo>
                <a:lnTo>
                  <a:pt x="35070" y="28500"/>
                </a:lnTo>
                <a:lnTo>
                  <a:pt x="35080" y="28520"/>
                </a:lnTo>
                <a:lnTo>
                  <a:pt x="35080" y="28540"/>
                </a:lnTo>
                <a:lnTo>
                  <a:pt x="35080" y="28560"/>
                </a:lnTo>
                <a:lnTo>
                  <a:pt x="35080" y="28590"/>
                </a:lnTo>
                <a:lnTo>
                  <a:pt x="35080" y="28600"/>
                </a:lnTo>
                <a:lnTo>
                  <a:pt x="35070" y="28630"/>
                </a:lnTo>
                <a:lnTo>
                  <a:pt x="35020" y="28660"/>
                </a:lnTo>
                <a:lnTo>
                  <a:pt x="35010" y="28690"/>
                </a:lnTo>
                <a:lnTo>
                  <a:pt x="35010" y="28700"/>
                </a:lnTo>
                <a:lnTo>
                  <a:pt x="35030" y="28760"/>
                </a:lnTo>
                <a:lnTo>
                  <a:pt x="35030" y="28770"/>
                </a:lnTo>
                <a:lnTo>
                  <a:pt x="35030" y="28790"/>
                </a:lnTo>
                <a:lnTo>
                  <a:pt x="35000" y="28830"/>
                </a:lnTo>
                <a:lnTo>
                  <a:pt x="34970" y="28840"/>
                </a:lnTo>
                <a:lnTo>
                  <a:pt x="34930" y="28840"/>
                </a:lnTo>
                <a:lnTo>
                  <a:pt x="34920" y="28850"/>
                </a:lnTo>
                <a:lnTo>
                  <a:pt x="34910" y="28870"/>
                </a:lnTo>
                <a:lnTo>
                  <a:pt x="34910" y="28890"/>
                </a:lnTo>
                <a:lnTo>
                  <a:pt x="34920" y="28930"/>
                </a:lnTo>
                <a:lnTo>
                  <a:pt x="34930" y="28950"/>
                </a:lnTo>
                <a:lnTo>
                  <a:pt x="34930" y="28970"/>
                </a:lnTo>
                <a:lnTo>
                  <a:pt x="34920" y="28990"/>
                </a:lnTo>
                <a:lnTo>
                  <a:pt x="34900" y="29030"/>
                </a:lnTo>
                <a:lnTo>
                  <a:pt x="34890" y="29080"/>
                </a:lnTo>
                <a:lnTo>
                  <a:pt x="34900" y="29110"/>
                </a:lnTo>
                <a:lnTo>
                  <a:pt x="34890" y="29140"/>
                </a:lnTo>
                <a:lnTo>
                  <a:pt x="34890" y="29180"/>
                </a:lnTo>
                <a:lnTo>
                  <a:pt x="34890" y="29210"/>
                </a:lnTo>
                <a:lnTo>
                  <a:pt x="34910" y="29220"/>
                </a:lnTo>
                <a:lnTo>
                  <a:pt x="34910" y="29230"/>
                </a:lnTo>
                <a:lnTo>
                  <a:pt x="34910" y="29240"/>
                </a:lnTo>
                <a:lnTo>
                  <a:pt x="34910" y="29260"/>
                </a:lnTo>
                <a:lnTo>
                  <a:pt x="34920" y="29280"/>
                </a:lnTo>
                <a:lnTo>
                  <a:pt x="34920" y="29290"/>
                </a:lnTo>
                <a:lnTo>
                  <a:pt x="34930" y="29300"/>
                </a:lnTo>
                <a:lnTo>
                  <a:pt x="34940" y="29310"/>
                </a:lnTo>
                <a:lnTo>
                  <a:pt x="34970" y="29330"/>
                </a:lnTo>
                <a:lnTo>
                  <a:pt x="35060" y="29430"/>
                </a:lnTo>
                <a:lnTo>
                  <a:pt x="35070" y="29460"/>
                </a:lnTo>
                <a:lnTo>
                  <a:pt x="35060" y="29480"/>
                </a:lnTo>
                <a:lnTo>
                  <a:pt x="35020" y="29510"/>
                </a:lnTo>
                <a:lnTo>
                  <a:pt x="35000" y="29530"/>
                </a:lnTo>
                <a:lnTo>
                  <a:pt x="35000" y="29550"/>
                </a:lnTo>
                <a:lnTo>
                  <a:pt x="35060" y="29610"/>
                </a:lnTo>
                <a:lnTo>
                  <a:pt x="35080" y="29640"/>
                </a:lnTo>
                <a:lnTo>
                  <a:pt x="35080" y="29660"/>
                </a:lnTo>
                <a:lnTo>
                  <a:pt x="35090" y="29680"/>
                </a:lnTo>
                <a:lnTo>
                  <a:pt x="35080" y="29690"/>
                </a:lnTo>
                <a:lnTo>
                  <a:pt x="35070" y="29700"/>
                </a:lnTo>
                <a:lnTo>
                  <a:pt x="35060" y="29710"/>
                </a:lnTo>
                <a:lnTo>
                  <a:pt x="35050" y="29720"/>
                </a:lnTo>
                <a:lnTo>
                  <a:pt x="35040" y="29730"/>
                </a:lnTo>
                <a:lnTo>
                  <a:pt x="35020" y="29760"/>
                </a:lnTo>
                <a:lnTo>
                  <a:pt x="35020" y="29780"/>
                </a:lnTo>
                <a:lnTo>
                  <a:pt x="35020" y="29800"/>
                </a:lnTo>
                <a:lnTo>
                  <a:pt x="35030" y="29830"/>
                </a:lnTo>
                <a:lnTo>
                  <a:pt x="35010" y="29850"/>
                </a:lnTo>
                <a:lnTo>
                  <a:pt x="34920" y="29830"/>
                </a:lnTo>
                <a:lnTo>
                  <a:pt x="34910" y="29840"/>
                </a:lnTo>
                <a:lnTo>
                  <a:pt x="34900" y="29850"/>
                </a:lnTo>
                <a:lnTo>
                  <a:pt x="34900" y="29870"/>
                </a:lnTo>
                <a:lnTo>
                  <a:pt x="34900" y="29910"/>
                </a:lnTo>
                <a:lnTo>
                  <a:pt x="34900" y="29930"/>
                </a:lnTo>
                <a:lnTo>
                  <a:pt x="34900" y="29940"/>
                </a:lnTo>
                <a:lnTo>
                  <a:pt x="34890" y="29950"/>
                </a:lnTo>
                <a:lnTo>
                  <a:pt x="34920" y="30020"/>
                </a:lnTo>
                <a:lnTo>
                  <a:pt x="34970" y="30080"/>
                </a:lnTo>
                <a:lnTo>
                  <a:pt x="35210" y="30220"/>
                </a:lnTo>
                <a:lnTo>
                  <a:pt x="35390" y="30280"/>
                </a:lnTo>
                <a:lnTo>
                  <a:pt x="35450" y="30340"/>
                </a:lnTo>
                <a:lnTo>
                  <a:pt x="35460" y="30340"/>
                </a:lnTo>
                <a:lnTo>
                  <a:pt x="35450" y="30330"/>
                </a:lnTo>
                <a:lnTo>
                  <a:pt x="35450" y="30310"/>
                </a:lnTo>
                <a:lnTo>
                  <a:pt x="35460" y="30300"/>
                </a:lnTo>
                <a:lnTo>
                  <a:pt x="35470" y="30290"/>
                </a:lnTo>
                <a:lnTo>
                  <a:pt x="35670" y="30320"/>
                </a:lnTo>
                <a:lnTo>
                  <a:pt x="35830" y="30340"/>
                </a:lnTo>
                <a:lnTo>
                  <a:pt x="35930" y="30370"/>
                </a:lnTo>
                <a:lnTo>
                  <a:pt x="35940" y="30370"/>
                </a:lnTo>
                <a:lnTo>
                  <a:pt x="35950" y="30380"/>
                </a:lnTo>
                <a:lnTo>
                  <a:pt x="35940" y="30400"/>
                </a:lnTo>
                <a:lnTo>
                  <a:pt x="35930" y="30430"/>
                </a:lnTo>
                <a:lnTo>
                  <a:pt x="35930" y="30450"/>
                </a:lnTo>
                <a:lnTo>
                  <a:pt x="35940" y="30490"/>
                </a:lnTo>
                <a:lnTo>
                  <a:pt x="35940" y="30500"/>
                </a:lnTo>
                <a:lnTo>
                  <a:pt x="35950" y="30510"/>
                </a:lnTo>
                <a:lnTo>
                  <a:pt x="35950" y="30520"/>
                </a:lnTo>
                <a:lnTo>
                  <a:pt x="35960" y="30540"/>
                </a:lnTo>
                <a:lnTo>
                  <a:pt x="35960" y="30550"/>
                </a:lnTo>
                <a:lnTo>
                  <a:pt x="35950" y="30560"/>
                </a:lnTo>
                <a:lnTo>
                  <a:pt x="35950" y="30580"/>
                </a:lnTo>
                <a:lnTo>
                  <a:pt x="35950" y="30600"/>
                </a:lnTo>
                <a:lnTo>
                  <a:pt x="35960" y="30590"/>
                </a:lnTo>
                <a:lnTo>
                  <a:pt x="35970" y="30570"/>
                </a:lnTo>
                <a:lnTo>
                  <a:pt x="35980" y="30540"/>
                </a:lnTo>
                <a:lnTo>
                  <a:pt x="35980" y="30520"/>
                </a:lnTo>
                <a:lnTo>
                  <a:pt x="35980" y="30490"/>
                </a:lnTo>
                <a:lnTo>
                  <a:pt x="35960" y="30420"/>
                </a:lnTo>
                <a:lnTo>
                  <a:pt x="36010" y="30380"/>
                </a:lnTo>
                <a:lnTo>
                  <a:pt x="36250" y="30430"/>
                </a:lnTo>
                <a:lnTo>
                  <a:pt x="36360" y="30400"/>
                </a:lnTo>
                <a:lnTo>
                  <a:pt x="36500" y="30460"/>
                </a:lnTo>
                <a:lnTo>
                  <a:pt x="36530" y="30490"/>
                </a:lnTo>
                <a:lnTo>
                  <a:pt x="36550" y="30520"/>
                </a:lnTo>
                <a:lnTo>
                  <a:pt x="36560" y="30560"/>
                </a:lnTo>
                <a:lnTo>
                  <a:pt x="36570" y="30620"/>
                </a:lnTo>
                <a:lnTo>
                  <a:pt x="36570" y="30670"/>
                </a:lnTo>
                <a:lnTo>
                  <a:pt x="36570" y="30720"/>
                </a:lnTo>
                <a:lnTo>
                  <a:pt x="36580" y="30750"/>
                </a:lnTo>
                <a:lnTo>
                  <a:pt x="36600" y="30780"/>
                </a:lnTo>
                <a:lnTo>
                  <a:pt x="36630" y="30810"/>
                </a:lnTo>
                <a:lnTo>
                  <a:pt x="36810" y="30850"/>
                </a:lnTo>
                <a:lnTo>
                  <a:pt x="36860" y="30910"/>
                </a:lnTo>
                <a:lnTo>
                  <a:pt x="36890" y="30940"/>
                </a:lnTo>
                <a:lnTo>
                  <a:pt x="36920" y="30940"/>
                </a:lnTo>
                <a:lnTo>
                  <a:pt x="36950" y="30920"/>
                </a:lnTo>
                <a:lnTo>
                  <a:pt x="36980" y="30890"/>
                </a:lnTo>
                <a:lnTo>
                  <a:pt x="37010" y="30870"/>
                </a:lnTo>
                <a:lnTo>
                  <a:pt x="37120" y="30900"/>
                </a:lnTo>
                <a:lnTo>
                  <a:pt x="37190" y="30890"/>
                </a:lnTo>
                <a:lnTo>
                  <a:pt x="37200" y="30870"/>
                </a:lnTo>
                <a:lnTo>
                  <a:pt x="37210" y="30850"/>
                </a:lnTo>
                <a:lnTo>
                  <a:pt x="37220" y="30840"/>
                </a:lnTo>
                <a:lnTo>
                  <a:pt x="37230" y="30850"/>
                </a:lnTo>
                <a:lnTo>
                  <a:pt x="37230" y="30870"/>
                </a:lnTo>
                <a:lnTo>
                  <a:pt x="37240" y="30870"/>
                </a:lnTo>
                <a:lnTo>
                  <a:pt x="37290" y="30860"/>
                </a:lnTo>
                <a:lnTo>
                  <a:pt x="37290" y="30850"/>
                </a:lnTo>
                <a:lnTo>
                  <a:pt x="37300" y="30830"/>
                </a:lnTo>
                <a:lnTo>
                  <a:pt x="37300" y="30810"/>
                </a:lnTo>
                <a:lnTo>
                  <a:pt x="37290" y="30800"/>
                </a:lnTo>
                <a:lnTo>
                  <a:pt x="37280" y="30790"/>
                </a:lnTo>
                <a:lnTo>
                  <a:pt x="37270" y="30800"/>
                </a:lnTo>
                <a:lnTo>
                  <a:pt x="37310" y="30770"/>
                </a:lnTo>
                <a:lnTo>
                  <a:pt x="37320" y="30750"/>
                </a:lnTo>
                <a:lnTo>
                  <a:pt x="37330" y="30730"/>
                </a:lnTo>
                <a:lnTo>
                  <a:pt x="37330" y="30720"/>
                </a:lnTo>
                <a:lnTo>
                  <a:pt x="37330" y="30700"/>
                </a:lnTo>
                <a:lnTo>
                  <a:pt x="37310" y="30690"/>
                </a:lnTo>
                <a:lnTo>
                  <a:pt x="37290" y="30700"/>
                </a:lnTo>
                <a:lnTo>
                  <a:pt x="37270" y="30720"/>
                </a:lnTo>
                <a:lnTo>
                  <a:pt x="37240" y="30760"/>
                </a:lnTo>
                <a:lnTo>
                  <a:pt x="37180" y="30720"/>
                </a:lnTo>
                <a:lnTo>
                  <a:pt x="37160" y="30710"/>
                </a:lnTo>
                <a:lnTo>
                  <a:pt x="37160" y="30720"/>
                </a:lnTo>
                <a:lnTo>
                  <a:pt x="37130" y="30750"/>
                </a:lnTo>
                <a:lnTo>
                  <a:pt x="37140" y="30750"/>
                </a:lnTo>
                <a:lnTo>
                  <a:pt x="37160" y="30760"/>
                </a:lnTo>
                <a:lnTo>
                  <a:pt x="37200" y="30780"/>
                </a:lnTo>
                <a:lnTo>
                  <a:pt x="37110" y="30860"/>
                </a:lnTo>
                <a:lnTo>
                  <a:pt x="37080" y="30850"/>
                </a:lnTo>
                <a:lnTo>
                  <a:pt x="37050" y="30820"/>
                </a:lnTo>
                <a:lnTo>
                  <a:pt x="37020" y="30810"/>
                </a:lnTo>
                <a:lnTo>
                  <a:pt x="36990" y="30810"/>
                </a:lnTo>
                <a:lnTo>
                  <a:pt x="36960" y="30830"/>
                </a:lnTo>
                <a:lnTo>
                  <a:pt x="36940" y="30880"/>
                </a:lnTo>
                <a:lnTo>
                  <a:pt x="36920" y="30900"/>
                </a:lnTo>
                <a:lnTo>
                  <a:pt x="36910" y="30900"/>
                </a:lnTo>
                <a:lnTo>
                  <a:pt x="36910" y="30890"/>
                </a:lnTo>
                <a:lnTo>
                  <a:pt x="36900" y="30870"/>
                </a:lnTo>
                <a:lnTo>
                  <a:pt x="36910" y="30850"/>
                </a:lnTo>
                <a:lnTo>
                  <a:pt x="36910" y="30830"/>
                </a:lnTo>
                <a:lnTo>
                  <a:pt x="36930" y="30750"/>
                </a:lnTo>
                <a:lnTo>
                  <a:pt x="36940" y="30720"/>
                </a:lnTo>
                <a:lnTo>
                  <a:pt x="36940" y="30710"/>
                </a:lnTo>
                <a:lnTo>
                  <a:pt x="36920" y="30690"/>
                </a:lnTo>
                <a:lnTo>
                  <a:pt x="36940" y="30680"/>
                </a:lnTo>
                <a:lnTo>
                  <a:pt x="36970" y="30670"/>
                </a:lnTo>
                <a:lnTo>
                  <a:pt x="36980" y="30650"/>
                </a:lnTo>
                <a:lnTo>
                  <a:pt x="36980" y="30620"/>
                </a:lnTo>
                <a:lnTo>
                  <a:pt x="36970" y="30610"/>
                </a:lnTo>
                <a:lnTo>
                  <a:pt x="36950" y="30580"/>
                </a:lnTo>
                <a:lnTo>
                  <a:pt x="36950" y="30560"/>
                </a:lnTo>
                <a:lnTo>
                  <a:pt x="36960" y="30560"/>
                </a:lnTo>
                <a:lnTo>
                  <a:pt x="36950" y="30510"/>
                </a:lnTo>
                <a:lnTo>
                  <a:pt x="36910" y="30510"/>
                </a:lnTo>
                <a:lnTo>
                  <a:pt x="36850" y="30540"/>
                </a:lnTo>
                <a:lnTo>
                  <a:pt x="36870" y="30590"/>
                </a:lnTo>
                <a:lnTo>
                  <a:pt x="36930" y="30620"/>
                </a:lnTo>
                <a:lnTo>
                  <a:pt x="36950" y="30650"/>
                </a:lnTo>
                <a:lnTo>
                  <a:pt x="36900" y="30650"/>
                </a:lnTo>
                <a:lnTo>
                  <a:pt x="36860" y="30630"/>
                </a:lnTo>
                <a:lnTo>
                  <a:pt x="36820" y="30580"/>
                </a:lnTo>
                <a:lnTo>
                  <a:pt x="36780" y="30520"/>
                </a:lnTo>
                <a:lnTo>
                  <a:pt x="36780" y="30500"/>
                </a:lnTo>
                <a:lnTo>
                  <a:pt x="36790" y="30470"/>
                </a:lnTo>
                <a:lnTo>
                  <a:pt x="36810" y="30420"/>
                </a:lnTo>
                <a:lnTo>
                  <a:pt x="36820" y="30390"/>
                </a:lnTo>
                <a:lnTo>
                  <a:pt x="36820" y="30370"/>
                </a:lnTo>
                <a:lnTo>
                  <a:pt x="36830" y="30360"/>
                </a:lnTo>
                <a:lnTo>
                  <a:pt x="36830" y="30330"/>
                </a:lnTo>
                <a:lnTo>
                  <a:pt x="36830" y="30300"/>
                </a:lnTo>
                <a:lnTo>
                  <a:pt x="36810" y="30230"/>
                </a:lnTo>
                <a:lnTo>
                  <a:pt x="36760" y="30210"/>
                </a:lnTo>
                <a:lnTo>
                  <a:pt x="36650" y="30190"/>
                </a:lnTo>
                <a:lnTo>
                  <a:pt x="36610" y="30240"/>
                </a:lnTo>
                <a:lnTo>
                  <a:pt x="36590" y="30240"/>
                </a:lnTo>
                <a:lnTo>
                  <a:pt x="36580" y="30190"/>
                </a:lnTo>
                <a:lnTo>
                  <a:pt x="36580" y="30180"/>
                </a:lnTo>
                <a:lnTo>
                  <a:pt x="36580" y="30160"/>
                </a:lnTo>
                <a:lnTo>
                  <a:pt x="36570" y="30140"/>
                </a:lnTo>
                <a:lnTo>
                  <a:pt x="36570" y="30130"/>
                </a:lnTo>
                <a:lnTo>
                  <a:pt x="36590" y="30090"/>
                </a:lnTo>
                <a:lnTo>
                  <a:pt x="36630" y="30060"/>
                </a:lnTo>
                <a:lnTo>
                  <a:pt x="36640" y="30020"/>
                </a:lnTo>
                <a:lnTo>
                  <a:pt x="36630" y="30010"/>
                </a:lnTo>
                <a:lnTo>
                  <a:pt x="36610" y="30010"/>
                </a:lnTo>
                <a:lnTo>
                  <a:pt x="36590" y="30030"/>
                </a:lnTo>
                <a:lnTo>
                  <a:pt x="36560" y="30050"/>
                </a:lnTo>
                <a:lnTo>
                  <a:pt x="36550" y="30060"/>
                </a:lnTo>
                <a:lnTo>
                  <a:pt x="36550" y="30080"/>
                </a:lnTo>
                <a:lnTo>
                  <a:pt x="36490" y="30100"/>
                </a:lnTo>
                <a:lnTo>
                  <a:pt x="36470" y="30130"/>
                </a:lnTo>
                <a:lnTo>
                  <a:pt x="36480" y="30170"/>
                </a:lnTo>
                <a:lnTo>
                  <a:pt x="36450" y="30190"/>
                </a:lnTo>
                <a:lnTo>
                  <a:pt x="36430" y="30180"/>
                </a:lnTo>
                <a:lnTo>
                  <a:pt x="36380" y="30130"/>
                </a:lnTo>
                <a:lnTo>
                  <a:pt x="36330" y="30100"/>
                </a:lnTo>
                <a:lnTo>
                  <a:pt x="36280" y="30090"/>
                </a:lnTo>
                <a:lnTo>
                  <a:pt x="36290" y="30110"/>
                </a:lnTo>
                <a:lnTo>
                  <a:pt x="36340" y="30140"/>
                </a:lnTo>
                <a:lnTo>
                  <a:pt x="36320" y="30150"/>
                </a:lnTo>
                <a:lnTo>
                  <a:pt x="36150" y="30030"/>
                </a:lnTo>
                <a:lnTo>
                  <a:pt x="36120" y="29990"/>
                </a:lnTo>
                <a:lnTo>
                  <a:pt x="36090" y="29930"/>
                </a:lnTo>
                <a:lnTo>
                  <a:pt x="36070" y="29910"/>
                </a:lnTo>
                <a:lnTo>
                  <a:pt x="36050" y="29900"/>
                </a:lnTo>
                <a:lnTo>
                  <a:pt x="35970" y="29900"/>
                </a:lnTo>
                <a:lnTo>
                  <a:pt x="35830" y="29830"/>
                </a:lnTo>
                <a:lnTo>
                  <a:pt x="35810" y="29820"/>
                </a:lnTo>
                <a:lnTo>
                  <a:pt x="35800" y="29800"/>
                </a:lnTo>
                <a:lnTo>
                  <a:pt x="35770" y="29740"/>
                </a:lnTo>
                <a:lnTo>
                  <a:pt x="35750" y="29710"/>
                </a:lnTo>
                <a:lnTo>
                  <a:pt x="35740" y="29700"/>
                </a:lnTo>
                <a:lnTo>
                  <a:pt x="35710" y="29680"/>
                </a:lnTo>
                <a:lnTo>
                  <a:pt x="35580" y="29640"/>
                </a:lnTo>
                <a:lnTo>
                  <a:pt x="35550" y="29620"/>
                </a:lnTo>
                <a:lnTo>
                  <a:pt x="35540" y="29570"/>
                </a:lnTo>
                <a:lnTo>
                  <a:pt x="35540" y="29540"/>
                </a:lnTo>
                <a:lnTo>
                  <a:pt x="35550" y="29500"/>
                </a:lnTo>
                <a:lnTo>
                  <a:pt x="35550" y="29480"/>
                </a:lnTo>
                <a:lnTo>
                  <a:pt x="35540" y="29460"/>
                </a:lnTo>
                <a:lnTo>
                  <a:pt x="35490" y="29330"/>
                </a:lnTo>
                <a:lnTo>
                  <a:pt x="35480" y="29290"/>
                </a:lnTo>
                <a:lnTo>
                  <a:pt x="35470" y="29210"/>
                </a:lnTo>
                <a:lnTo>
                  <a:pt x="35430" y="29030"/>
                </a:lnTo>
                <a:lnTo>
                  <a:pt x="35410" y="28990"/>
                </a:lnTo>
                <a:lnTo>
                  <a:pt x="35400" y="28960"/>
                </a:lnTo>
                <a:lnTo>
                  <a:pt x="35380" y="28940"/>
                </a:lnTo>
                <a:lnTo>
                  <a:pt x="35400" y="28910"/>
                </a:lnTo>
                <a:lnTo>
                  <a:pt x="35440" y="28900"/>
                </a:lnTo>
                <a:lnTo>
                  <a:pt x="35600" y="28760"/>
                </a:lnTo>
                <a:lnTo>
                  <a:pt x="35770" y="28710"/>
                </a:lnTo>
                <a:lnTo>
                  <a:pt x="35930" y="28660"/>
                </a:lnTo>
                <a:lnTo>
                  <a:pt x="35970" y="28670"/>
                </a:lnTo>
                <a:lnTo>
                  <a:pt x="35980" y="28710"/>
                </a:lnTo>
                <a:lnTo>
                  <a:pt x="36020" y="28710"/>
                </a:lnTo>
                <a:lnTo>
                  <a:pt x="36250" y="28950"/>
                </a:lnTo>
                <a:lnTo>
                  <a:pt x="36290" y="29020"/>
                </a:lnTo>
                <a:lnTo>
                  <a:pt x="36370" y="29100"/>
                </a:lnTo>
                <a:lnTo>
                  <a:pt x="36460" y="29110"/>
                </a:lnTo>
                <a:lnTo>
                  <a:pt x="36700" y="29000"/>
                </a:lnTo>
                <a:lnTo>
                  <a:pt x="36730" y="28970"/>
                </a:lnTo>
                <a:lnTo>
                  <a:pt x="36760" y="28920"/>
                </a:lnTo>
                <a:lnTo>
                  <a:pt x="36770" y="28880"/>
                </a:lnTo>
                <a:lnTo>
                  <a:pt x="36780" y="28840"/>
                </a:lnTo>
                <a:lnTo>
                  <a:pt x="36780" y="28790"/>
                </a:lnTo>
                <a:lnTo>
                  <a:pt x="36760" y="28760"/>
                </a:lnTo>
                <a:lnTo>
                  <a:pt x="36650" y="28570"/>
                </a:lnTo>
                <a:lnTo>
                  <a:pt x="36620" y="28530"/>
                </a:lnTo>
                <a:lnTo>
                  <a:pt x="36590" y="28520"/>
                </a:lnTo>
                <a:lnTo>
                  <a:pt x="36450" y="28520"/>
                </a:lnTo>
                <a:lnTo>
                  <a:pt x="36360" y="28610"/>
                </a:lnTo>
                <a:lnTo>
                  <a:pt x="36330" y="28630"/>
                </a:lnTo>
                <a:lnTo>
                  <a:pt x="36300" y="28620"/>
                </a:lnTo>
                <a:lnTo>
                  <a:pt x="36250" y="28570"/>
                </a:lnTo>
                <a:lnTo>
                  <a:pt x="36240" y="28530"/>
                </a:lnTo>
                <a:lnTo>
                  <a:pt x="36270" y="28480"/>
                </a:lnTo>
                <a:lnTo>
                  <a:pt x="36310" y="28400"/>
                </a:lnTo>
                <a:lnTo>
                  <a:pt x="36310" y="28370"/>
                </a:lnTo>
                <a:lnTo>
                  <a:pt x="36300" y="28360"/>
                </a:lnTo>
                <a:lnTo>
                  <a:pt x="36280" y="28330"/>
                </a:lnTo>
                <a:lnTo>
                  <a:pt x="36300" y="28300"/>
                </a:lnTo>
                <a:lnTo>
                  <a:pt x="36320" y="28300"/>
                </a:lnTo>
                <a:lnTo>
                  <a:pt x="36390" y="28360"/>
                </a:lnTo>
                <a:lnTo>
                  <a:pt x="36410" y="28370"/>
                </a:lnTo>
                <a:lnTo>
                  <a:pt x="36430" y="28360"/>
                </a:lnTo>
                <a:lnTo>
                  <a:pt x="36440" y="28340"/>
                </a:lnTo>
                <a:lnTo>
                  <a:pt x="36470" y="28320"/>
                </a:lnTo>
                <a:lnTo>
                  <a:pt x="36560" y="28140"/>
                </a:lnTo>
                <a:lnTo>
                  <a:pt x="36600" y="28090"/>
                </a:lnTo>
                <a:lnTo>
                  <a:pt x="36690" y="28020"/>
                </a:lnTo>
                <a:lnTo>
                  <a:pt x="36700" y="28010"/>
                </a:lnTo>
                <a:lnTo>
                  <a:pt x="36700" y="28000"/>
                </a:lnTo>
                <a:lnTo>
                  <a:pt x="36710" y="27970"/>
                </a:lnTo>
                <a:lnTo>
                  <a:pt x="36720" y="27970"/>
                </a:lnTo>
                <a:lnTo>
                  <a:pt x="36750" y="28000"/>
                </a:lnTo>
                <a:lnTo>
                  <a:pt x="36780" y="28010"/>
                </a:lnTo>
                <a:lnTo>
                  <a:pt x="36850" y="27960"/>
                </a:lnTo>
                <a:lnTo>
                  <a:pt x="36900" y="27950"/>
                </a:lnTo>
                <a:lnTo>
                  <a:pt x="36930" y="27960"/>
                </a:lnTo>
                <a:lnTo>
                  <a:pt x="36950" y="27970"/>
                </a:lnTo>
                <a:lnTo>
                  <a:pt x="36950" y="27980"/>
                </a:lnTo>
                <a:lnTo>
                  <a:pt x="36930" y="28000"/>
                </a:lnTo>
                <a:lnTo>
                  <a:pt x="36920" y="28010"/>
                </a:lnTo>
                <a:lnTo>
                  <a:pt x="36920" y="28020"/>
                </a:lnTo>
                <a:lnTo>
                  <a:pt x="36910" y="28030"/>
                </a:lnTo>
                <a:lnTo>
                  <a:pt x="36910" y="28050"/>
                </a:lnTo>
                <a:lnTo>
                  <a:pt x="36920" y="28060"/>
                </a:lnTo>
                <a:lnTo>
                  <a:pt x="36960" y="28120"/>
                </a:lnTo>
                <a:lnTo>
                  <a:pt x="36960" y="28130"/>
                </a:lnTo>
                <a:lnTo>
                  <a:pt x="37010" y="28140"/>
                </a:lnTo>
                <a:lnTo>
                  <a:pt x="37020" y="28150"/>
                </a:lnTo>
                <a:lnTo>
                  <a:pt x="37020" y="28170"/>
                </a:lnTo>
                <a:lnTo>
                  <a:pt x="37020" y="28180"/>
                </a:lnTo>
                <a:lnTo>
                  <a:pt x="37030" y="28200"/>
                </a:lnTo>
                <a:lnTo>
                  <a:pt x="37040" y="28210"/>
                </a:lnTo>
                <a:lnTo>
                  <a:pt x="37050" y="28230"/>
                </a:lnTo>
                <a:lnTo>
                  <a:pt x="37050" y="28250"/>
                </a:lnTo>
                <a:lnTo>
                  <a:pt x="37050" y="28270"/>
                </a:lnTo>
                <a:lnTo>
                  <a:pt x="37050" y="28280"/>
                </a:lnTo>
                <a:lnTo>
                  <a:pt x="37050" y="28290"/>
                </a:lnTo>
                <a:lnTo>
                  <a:pt x="37050" y="28300"/>
                </a:lnTo>
                <a:lnTo>
                  <a:pt x="37050" y="28310"/>
                </a:lnTo>
                <a:lnTo>
                  <a:pt x="37040" y="28320"/>
                </a:lnTo>
                <a:lnTo>
                  <a:pt x="37020" y="28330"/>
                </a:lnTo>
                <a:lnTo>
                  <a:pt x="37020" y="28340"/>
                </a:lnTo>
                <a:lnTo>
                  <a:pt x="37050" y="28360"/>
                </a:lnTo>
                <a:lnTo>
                  <a:pt x="37060" y="28370"/>
                </a:lnTo>
                <a:lnTo>
                  <a:pt x="37060" y="28380"/>
                </a:lnTo>
                <a:lnTo>
                  <a:pt x="37060" y="28390"/>
                </a:lnTo>
                <a:lnTo>
                  <a:pt x="37070" y="28390"/>
                </a:lnTo>
                <a:lnTo>
                  <a:pt x="37120" y="28380"/>
                </a:lnTo>
                <a:lnTo>
                  <a:pt x="37130" y="28380"/>
                </a:lnTo>
                <a:lnTo>
                  <a:pt x="37130" y="28390"/>
                </a:lnTo>
                <a:lnTo>
                  <a:pt x="37120" y="28410"/>
                </a:lnTo>
                <a:lnTo>
                  <a:pt x="37130" y="28410"/>
                </a:lnTo>
                <a:lnTo>
                  <a:pt x="37200" y="28460"/>
                </a:lnTo>
                <a:lnTo>
                  <a:pt x="37210" y="28470"/>
                </a:lnTo>
                <a:lnTo>
                  <a:pt x="37210" y="28480"/>
                </a:lnTo>
                <a:lnTo>
                  <a:pt x="37200" y="28510"/>
                </a:lnTo>
                <a:lnTo>
                  <a:pt x="37200" y="28520"/>
                </a:lnTo>
                <a:lnTo>
                  <a:pt x="37210" y="28520"/>
                </a:lnTo>
                <a:lnTo>
                  <a:pt x="37220" y="28520"/>
                </a:lnTo>
                <a:lnTo>
                  <a:pt x="37250" y="28510"/>
                </a:lnTo>
                <a:lnTo>
                  <a:pt x="37260" y="28510"/>
                </a:lnTo>
                <a:lnTo>
                  <a:pt x="37270" y="28510"/>
                </a:lnTo>
                <a:lnTo>
                  <a:pt x="37310" y="28540"/>
                </a:lnTo>
                <a:lnTo>
                  <a:pt x="37320" y="28550"/>
                </a:lnTo>
                <a:lnTo>
                  <a:pt x="37320" y="28570"/>
                </a:lnTo>
                <a:lnTo>
                  <a:pt x="37320" y="28580"/>
                </a:lnTo>
                <a:lnTo>
                  <a:pt x="37320" y="28590"/>
                </a:lnTo>
                <a:lnTo>
                  <a:pt x="37320" y="28600"/>
                </a:lnTo>
                <a:lnTo>
                  <a:pt x="37330" y="28610"/>
                </a:lnTo>
                <a:lnTo>
                  <a:pt x="37340" y="28610"/>
                </a:lnTo>
                <a:lnTo>
                  <a:pt x="37350" y="28600"/>
                </a:lnTo>
                <a:lnTo>
                  <a:pt x="37400" y="28600"/>
                </a:lnTo>
                <a:lnTo>
                  <a:pt x="37470" y="28640"/>
                </a:lnTo>
                <a:lnTo>
                  <a:pt x="37500" y="28640"/>
                </a:lnTo>
                <a:lnTo>
                  <a:pt x="37510" y="28640"/>
                </a:lnTo>
                <a:lnTo>
                  <a:pt x="37520" y="28650"/>
                </a:lnTo>
                <a:lnTo>
                  <a:pt x="37520" y="28670"/>
                </a:lnTo>
                <a:lnTo>
                  <a:pt x="37530" y="28680"/>
                </a:lnTo>
                <a:lnTo>
                  <a:pt x="37540" y="28680"/>
                </a:lnTo>
                <a:lnTo>
                  <a:pt x="37560" y="28670"/>
                </a:lnTo>
                <a:lnTo>
                  <a:pt x="37570" y="28660"/>
                </a:lnTo>
                <a:lnTo>
                  <a:pt x="37630" y="28670"/>
                </a:lnTo>
                <a:lnTo>
                  <a:pt x="37650" y="28670"/>
                </a:lnTo>
                <a:lnTo>
                  <a:pt x="37690" y="28640"/>
                </a:lnTo>
                <a:lnTo>
                  <a:pt x="37700" y="28640"/>
                </a:lnTo>
                <a:lnTo>
                  <a:pt x="37800" y="28710"/>
                </a:lnTo>
                <a:lnTo>
                  <a:pt x="37800" y="28720"/>
                </a:lnTo>
                <a:lnTo>
                  <a:pt x="37810" y="28730"/>
                </a:lnTo>
                <a:lnTo>
                  <a:pt x="37810" y="28750"/>
                </a:lnTo>
                <a:lnTo>
                  <a:pt x="37810" y="28760"/>
                </a:lnTo>
                <a:lnTo>
                  <a:pt x="37810" y="28770"/>
                </a:lnTo>
                <a:lnTo>
                  <a:pt x="37830" y="28780"/>
                </a:lnTo>
                <a:lnTo>
                  <a:pt x="37830" y="28790"/>
                </a:lnTo>
                <a:lnTo>
                  <a:pt x="37850" y="28780"/>
                </a:lnTo>
                <a:lnTo>
                  <a:pt x="37900" y="28790"/>
                </a:lnTo>
                <a:lnTo>
                  <a:pt x="37920" y="28800"/>
                </a:lnTo>
                <a:lnTo>
                  <a:pt x="37920" y="28820"/>
                </a:lnTo>
                <a:lnTo>
                  <a:pt x="37930" y="28820"/>
                </a:lnTo>
                <a:lnTo>
                  <a:pt x="37950" y="28840"/>
                </a:lnTo>
                <a:lnTo>
                  <a:pt x="37950" y="28850"/>
                </a:lnTo>
                <a:lnTo>
                  <a:pt x="37960" y="28860"/>
                </a:lnTo>
                <a:lnTo>
                  <a:pt x="38000" y="28880"/>
                </a:lnTo>
                <a:lnTo>
                  <a:pt x="38010" y="28880"/>
                </a:lnTo>
                <a:lnTo>
                  <a:pt x="38020" y="28880"/>
                </a:lnTo>
                <a:lnTo>
                  <a:pt x="38030" y="28870"/>
                </a:lnTo>
                <a:lnTo>
                  <a:pt x="38030" y="28880"/>
                </a:lnTo>
                <a:lnTo>
                  <a:pt x="38040" y="28890"/>
                </a:lnTo>
                <a:lnTo>
                  <a:pt x="38040" y="28910"/>
                </a:lnTo>
                <a:lnTo>
                  <a:pt x="38050" y="28930"/>
                </a:lnTo>
                <a:lnTo>
                  <a:pt x="38060" y="28940"/>
                </a:lnTo>
                <a:lnTo>
                  <a:pt x="38080" y="28950"/>
                </a:lnTo>
                <a:lnTo>
                  <a:pt x="38080" y="28960"/>
                </a:lnTo>
                <a:lnTo>
                  <a:pt x="38100" y="28980"/>
                </a:lnTo>
                <a:lnTo>
                  <a:pt x="38100" y="28990"/>
                </a:lnTo>
                <a:lnTo>
                  <a:pt x="38100" y="29000"/>
                </a:lnTo>
                <a:lnTo>
                  <a:pt x="38100" y="29010"/>
                </a:lnTo>
                <a:lnTo>
                  <a:pt x="38090" y="29020"/>
                </a:lnTo>
                <a:lnTo>
                  <a:pt x="38080" y="29020"/>
                </a:lnTo>
                <a:lnTo>
                  <a:pt x="38070" y="29010"/>
                </a:lnTo>
                <a:lnTo>
                  <a:pt x="38060" y="29010"/>
                </a:lnTo>
                <a:lnTo>
                  <a:pt x="38060" y="29020"/>
                </a:lnTo>
                <a:lnTo>
                  <a:pt x="38060" y="29040"/>
                </a:lnTo>
                <a:lnTo>
                  <a:pt x="38060" y="29050"/>
                </a:lnTo>
                <a:lnTo>
                  <a:pt x="38050" y="29050"/>
                </a:lnTo>
                <a:lnTo>
                  <a:pt x="38000" y="29030"/>
                </a:lnTo>
                <a:lnTo>
                  <a:pt x="37990" y="29030"/>
                </a:lnTo>
                <a:lnTo>
                  <a:pt x="37990" y="29050"/>
                </a:lnTo>
                <a:lnTo>
                  <a:pt x="37980" y="29050"/>
                </a:lnTo>
                <a:lnTo>
                  <a:pt x="37930" y="29070"/>
                </a:lnTo>
                <a:lnTo>
                  <a:pt x="37920" y="29080"/>
                </a:lnTo>
                <a:lnTo>
                  <a:pt x="37920" y="29090"/>
                </a:lnTo>
                <a:lnTo>
                  <a:pt x="37910" y="29100"/>
                </a:lnTo>
                <a:lnTo>
                  <a:pt x="37910" y="29110"/>
                </a:lnTo>
                <a:lnTo>
                  <a:pt x="37910" y="29120"/>
                </a:lnTo>
                <a:lnTo>
                  <a:pt x="37910" y="29130"/>
                </a:lnTo>
                <a:lnTo>
                  <a:pt x="37920" y="29140"/>
                </a:lnTo>
                <a:lnTo>
                  <a:pt x="37940" y="29140"/>
                </a:lnTo>
                <a:lnTo>
                  <a:pt x="37940" y="29150"/>
                </a:lnTo>
                <a:lnTo>
                  <a:pt x="37950" y="29160"/>
                </a:lnTo>
                <a:lnTo>
                  <a:pt x="37950" y="29170"/>
                </a:lnTo>
                <a:lnTo>
                  <a:pt x="37960" y="29190"/>
                </a:lnTo>
                <a:lnTo>
                  <a:pt x="37960" y="29200"/>
                </a:lnTo>
                <a:lnTo>
                  <a:pt x="37960" y="29210"/>
                </a:lnTo>
                <a:lnTo>
                  <a:pt x="37960" y="29220"/>
                </a:lnTo>
                <a:lnTo>
                  <a:pt x="37940" y="29230"/>
                </a:lnTo>
                <a:lnTo>
                  <a:pt x="37940" y="29250"/>
                </a:lnTo>
                <a:lnTo>
                  <a:pt x="37960" y="29360"/>
                </a:lnTo>
                <a:lnTo>
                  <a:pt x="37960" y="29390"/>
                </a:lnTo>
                <a:lnTo>
                  <a:pt x="37960" y="29410"/>
                </a:lnTo>
                <a:lnTo>
                  <a:pt x="37960" y="29420"/>
                </a:lnTo>
                <a:lnTo>
                  <a:pt x="37950" y="29430"/>
                </a:lnTo>
                <a:lnTo>
                  <a:pt x="37950" y="29440"/>
                </a:lnTo>
                <a:lnTo>
                  <a:pt x="37940" y="29440"/>
                </a:lnTo>
                <a:lnTo>
                  <a:pt x="37910" y="29440"/>
                </a:lnTo>
                <a:lnTo>
                  <a:pt x="37900" y="29450"/>
                </a:lnTo>
                <a:lnTo>
                  <a:pt x="37900" y="29460"/>
                </a:lnTo>
                <a:lnTo>
                  <a:pt x="37900" y="29470"/>
                </a:lnTo>
                <a:lnTo>
                  <a:pt x="37900" y="29480"/>
                </a:lnTo>
                <a:lnTo>
                  <a:pt x="37890" y="29500"/>
                </a:lnTo>
                <a:lnTo>
                  <a:pt x="37880" y="29510"/>
                </a:lnTo>
                <a:lnTo>
                  <a:pt x="37880" y="29520"/>
                </a:lnTo>
                <a:lnTo>
                  <a:pt x="37870" y="29530"/>
                </a:lnTo>
                <a:lnTo>
                  <a:pt x="37810" y="29560"/>
                </a:lnTo>
                <a:lnTo>
                  <a:pt x="37610" y="29550"/>
                </a:lnTo>
                <a:lnTo>
                  <a:pt x="37580" y="29560"/>
                </a:lnTo>
                <a:lnTo>
                  <a:pt x="37570" y="29560"/>
                </a:lnTo>
                <a:lnTo>
                  <a:pt x="37550" y="29550"/>
                </a:lnTo>
                <a:lnTo>
                  <a:pt x="37520" y="29530"/>
                </a:lnTo>
                <a:lnTo>
                  <a:pt x="37510" y="29530"/>
                </a:lnTo>
                <a:lnTo>
                  <a:pt x="37500" y="29530"/>
                </a:lnTo>
                <a:lnTo>
                  <a:pt x="37490" y="29540"/>
                </a:lnTo>
                <a:lnTo>
                  <a:pt x="37480" y="29560"/>
                </a:lnTo>
                <a:lnTo>
                  <a:pt x="37470" y="29570"/>
                </a:lnTo>
                <a:lnTo>
                  <a:pt x="37490" y="29590"/>
                </a:lnTo>
                <a:lnTo>
                  <a:pt x="37490" y="29600"/>
                </a:lnTo>
                <a:lnTo>
                  <a:pt x="37500" y="29620"/>
                </a:lnTo>
                <a:lnTo>
                  <a:pt x="37500" y="29640"/>
                </a:lnTo>
                <a:lnTo>
                  <a:pt x="37500" y="29660"/>
                </a:lnTo>
                <a:lnTo>
                  <a:pt x="37510" y="29670"/>
                </a:lnTo>
                <a:lnTo>
                  <a:pt x="37500" y="29690"/>
                </a:lnTo>
                <a:lnTo>
                  <a:pt x="37500" y="29700"/>
                </a:lnTo>
                <a:lnTo>
                  <a:pt x="37500" y="29710"/>
                </a:lnTo>
                <a:lnTo>
                  <a:pt x="37490" y="29760"/>
                </a:lnTo>
                <a:lnTo>
                  <a:pt x="37490" y="29770"/>
                </a:lnTo>
                <a:lnTo>
                  <a:pt x="37480" y="29780"/>
                </a:lnTo>
                <a:lnTo>
                  <a:pt x="37480" y="29790"/>
                </a:lnTo>
                <a:lnTo>
                  <a:pt x="37470" y="29800"/>
                </a:lnTo>
                <a:lnTo>
                  <a:pt x="37370" y="29870"/>
                </a:lnTo>
                <a:lnTo>
                  <a:pt x="37360" y="29890"/>
                </a:lnTo>
                <a:lnTo>
                  <a:pt x="37350" y="29910"/>
                </a:lnTo>
                <a:lnTo>
                  <a:pt x="37350" y="29930"/>
                </a:lnTo>
                <a:lnTo>
                  <a:pt x="37350" y="29940"/>
                </a:lnTo>
                <a:lnTo>
                  <a:pt x="37370" y="30000"/>
                </a:lnTo>
                <a:lnTo>
                  <a:pt x="37370" y="30030"/>
                </a:lnTo>
                <a:lnTo>
                  <a:pt x="37370" y="30050"/>
                </a:lnTo>
                <a:lnTo>
                  <a:pt x="37380" y="30060"/>
                </a:lnTo>
                <a:lnTo>
                  <a:pt x="37390" y="30100"/>
                </a:lnTo>
                <a:lnTo>
                  <a:pt x="37400" y="30110"/>
                </a:lnTo>
                <a:lnTo>
                  <a:pt x="37410" y="30120"/>
                </a:lnTo>
                <a:lnTo>
                  <a:pt x="37470" y="30120"/>
                </a:lnTo>
                <a:lnTo>
                  <a:pt x="37550" y="30150"/>
                </a:lnTo>
                <a:lnTo>
                  <a:pt x="37620" y="30200"/>
                </a:lnTo>
                <a:lnTo>
                  <a:pt x="37770" y="30370"/>
                </a:lnTo>
                <a:lnTo>
                  <a:pt x="37860" y="30480"/>
                </a:lnTo>
                <a:lnTo>
                  <a:pt x="38140" y="30560"/>
                </a:lnTo>
                <a:lnTo>
                  <a:pt x="38220" y="30610"/>
                </a:lnTo>
                <a:lnTo>
                  <a:pt x="38230" y="30620"/>
                </a:lnTo>
                <a:lnTo>
                  <a:pt x="38230" y="30630"/>
                </a:lnTo>
                <a:lnTo>
                  <a:pt x="38230" y="30650"/>
                </a:lnTo>
                <a:lnTo>
                  <a:pt x="38230" y="30670"/>
                </a:lnTo>
                <a:lnTo>
                  <a:pt x="38230" y="30720"/>
                </a:lnTo>
                <a:lnTo>
                  <a:pt x="38230" y="30750"/>
                </a:lnTo>
                <a:lnTo>
                  <a:pt x="38240" y="30800"/>
                </a:lnTo>
                <a:lnTo>
                  <a:pt x="38240" y="30830"/>
                </a:lnTo>
                <a:lnTo>
                  <a:pt x="38230" y="30900"/>
                </a:lnTo>
                <a:lnTo>
                  <a:pt x="38230" y="30930"/>
                </a:lnTo>
                <a:lnTo>
                  <a:pt x="38240" y="30950"/>
                </a:lnTo>
                <a:lnTo>
                  <a:pt x="38240" y="30970"/>
                </a:lnTo>
                <a:lnTo>
                  <a:pt x="38240" y="30980"/>
                </a:lnTo>
                <a:lnTo>
                  <a:pt x="38240" y="31000"/>
                </a:lnTo>
                <a:lnTo>
                  <a:pt x="38250" y="31020"/>
                </a:lnTo>
                <a:lnTo>
                  <a:pt x="38250" y="31030"/>
                </a:lnTo>
                <a:lnTo>
                  <a:pt x="38260" y="31040"/>
                </a:lnTo>
                <a:lnTo>
                  <a:pt x="38290" y="31070"/>
                </a:lnTo>
                <a:lnTo>
                  <a:pt x="38290" y="31080"/>
                </a:lnTo>
                <a:lnTo>
                  <a:pt x="38310" y="31110"/>
                </a:lnTo>
                <a:lnTo>
                  <a:pt x="38320" y="31120"/>
                </a:lnTo>
                <a:lnTo>
                  <a:pt x="38320" y="31130"/>
                </a:lnTo>
                <a:lnTo>
                  <a:pt x="38320" y="31140"/>
                </a:lnTo>
                <a:lnTo>
                  <a:pt x="38310" y="31150"/>
                </a:lnTo>
                <a:lnTo>
                  <a:pt x="38300" y="31170"/>
                </a:lnTo>
                <a:lnTo>
                  <a:pt x="38270" y="31200"/>
                </a:lnTo>
                <a:lnTo>
                  <a:pt x="38270" y="31210"/>
                </a:lnTo>
                <a:lnTo>
                  <a:pt x="38260" y="31220"/>
                </a:lnTo>
                <a:lnTo>
                  <a:pt x="38260" y="31230"/>
                </a:lnTo>
                <a:lnTo>
                  <a:pt x="38260" y="31240"/>
                </a:lnTo>
                <a:lnTo>
                  <a:pt x="38260" y="31250"/>
                </a:lnTo>
                <a:lnTo>
                  <a:pt x="38260" y="31270"/>
                </a:lnTo>
                <a:lnTo>
                  <a:pt x="38260" y="31280"/>
                </a:lnTo>
                <a:lnTo>
                  <a:pt x="38270" y="31290"/>
                </a:lnTo>
                <a:lnTo>
                  <a:pt x="38300" y="31320"/>
                </a:lnTo>
                <a:lnTo>
                  <a:pt x="38310" y="31330"/>
                </a:lnTo>
                <a:lnTo>
                  <a:pt x="38320" y="31330"/>
                </a:lnTo>
                <a:lnTo>
                  <a:pt x="38330" y="31330"/>
                </a:lnTo>
                <a:lnTo>
                  <a:pt x="38340" y="31340"/>
                </a:lnTo>
                <a:lnTo>
                  <a:pt x="38350" y="31360"/>
                </a:lnTo>
                <a:lnTo>
                  <a:pt x="38360" y="31370"/>
                </a:lnTo>
                <a:lnTo>
                  <a:pt x="38360" y="31380"/>
                </a:lnTo>
                <a:lnTo>
                  <a:pt x="38360" y="31390"/>
                </a:lnTo>
                <a:lnTo>
                  <a:pt x="38360" y="31410"/>
                </a:lnTo>
                <a:lnTo>
                  <a:pt x="38360" y="31420"/>
                </a:lnTo>
                <a:lnTo>
                  <a:pt x="38360" y="31430"/>
                </a:lnTo>
                <a:lnTo>
                  <a:pt x="38360" y="31440"/>
                </a:lnTo>
                <a:lnTo>
                  <a:pt x="38350" y="31450"/>
                </a:lnTo>
                <a:lnTo>
                  <a:pt x="38350" y="31460"/>
                </a:lnTo>
                <a:lnTo>
                  <a:pt x="38350" y="31470"/>
                </a:lnTo>
                <a:lnTo>
                  <a:pt x="38340" y="31500"/>
                </a:lnTo>
                <a:lnTo>
                  <a:pt x="38340" y="31510"/>
                </a:lnTo>
                <a:lnTo>
                  <a:pt x="38340" y="31520"/>
                </a:lnTo>
                <a:lnTo>
                  <a:pt x="38330" y="31530"/>
                </a:lnTo>
                <a:lnTo>
                  <a:pt x="38310" y="31540"/>
                </a:lnTo>
                <a:lnTo>
                  <a:pt x="38300" y="31550"/>
                </a:lnTo>
                <a:lnTo>
                  <a:pt x="38300" y="31560"/>
                </a:lnTo>
                <a:lnTo>
                  <a:pt x="38310" y="31580"/>
                </a:lnTo>
                <a:lnTo>
                  <a:pt x="38310" y="31600"/>
                </a:lnTo>
                <a:lnTo>
                  <a:pt x="38310" y="31610"/>
                </a:lnTo>
                <a:lnTo>
                  <a:pt x="38300" y="31630"/>
                </a:lnTo>
                <a:lnTo>
                  <a:pt x="38300" y="31640"/>
                </a:lnTo>
                <a:lnTo>
                  <a:pt x="38300" y="31650"/>
                </a:lnTo>
                <a:lnTo>
                  <a:pt x="38290" y="31660"/>
                </a:lnTo>
                <a:lnTo>
                  <a:pt x="38280" y="31670"/>
                </a:lnTo>
                <a:lnTo>
                  <a:pt x="38270" y="31670"/>
                </a:lnTo>
                <a:lnTo>
                  <a:pt x="38270" y="31690"/>
                </a:lnTo>
                <a:lnTo>
                  <a:pt x="38270" y="31700"/>
                </a:lnTo>
                <a:lnTo>
                  <a:pt x="38280" y="31710"/>
                </a:lnTo>
                <a:lnTo>
                  <a:pt x="38300" y="31720"/>
                </a:lnTo>
                <a:lnTo>
                  <a:pt x="38300" y="31730"/>
                </a:lnTo>
                <a:lnTo>
                  <a:pt x="38300" y="31740"/>
                </a:lnTo>
                <a:lnTo>
                  <a:pt x="38300" y="31760"/>
                </a:lnTo>
                <a:lnTo>
                  <a:pt x="38300" y="31770"/>
                </a:lnTo>
                <a:lnTo>
                  <a:pt x="38310" y="31780"/>
                </a:lnTo>
                <a:lnTo>
                  <a:pt x="38320" y="31790"/>
                </a:lnTo>
                <a:lnTo>
                  <a:pt x="38330" y="31790"/>
                </a:lnTo>
                <a:lnTo>
                  <a:pt x="38360" y="31790"/>
                </a:lnTo>
                <a:lnTo>
                  <a:pt x="38380" y="31800"/>
                </a:lnTo>
                <a:lnTo>
                  <a:pt x="38390" y="31800"/>
                </a:lnTo>
                <a:lnTo>
                  <a:pt x="38390" y="31810"/>
                </a:lnTo>
                <a:lnTo>
                  <a:pt x="38390" y="31820"/>
                </a:lnTo>
                <a:lnTo>
                  <a:pt x="38390" y="31830"/>
                </a:lnTo>
                <a:lnTo>
                  <a:pt x="38380" y="31840"/>
                </a:lnTo>
                <a:lnTo>
                  <a:pt x="38370" y="31840"/>
                </a:lnTo>
                <a:lnTo>
                  <a:pt x="38360" y="31840"/>
                </a:lnTo>
                <a:lnTo>
                  <a:pt x="38350" y="31850"/>
                </a:lnTo>
                <a:lnTo>
                  <a:pt x="38360" y="31860"/>
                </a:lnTo>
                <a:lnTo>
                  <a:pt x="38360" y="31870"/>
                </a:lnTo>
                <a:lnTo>
                  <a:pt x="38360" y="31880"/>
                </a:lnTo>
                <a:lnTo>
                  <a:pt x="38360" y="31890"/>
                </a:lnTo>
                <a:lnTo>
                  <a:pt x="38350" y="31890"/>
                </a:lnTo>
                <a:lnTo>
                  <a:pt x="38340" y="31890"/>
                </a:lnTo>
                <a:lnTo>
                  <a:pt x="38330" y="31890"/>
                </a:lnTo>
                <a:lnTo>
                  <a:pt x="38330" y="31880"/>
                </a:lnTo>
                <a:lnTo>
                  <a:pt x="38330" y="31860"/>
                </a:lnTo>
                <a:lnTo>
                  <a:pt x="38320" y="31840"/>
                </a:lnTo>
                <a:lnTo>
                  <a:pt x="38310" y="31830"/>
                </a:lnTo>
                <a:lnTo>
                  <a:pt x="38300" y="31840"/>
                </a:lnTo>
                <a:lnTo>
                  <a:pt x="38290" y="31840"/>
                </a:lnTo>
                <a:lnTo>
                  <a:pt x="38280" y="31830"/>
                </a:lnTo>
                <a:lnTo>
                  <a:pt x="38270" y="31820"/>
                </a:lnTo>
                <a:lnTo>
                  <a:pt x="38260" y="31780"/>
                </a:lnTo>
                <a:lnTo>
                  <a:pt x="38260" y="31770"/>
                </a:lnTo>
                <a:lnTo>
                  <a:pt x="38250" y="31770"/>
                </a:lnTo>
                <a:lnTo>
                  <a:pt x="38250" y="31760"/>
                </a:lnTo>
                <a:lnTo>
                  <a:pt x="38110" y="31760"/>
                </a:lnTo>
                <a:lnTo>
                  <a:pt x="38090" y="31770"/>
                </a:lnTo>
                <a:lnTo>
                  <a:pt x="38090" y="31780"/>
                </a:lnTo>
                <a:lnTo>
                  <a:pt x="38080" y="31790"/>
                </a:lnTo>
                <a:lnTo>
                  <a:pt x="38070" y="31810"/>
                </a:lnTo>
                <a:lnTo>
                  <a:pt x="38060" y="31820"/>
                </a:lnTo>
                <a:lnTo>
                  <a:pt x="38050" y="31820"/>
                </a:lnTo>
                <a:lnTo>
                  <a:pt x="38040" y="31820"/>
                </a:lnTo>
                <a:lnTo>
                  <a:pt x="38010" y="31810"/>
                </a:lnTo>
                <a:lnTo>
                  <a:pt x="38000" y="31810"/>
                </a:lnTo>
                <a:lnTo>
                  <a:pt x="38000" y="31820"/>
                </a:lnTo>
                <a:lnTo>
                  <a:pt x="38000" y="31830"/>
                </a:lnTo>
                <a:lnTo>
                  <a:pt x="38000" y="31850"/>
                </a:lnTo>
                <a:lnTo>
                  <a:pt x="38010" y="31860"/>
                </a:lnTo>
                <a:lnTo>
                  <a:pt x="38010" y="31880"/>
                </a:lnTo>
                <a:lnTo>
                  <a:pt x="38000" y="31890"/>
                </a:lnTo>
                <a:lnTo>
                  <a:pt x="37990" y="31890"/>
                </a:lnTo>
                <a:lnTo>
                  <a:pt x="37970" y="31880"/>
                </a:lnTo>
                <a:lnTo>
                  <a:pt x="37960" y="31880"/>
                </a:lnTo>
                <a:lnTo>
                  <a:pt x="37950" y="31880"/>
                </a:lnTo>
                <a:lnTo>
                  <a:pt x="37940" y="31890"/>
                </a:lnTo>
                <a:lnTo>
                  <a:pt x="37940" y="31900"/>
                </a:lnTo>
                <a:lnTo>
                  <a:pt x="37950" y="31920"/>
                </a:lnTo>
                <a:lnTo>
                  <a:pt x="37960" y="31940"/>
                </a:lnTo>
                <a:lnTo>
                  <a:pt x="37950" y="31950"/>
                </a:lnTo>
                <a:lnTo>
                  <a:pt x="37950" y="31960"/>
                </a:lnTo>
                <a:lnTo>
                  <a:pt x="37860" y="32040"/>
                </a:lnTo>
                <a:lnTo>
                  <a:pt x="37810" y="32100"/>
                </a:lnTo>
                <a:lnTo>
                  <a:pt x="37780" y="32120"/>
                </a:lnTo>
                <a:lnTo>
                  <a:pt x="37770" y="32120"/>
                </a:lnTo>
                <a:lnTo>
                  <a:pt x="37760" y="32110"/>
                </a:lnTo>
                <a:lnTo>
                  <a:pt x="37750" y="32110"/>
                </a:lnTo>
                <a:lnTo>
                  <a:pt x="37740" y="32100"/>
                </a:lnTo>
                <a:lnTo>
                  <a:pt x="37720" y="32090"/>
                </a:lnTo>
                <a:lnTo>
                  <a:pt x="37710" y="32100"/>
                </a:lnTo>
                <a:lnTo>
                  <a:pt x="37710" y="32110"/>
                </a:lnTo>
                <a:lnTo>
                  <a:pt x="37710" y="32120"/>
                </a:lnTo>
                <a:lnTo>
                  <a:pt x="37710" y="32140"/>
                </a:lnTo>
                <a:lnTo>
                  <a:pt x="37710" y="32160"/>
                </a:lnTo>
                <a:lnTo>
                  <a:pt x="37710" y="32170"/>
                </a:lnTo>
                <a:lnTo>
                  <a:pt x="37700" y="32170"/>
                </a:lnTo>
                <a:lnTo>
                  <a:pt x="37680" y="32180"/>
                </a:lnTo>
                <a:lnTo>
                  <a:pt x="37670" y="32190"/>
                </a:lnTo>
                <a:lnTo>
                  <a:pt x="37660" y="32210"/>
                </a:lnTo>
                <a:lnTo>
                  <a:pt x="37650" y="32220"/>
                </a:lnTo>
                <a:lnTo>
                  <a:pt x="37650" y="32230"/>
                </a:lnTo>
                <a:lnTo>
                  <a:pt x="37650" y="32240"/>
                </a:lnTo>
                <a:lnTo>
                  <a:pt x="37640" y="32260"/>
                </a:lnTo>
                <a:lnTo>
                  <a:pt x="37640" y="32270"/>
                </a:lnTo>
                <a:lnTo>
                  <a:pt x="37630" y="32290"/>
                </a:lnTo>
                <a:lnTo>
                  <a:pt x="37580" y="32400"/>
                </a:lnTo>
                <a:lnTo>
                  <a:pt x="37570" y="32410"/>
                </a:lnTo>
                <a:lnTo>
                  <a:pt x="37560" y="32410"/>
                </a:lnTo>
                <a:lnTo>
                  <a:pt x="37550" y="32410"/>
                </a:lnTo>
                <a:lnTo>
                  <a:pt x="37530" y="32400"/>
                </a:lnTo>
                <a:lnTo>
                  <a:pt x="37520" y="32390"/>
                </a:lnTo>
                <a:lnTo>
                  <a:pt x="37510" y="32380"/>
                </a:lnTo>
                <a:lnTo>
                  <a:pt x="37510" y="32370"/>
                </a:lnTo>
                <a:lnTo>
                  <a:pt x="37510" y="32360"/>
                </a:lnTo>
                <a:lnTo>
                  <a:pt x="37520" y="32350"/>
                </a:lnTo>
                <a:lnTo>
                  <a:pt x="37510" y="32340"/>
                </a:lnTo>
                <a:lnTo>
                  <a:pt x="37490" y="32340"/>
                </a:lnTo>
                <a:lnTo>
                  <a:pt x="37480" y="32340"/>
                </a:lnTo>
                <a:lnTo>
                  <a:pt x="37470" y="32340"/>
                </a:lnTo>
                <a:lnTo>
                  <a:pt x="37470" y="32350"/>
                </a:lnTo>
                <a:lnTo>
                  <a:pt x="37470" y="32360"/>
                </a:lnTo>
                <a:lnTo>
                  <a:pt x="37470" y="32400"/>
                </a:lnTo>
                <a:lnTo>
                  <a:pt x="37470" y="32410"/>
                </a:lnTo>
                <a:lnTo>
                  <a:pt x="37470" y="32430"/>
                </a:lnTo>
                <a:lnTo>
                  <a:pt x="37470" y="32450"/>
                </a:lnTo>
                <a:lnTo>
                  <a:pt x="37470" y="32470"/>
                </a:lnTo>
                <a:lnTo>
                  <a:pt x="37480" y="32490"/>
                </a:lnTo>
                <a:lnTo>
                  <a:pt x="37480" y="32510"/>
                </a:lnTo>
                <a:lnTo>
                  <a:pt x="37480" y="32520"/>
                </a:lnTo>
                <a:lnTo>
                  <a:pt x="37480" y="32530"/>
                </a:lnTo>
                <a:lnTo>
                  <a:pt x="37470" y="32530"/>
                </a:lnTo>
                <a:lnTo>
                  <a:pt x="37460" y="32520"/>
                </a:lnTo>
                <a:lnTo>
                  <a:pt x="37450" y="32510"/>
                </a:lnTo>
                <a:lnTo>
                  <a:pt x="37390" y="32520"/>
                </a:lnTo>
                <a:lnTo>
                  <a:pt x="37380" y="32520"/>
                </a:lnTo>
                <a:lnTo>
                  <a:pt x="37380" y="32530"/>
                </a:lnTo>
                <a:lnTo>
                  <a:pt x="37380" y="32540"/>
                </a:lnTo>
                <a:lnTo>
                  <a:pt x="37380" y="32550"/>
                </a:lnTo>
                <a:lnTo>
                  <a:pt x="37380" y="32570"/>
                </a:lnTo>
                <a:lnTo>
                  <a:pt x="37380" y="32590"/>
                </a:lnTo>
                <a:lnTo>
                  <a:pt x="37380" y="32600"/>
                </a:lnTo>
                <a:lnTo>
                  <a:pt x="37360" y="32590"/>
                </a:lnTo>
                <a:lnTo>
                  <a:pt x="37350" y="32590"/>
                </a:lnTo>
                <a:lnTo>
                  <a:pt x="37340" y="32600"/>
                </a:lnTo>
                <a:lnTo>
                  <a:pt x="37350" y="32620"/>
                </a:lnTo>
                <a:lnTo>
                  <a:pt x="37370" y="32660"/>
                </a:lnTo>
                <a:lnTo>
                  <a:pt x="37370" y="32670"/>
                </a:lnTo>
                <a:lnTo>
                  <a:pt x="37370" y="32680"/>
                </a:lnTo>
                <a:lnTo>
                  <a:pt x="37350" y="32690"/>
                </a:lnTo>
                <a:lnTo>
                  <a:pt x="37350" y="32700"/>
                </a:lnTo>
                <a:lnTo>
                  <a:pt x="37340" y="32710"/>
                </a:lnTo>
                <a:lnTo>
                  <a:pt x="37330" y="32720"/>
                </a:lnTo>
                <a:lnTo>
                  <a:pt x="37330" y="32730"/>
                </a:lnTo>
                <a:lnTo>
                  <a:pt x="37320" y="32740"/>
                </a:lnTo>
                <a:lnTo>
                  <a:pt x="37300" y="32740"/>
                </a:lnTo>
                <a:lnTo>
                  <a:pt x="37290" y="32750"/>
                </a:lnTo>
                <a:lnTo>
                  <a:pt x="37290" y="32760"/>
                </a:lnTo>
                <a:lnTo>
                  <a:pt x="37290" y="32770"/>
                </a:lnTo>
                <a:lnTo>
                  <a:pt x="37280" y="32780"/>
                </a:lnTo>
                <a:lnTo>
                  <a:pt x="37260" y="32810"/>
                </a:lnTo>
                <a:lnTo>
                  <a:pt x="37240" y="32830"/>
                </a:lnTo>
                <a:lnTo>
                  <a:pt x="37230" y="32840"/>
                </a:lnTo>
                <a:lnTo>
                  <a:pt x="37220" y="32840"/>
                </a:lnTo>
                <a:lnTo>
                  <a:pt x="37190" y="32830"/>
                </a:lnTo>
                <a:lnTo>
                  <a:pt x="37190" y="32840"/>
                </a:lnTo>
                <a:lnTo>
                  <a:pt x="37190" y="32850"/>
                </a:lnTo>
                <a:lnTo>
                  <a:pt x="37210" y="32870"/>
                </a:lnTo>
                <a:lnTo>
                  <a:pt x="37260" y="32910"/>
                </a:lnTo>
                <a:lnTo>
                  <a:pt x="37270" y="32920"/>
                </a:lnTo>
                <a:lnTo>
                  <a:pt x="37270" y="32930"/>
                </a:lnTo>
                <a:lnTo>
                  <a:pt x="37260" y="32940"/>
                </a:lnTo>
                <a:lnTo>
                  <a:pt x="37260" y="32950"/>
                </a:lnTo>
                <a:lnTo>
                  <a:pt x="37250" y="32950"/>
                </a:lnTo>
                <a:lnTo>
                  <a:pt x="37250" y="32960"/>
                </a:lnTo>
                <a:lnTo>
                  <a:pt x="37250" y="32970"/>
                </a:lnTo>
                <a:lnTo>
                  <a:pt x="37260" y="32980"/>
                </a:lnTo>
                <a:lnTo>
                  <a:pt x="37290" y="33000"/>
                </a:lnTo>
                <a:lnTo>
                  <a:pt x="37300" y="33020"/>
                </a:lnTo>
                <a:lnTo>
                  <a:pt x="37300" y="33030"/>
                </a:lnTo>
                <a:lnTo>
                  <a:pt x="37300" y="33050"/>
                </a:lnTo>
                <a:lnTo>
                  <a:pt x="37300" y="33060"/>
                </a:lnTo>
                <a:lnTo>
                  <a:pt x="37300" y="33070"/>
                </a:lnTo>
                <a:lnTo>
                  <a:pt x="37310" y="33070"/>
                </a:lnTo>
                <a:lnTo>
                  <a:pt x="37340" y="33080"/>
                </a:lnTo>
                <a:lnTo>
                  <a:pt x="37340" y="33090"/>
                </a:lnTo>
                <a:lnTo>
                  <a:pt x="37340" y="33100"/>
                </a:lnTo>
                <a:lnTo>
                  <a:pt x="37330" y="33100"/>
                </a:lnTo>
                <a:lnTo>
                  <a:pt x="37270" y="33150"/>
                </a:lnTo>
                <a:lnTo>
                  <a:pt x="37270" y="33160"/>
                </a:lnTo>
                <a:lnTo>
                  <a:pt x="37300" y="33170"/>
                </a:lnTo>
                <a:lnTo>
                  <a:pt x="37310" y="33180"/>
                </a:lnTo>
                <a:lnTo>
                  <a:pt x="37320" y="33190"/>
                </a:lnTo>
                <a:lnTo>
                  <a:pt x="37330" y="33190"/>
                </a:lnTo>
                <a:lnTo>
                  <a:pt x="37350" y="33190"/>
                </a:lnTo>
                <a:lnTo>
                  <a:pt x="37520" y="33250"/>
                </a:lnTo>
                <a:lnTo>
                  <a:pt x="37530" y="33250"/>
                </a:lnTo>
                <a:lnTo>
                  <a:pt x="37540" y="33250"/>
                </a:lnTo>
                <a:lnTo>
                  <a:pt x="37550" y="33240"/>
                </a:lnTo>
                <a:lnTo>
                  <a:pt x="37560" y="33240"/>
                </a:lnTo>
                <a:lnTo>
                  <a:pt x="37570" y="33240"/>
                </a:lnTo>
                <a:lnTo>
                  <a:pt x="37570" y="33260"/>
                </a:lnTo>
                <a:lnTo>
                  <a:pt x="37570" y="33270"/>
                </a:lnTo>
                <a:lnTo>
                  <a:pt x="37580" y="33270"/>
                </a:lnTo>
                <a:lnTo>
                  <a:pt x="37590" y="33280"/>
                </a:lnTo>
                <a:lnTo>
                  <a:pt x="37590" y="33290"/>
                </a:lnTo>
                <a:lnTo>
                  <a:pt x="37590" y="33300"/>
                </a:lnTo>
                <a:lnTo>
                  <a:pt x="37580" y="33320"/>
                </a:lnTo>
                <a:lnTo>
                  <a:pt x="37580" y="33330"/>
                </a:lnTo>
                <a:lnTo>
                  <a:pt x="37590" y="33330"/>
                </a:lnTo>
                <a:lnTo>
                  <a:pt x="37620" y="33350"/>
                </a:lnTo>
                <a:lnTo>
                  <a:pt x="37630" y="33360"/>
                </a:lnTo>
                <a:lnTo>
                  <a:pt x="37630" y="33380"/>
                </a:lnTo>
                <a:lnTo>
                  <a:pt x="37640" y="33400"/>
                </a:lnTo>
                <a:lnTo>
                  <a:pt x="37650" y="33440"/>
                </a:lnTo>
                <a:lnTo>
                  <a:pt x="37660" y="33480"/>
                </a:lnTo>
                <a:lnTo>
                  <a:pt x="37670" y="33500"/>
                </a:lnTo>
                <a:lnTo>
                  <a:pt x="37670" y="33510"/>
                </a:lnTo>
                <a:lnTo>
                  <a:pt x="37660" y="33530"/>
                </a:lnTo>
                <a:lnTo>
                  <a:pt x="37670" y="33540"/>
                </a:lnTo>
                <a:lnTo>
                  <a:pt x="37670" y="33550"/>
                </a:lnTo>
                <a:lnTo>
                  <a:pt x="37680" y="33570"/>
                </a:lnTo>
                <a:lnTo>
                  <a:pt x="37690" y="33590"/>
                </a:lnTo>
                <a:lnTo>
                  <a:pt x="37700" y="33600"/>
                </a:lnTo>
                <a:lnTo>
                  <a:pt x="37710" y="33610"/>
                </a:lnTo>
                <a:lnTo>
                  <a:pt x="37720" y="33620"/>
                </a:lnTo>
                <a:lnTo>
                  <a:pt x="37720" y="33630"/>
                </a:lnTo>
                <a:lnTo>
                  <a:pt x="37720" y="33640"/>
                </a:lnTo>
                <a:lnTo>
                  <a:pt x="37710" y="33640"/>
                </a:lnTo>
                <a:lnTo>
                  <a:pt x="37720" y="33650"/>
                </a:lnTo>
                <a:lnTo>
                  <a:pt x="37760" y="33650"/>
                </a:lnTo>
                <a:lnTo>
                  <a:pt x="37770" y="33660"/>
                </a:lnTo>
                <a:lnTo>
                  <a:pt x="37770" y="33670"/>
                </a:lnTo>
                <a:lnTo>
                  <a:pt x="37770" y="33690"/>
                </a:lnTo>
                <a:lnTo>
                  <a:pt x="37780" y="33700"/>
                </a:lnTo>
                <a:lnTo>
                  <a:pt x="37780" y="33710"/>
                </a:lnTo>
                <a:lnTo>
                  <a:pt x="37780" y="33720"/>
                </a:lnTo>
                <a:lnTo>
                  <a:pt x="37810" y="33750"/>
                </a:lnTo>
                <a:lnTo>
                  <a:pt x="37810" y="33760"/>
                </a:lnTo>
                <a:lnTo>
                  <a:pt x="37800" y="33770"/>
                </a:lnTo>
                <a:lnTo>
                  <a:pt x="37800" y="33780"/>
                </a:lnTo>
                <a:lnTo>
                  <a:pt x="37800" y="33790"/>
                </a:lnTo>
                <a:lnTo>
                  <a:pt x="37830" y="33790"/>
                </a:lnTo>
                <a:lnTo>
                  <a:pt x="37840" y="33790"/>
                </a:lnTo>
                <a:lnTo>
                  <a:pt x="37850" y="33790"/>
                </a:lnTo>
                <a:lnTo>
                  <a:pt x="37860" y="33800"/>
                </a:lnTo>
                <a:lnTo>
                  <a:pt x="37870" y="33810"/>
                </a:lnTo>
                <a:lnTo>
                  <a:pt x="37880" y="33800"/>
                </a:lnTo>
                <a:lnTo>
                  <a:pt x="37900" y="33790"/>
                </a:lnTo>
                <a:lnTo>
                  <a:pt x="37910" y="33780"/>
                </a:lnTo>
                <a:lnTo>
                  <a:pt x="37950" y="33780"/>
                </a:lnTo>
                <a:lnTo>
                  <a:pt x="37960" y="33770"/>
                </a:lnTo>
                <a:lnTo>
                  <a:pt x="37970" y="33770"/>
                </a:lnTo>
                <a:lnTo>
                  <a:pt x="37980" y="33770"/>
                </a:lnTo>
                <a:lnTo>
                  <a:pt x="37980" y="33780"/>
                </a:lnTo>
                <a:lnTo>
                  <a:pt x="38030" y="33780"/>
                </a:lnTo>
                <a:lnTo>
                  <a:pt x="38050" y="33780"/>
                </a:lnTo>
                <a:lnTo>
                  <a:pt x="38180" y="33840"/>
                </a:lnTo>
                <a:lnTo>
                  <a:pt x="38350" y="33860"/>
                </a:lnTo>
                <a:lnTo>
                  <a:pt x="38370" y="33870"/>
                </a:lnTo>
                <a:lnTo>
                  <a:pt x="38370" y="33890"/>
                </a:lnTo>
                <a:lnTo>
                  <a:pt x="38380" y="33900"/>
                </a:lnTo>
                <a:lnTo>
                  <a:pt x="38380" y="33910"/>
                </a:lnTo>
                <a:lnTo>
                  <a:pt x="38380" y="33920"/>
                </a:lnTo>
                <a:lnTo>
                  <a:pt x="38390" y="33930"/>
                </a:lnTo>
                <a:lnTo>
                  <a:pt x="38400" y="33950"/>
                </a:lnTo>
                <a:lnTo>
                  <a:pt x="38450" y="33990"/>
                </a:lnTo>
                <a:lnTo>
                  <a:pt x="38470" y="34010"/>
                </a:lnTo>
                <a:lnTo>
                  <a:pt x="38470" y="34020"/>
                </a:lnTo>
                <a:lnTo>
                  <a:pt x="38480" y="34030"/>
                </a:lnTo>
                <a:lnTo>
                  <a:pt x="38480" y="34040"/>
                </a:lnTo>
                <a:lnTo>
                  <a:pt x="38490" y="34040"/>
                </a:lnTo>
                <a:lnTo>
                  <a:pt x="38620" y="33980"/>
                </a:lnTo>
                <a:lnTo>
                  <a:pt x="38660" y="33940"/>
                </a:lnTo>
                <a:lnTo>
                  <a:pt x="38720" y="33900"/>
                </a:lnTo>
                <a:lnTo>
                  <a:pt x="38730" y="33900"/>
                </a:lnTo>
                <a:lnTo>
                  <a:pt x="38740" y="33910"/>
                </a:lnTo>
                <a:lnTo>
                  <a:pt x="38790" y="33960"/>
                </a:lnTo>
                <a:lnTo>
                  <a:pt x="38810" y="33960"/>
                </a:lnTo>
                <a:lnTo>
                  <a:pt x="38850" y="33940"/>
                </a:lnTo>
                <a:lnTo>
                  <a:pt x="38870" y="33930"/>
                </a:lnTo>
                <a:lnTo>
                  <a:pt x="38900" y="33900"/>
                </a:lnTo>
                <a:lnTo>
                  <a:pt x="38910" y="33890"/>
                </a:lnTo>
                <a:lnTo>
                  <a:pt x="38910" y="33880"/>
                </a:lnTo>
                <a:lnTo>
                  <a:pt x="38910" y="33870"/>
                </a:lnTo>
                <a:lnTo>
                  <a:pt x="38920" y="33860"/>
                </a:lnTo>
                <a:lnTo>
                  <a:pt x="38910" y="33850"/>
                </a:lnTo>
                <a:lnTo>
                  <a:pt x="38910" y="33840"/>
                </a:lnTo>
                <a:lnTo>
                  <a:pt x="38900" y="33830"/>
                </a:lnTo>
                <a:lnTo>
                  <a:pt x="38900" y="33820"/>
                </a:lnTo>
                <a:lnTo>
                  <a:pt x="38900" y="33810"/>
                </a:lnTo>
                <a:lnTo>
                  <a:pt x="38910" y="33790"/>
                </a:lnTo>
                <a:lnTo>
                  <a:pt x="38910" y="33760"/>
                </a:lnTo>
                <a:lnTo>
                  <a:pt x="38910" y="33740"/>
                </a:lnTo>
                <a:lnTo>
                  <a:pt x="38910" y="33720"/>
                </a:lnTo>
                <a:lnTo>
                  <a:pt x="38910" y="33700"/>
                </a:lnTo>
                <a:lnTo>
                  <a:pt x="38910" y="33680"/>
                </a:lnTo>
                <a:lnTo>
                  <a:pt x="38910" y="33670"/>
                </a:lnTo>
                <a:lnTo>
                  <a:pt x="38930" y="33630"/>
                </a:lnTo>
                <a:lnTo>
                  <a:pt x="38930" y="33620"/>
                </a:lnTo>
                <a:lnTo>
                  <a:pt x="38940" y="33620"/>
                </a:lnTo>
                <a:lnTo>
                  <a:pt x="38950" y="33620"/>
                </a:lnTo>
                <a:lnTo>
                  <a:pt x="38990" y="33640"/>
                </a:lnTo>
                <a:lnTo>
                  <a:pt x="39010" y="33650"/>
                </a:lnTo>
                <a:lnTo>
                  <a:pt x="39090" y="33770"/>
                </a:lnTo>
                <a:lnTo>
                  <a:pt x="39100" y="33780"/>
                </a:lnTo>
                <a:lnTo>
                  <a:pt x="39100" y="33790"/>
                </a:lnTo>
                <a:lnTo>
                  <a:pt x="39100" y="33810"/>
                </a:lnTo>
                <a:lnTo>
                  <a:pt x="39100" y="33820"/>
                </a:lnTo>
                <a:lnTo>
                  <a:pt x="39090" y="33830"/>
                </a:lnTo>
                <a:lnTo>
                  <a:pt x="39090" y="33850"/>
                </a:lnTo>
                <a:lnTo>
                  <a:pt x="39080" y="33850"/>
                </a:lnTo>
                <a:lnTo>
                  <a:pt x="39050" y="33890"/>
                </a:lnTo>
                <a:lnTo>
                  <a:pt x="39030" y="33900"/>
                </a:lnTo>
                <a:lnTo>
                  <a:pt x="39020" y="33900"/>
                </a:lnTo>
                <a:lnTo>
                  <a:pt x="39000" y="33950"/>
                </a:lnTo>
                <a:lnTo>
                  <a:pt x="38990" y="33960"/>
                </a:lnTo>
                <a:lnTo>
                  <a:pt x="38990" y="33970"/>
                </a:lnTo>
                <a:lnTo>
                  <a:pt x="38990" y="33980"/>
                </a:lnTo>
                <a:lnTo>
                  <a:pt x="39000" y="34000"/>
                </a:lnTo>
                <a:lnTo>
                  <a:pt x="39040" y="34060"/>
                </a:lnTo>
                <a:lnTo>
                  <a:pt x="39060" y="34080"/>
                </a:lnTo>
                <a:lnTo>
                  <a:pt x="39080" y="34090"/>
                </a:lnTo>
                <a:lnTo>
                  <a:pt x="39300" y="34130"/>
                </a:lnTo>
                <a:lnTo>
                  <a:pt x="39310" y="34130"/>
                </a:lnTo>
                <a:lnTo>
                  <a:pt x="39380" y="34110"/>
                </a:lnTo>
                <a:lnTo>
                  <a:pt x="39390" y="34100"/>
                </a:lnTo>
                <a:lnTo>
                  <a:pt x="39410" y="34110"/>
                </a:lnTo>
                <a:lnTo>
                  <a:pt x="39420" y="34110"/>
                </a:lnTo>
                <a:lnTo>
                  <a:pt x="39430" y="34120"/>
                </a:lnTo>
                <a:lnTo>
                  <a:pt x="39430" y="34140"/>
                </a:lnTo>
                <a:lnTo>
                  <a:pt x="39430" y="34180"/>
                </a:lnTo>
                <a:lnTo>
                  <a:pt x="39440" y="34190"/>
                </a:lnTo>
                <a:lnTo>
                  <a:pt x="39440" y="34200"/>
                </a:lnTo>
                <a:lnTo>
                  <a:pt x="39450" y="34210"/>
                </a:lnTo>
                <a:lnTo>
                  <a:pt x="39450" y="34220"/>
                </a:lnTo>
                <a:lnTo>
                  <a:pt x="39450" y="34230"/>
                </a:lnTo>
                <a:lnTo>
                  <a:pt x="39440" y="34240"/>
                </a:lnTo>
                <a:lnTo>
                  <a:pt x="39430" y="34250"/>
                </a:lnTo>
                <a:lnTo>
                  <a:pt x="39430" y="34270"/>
                </a:lnTo>
                <a:lnTo>
                  <a:pt x="39420" y="34270"/>
                </a:lnTo>
                <a:lnTo>
                  <a:pt x="39370" y="34290"/>
                </a:lnTo>
                <a:lnTo>
                  <a:pt x="39360" y="34290"/>
                </a:lnTo>
                <a:lnTo>
                  <a:pt x="39350" y="34300"/>
                </a:lnTo>
                <a:lnTo>
                  <a:pt x="39350" y="34310"/>
                </a:lnTo>
                <a:lnTo>
                  <a:pt x="39350" y="34330"/>
                </a:lnTo>
                <a:lnTo>
                  <a:pt x="39360" y="34360"/>
                </a:lnTo>
                <a:lnTo>
                  <a:pt x="39370" y="34370"/>
                </a:lnTo>
                <a:lnTo>
                  <a:pt x="39380" y="34380"/>
                </a:lnTo>
                <a:lnTo>
                  <a:pt x="39410" y="34390"/>
                </a:lnTo>
                <a:lnTo>
                  <a:pt x="39420" y="34390"/>
                </a:lnTo>
                <a:lnTo>
                  <a:pt x="39430" y="34410"/>
                </a:lnTo>
                <a:lnTo>
                  <a:pt x="39440" y="34420"/>
                </a:lnTo>
                <a:lnTo>
                  <a:pt x="39450" y="34430"/>
                </a:lnTo>
                <a:lnTo>
                  <a:pt x="39460" y="34450"/>
                </a:lnTo>
                <a:lnTo>
                  <a:pt x="39460" y="34470"/>
                </a:lnTo>
                <a:lnTo>
                  <a:pt x="39480" y="34540"/>
                </a:lnTo>
                <a:lnTo>
                  <a:pt x="39480" y="34570"/>
                </a:lnTo>
                <a:lnTo>
                  <a:pt x="39490" y="34630"/>
                </a:lnTo>
                <a:lnTo>
                  <a:pt x="39490" y="34640"/>
                </a:lnTo>
                <a:lnTo>
                  <a:pt x="39490" y="34690"/>
                </a:lnTo>
                <a:lnTo>
                  <a:pt x="39490" y="34700"/>
                </a:lnTo>
                <a:lnTo>
                  <a:pt x="39490" y="34710"/>
                </a:lnTo>
                <a:lnTo>
                  <a:pt x="39500" y="34720"/>
                </a:lnTo>
                <a:lnTo>
                  <a:pt x="39510" y="34740"/>
                </a:lnTo>
                <a:lnTo>
                  <a:pt x="39600" y="34770"/>
                </a:lnTo>
                <a:lnTo>
                  <a:pt x="39610" y="34770"/>
                </a:lnTo>
                <a:lnTo>
                  <a:pt x="39630" y="34760"/>
                </a:lnTo>
                <a:lnTo>
                  <a:pt x="39640" y="34760"/>
                </a:lnTo>
                <a:lnTo>
                  <a:pt x="39640" y="34770"/>
                </a:lnTo>
                <a:lnTo>
                  <a:pt x="39640" y="34780"/>
                </a:lnTo>
                <a:lnTo>
                  <a:pt x="39650" y="34800"/>
                </a:lnTo>
                <a:lnTo>
                  <a:pt x="39650" y="34810"/>
                </a:lnTo>
                <a:lnTo>
                  <a:pt x="39640" y="34830"/>
                </a:lnTo>
                <a:lnTo>
                  <a:pt x="39640" y="34840"/>
                </a:lnTo>
                <a:lnTo>
                  <a:pt x="39640" y="34850"/>
                </a:lnTo>
                <a:lnTo>
                  <a:pt x="39650" y="34860"/>
                </a:lnTo>
                <a:lnTo>
                  <a:pt x="39780" y="34960"/>
                </a:lnTo>
                <a:lnTo>
                  <a:pt x="39790" y="34970"/>
                </a:lnTo>
                <a:lnTo>
                  <a:pt x="39790" y="34980"/>
                </a:lnTo>
                <a:lnTo>
                  <a:pt x="39790" y="34990"/>
                </a:lnTo>
                <a:lnTo>
                  <a:pt x="39790" y="35000"/>
                </a:lnTo>
                <a:lnTo>
                  <a:pt x="39730" y="35030"/>
                </a:lnTo>
                <a:lnTo>
                  <a:pt x="39720" y="35030"/>
                </a:lnTo>
                <a:lnTo>
                  <a:pt x="39720" y="35040"/>
                </a:lnTo>
                <a:lnTo>
                  <a:pt x="39690" y="35050"/>
                </a:lnTo>
                <a:lnTo>
                  <a:pt x="39570" y="35050"/>
                </a:lnTo>
                <a:lnTo>
                  <a:pt x="39550" y="35070"/>
                </a:lnTo>
                <a:lnTo>
                  <a:pt x="39520" y="35090"/>
                </a:lnTo>
                <a:lnTo>
                  <a:pt x="39510" y="35090"/>
                </a:lnTo>
                <a:lnTo>
                  <a:pt x="39490" y="35080"/>
                </a:lnTo>
                <a:lnTo>
                  <a:pt x="39480" y="35080"/>
                </a:lnTo>
                <a:lnTo>
                  <a:pt x="39480" y="35100"/>
                </a:lnTo>
                <a:lnTo>
                  <a:pt x="39470" y="35120"/>
                </a:lnTo>
                <a:lnTo>
                  <a:pt x="39440" y="35130"/>
                </a:lnTo>
                <a:lnTo>
                  <a:pt x="39440" y="35140"/>
                </a:lnTo>
                <a:lnTo>
                  <a:pt x="39450" y="35150"/>
                </a:lnTo>
                <a:lnTo>
                  <a:pt x="39480" y="35170"/>
                </a:lnTo>
                <a:lnTo>
                  <a:pt x="39530" y="35210"/>
                </a:lnTo>
                <a:lnTo>
                  <a:pt x="39560" y="35270"/>
                </a:lnTo>
                <a:lnTo>
                  <a:pt x="39570" y="35280"/>
                </a:lnTo>
                <a:lnTo>
                  <a:pt x="39570" y="35290"/>
                </a:lnTo>
                <a:lnTo>
                  <a:pt x="39580" y="35320"/>
                </a:lnTo>
                <a:lnTo>
                  <a:pt x="39590" y="35420"/>
                </a:lnTo>
                <a:lnTo>
                  <a:pt x="39580" y="35470"/>
                </a:lnTo>
                <a:lnTo>
                  <a:pt x="39580" y="35490"/>
                </a:lnTo>
                <a:lnTo>
                  <a:pt x="39580" y="35500"/>
                </a:lnTo>
                <a:lnTo>
                  <a:pt x="39580" y="35510"/>
                </a:lnTo>
                <a:lnTo>
                  <a:pt x="39570" y="35520"/>
                </a:lnTo>
                <a:lnTo>
                  <a:pt x="39570" y="35540"/>
                </a:lnTo>
                <a:lnTo>
                  <a:pt x="39580" y="35560"/>
                </a:lnTo>
                <a:lnTo>
                  <a:pt x="39580" y="35580"/>
                </a:lnTo>
                <a:lnTo>
                  <a:pt x="39580" y="35610"/>
                </a:lnTo>
                <a:lnTo>
                  <a:pt x="39580" y="35620"/>
                </a:lnTo>
                <a:lnTo>
                  <a:pt x="39580" y="35630"/>
                </a:lnTo>
                <a:lnTo>
                  <a:pt x="39580" y="35640"/>
                </a:lnTo>
                <a:lnTo>
                  <a:pt x="39570" y="35640"/>
                </a:lnTo>
                <a:lnTo>
                  <a:pt x="39550" y="35650"/>
                </a:lnTo>
                <a:lnTo>
                  <a:pt x="39520" y="35670"/>
                </a:lnTo>
                <a:lnTo>
                  <a:pt x="39510" y="35680"/>
                </a:lnTo>
                <a:lnTo>
                  <a:pt x="39500" y="35690"/>
                </a:lnTo>
                <a:lnTo>
                  <a:pt x="39480" y="35730"/>
                </a:lnTo>
                <a:lnTo>
                  <a:pt x="39480" y="35750"/>
                </a:lnTo>
                <a:lnTo>
                  <a:pt x="39470" y="35760"/>
                </a:lnTo>
                <a:lnTo>
                  <a:pt x="39470" y="35770"/>
                </a:lnTo>
                <a:lnTo>
                  <a:pt x="39480" y="35790"/>
                </a:lnTo>
                <a:lnTo>
                  <a:pt x="39490" y="35810"/>
                </a:lnTo>
                <a:lnTo>
                  <a:pt x="39490" y="35820"/>
                </a:lnTo>
                <a:lnTo>
                  <a:pt x="39480" y="35830"/>
                </a:lnTo>
                <a:lnTo>
                  <a:pt x="39470" y="35840"/>
                </a:lnTo>
                <a:lnTo>
                  <a:pt x="39460" y="35840"/>
                </a:lnTo>
                <a:lnTo>
                  <a:pt x="39430" y="35820"/>
                </a:lnTo>
                <a:lnTo>
                  <a:pt x="39420" y="35810"/>
                </a:lnTo>
                <a:lnTo>
                  <a:pt x="39410" y="35810"/>
                </a:lnTo>
                <a:lnTo>
                  <a:pt x="39400" y="35810"/>
                </a:lnTo>
                <a:lnTo>
                  <a:pt x="39390" y="35820"/>
                </a:lnTo>
                <a:lnTo>
                  <a:pt x="39390" y="35830"/>
                </a:lnTo>
                <a:lnTo>
                  <a:pt x="39390" y="35850"/>
                </a:lnTo>
                <a:lnTo>
                  <a:pt x="39390" y="35890"/>
                </a:lnTo>
                <a:lnTo>
                  <a:pt x="39380" y="35910"/>
                </a:lnTo>
                <a:lnTo>
                  <a:pt x="39380" y="35920"/>
                </a:lnTo>
                <a:lnTo>
                  <a:pt x="39370" y="35940"/>
                </a:lnTo>
                <a:lnTo>
                  <a:pt x="39370" y="35950"/>
                </a:lnTo>
                <a:lnTo>
                  <a:pt x="39370" y="35960"/>
                </a:lnTo>
                <a:lnTo>
                  <a:pt x="39370" y="35980"/>
                </a:lnTo>
                <a:lnTo>
                  <a:pt x="39380" y="35990"/>
                </a:lnTo>
                <a:lnTo>
                  <a:pt x="39390" y="36000"/>
                </a:lnTo>
                <a:lnTo>
                  <a:pt x="39390" y="36010"/>
                </a:lnTo>
                <a:lnTo>
                  <a:pt x="39390" y="36020"/>
                </a:lnTo>
                <a:lnTo>
                  <a:pt x="39390" y="36040"/>
                </a:lnTo>
                <a:lnTo>
                  <a:pt x="39380" y="36050"/>
                </a:lnTo>
                <a:lnTo>
                  <a:pt x="39380" y="36060"/>
                </a:lnTo>
                <a:lnTo>
                  <a:pt x="39380" y="36070"/>
                </a:lnTo>
                <a:lnTo>
                  <a:pt x="39390" y="36120"/>
                </a:lnTo>
                <a:lnTo>
                  <a:pt x="39390" y="36130"/>
                </a:lnTo>
                <a:lnTo>
                  <a:pt x="39380" y="36140"/>
                </a:lnTo>
                <a:lnTo>
                  <a:pt x="39380" y="36170"/>
                </a:lnTo>
                <a:lnTo>
                  <a:pt x="39380" y="36190"/>
                </a:lnTo>
                <a:lnTo>
                  <a:pt x="39380" y="36200"/>
                </a:lnTo>
                <a:lnTo>
                  <a:pt x="39370" y="36210"/>
                </a:lnTo>
                <a:lnTo>
                  <a:pt x="39360" y="36210"/>
                </a:lnTo>
                <a:lnTo>
                  <a:pt x="39180" y="36210"/>
                </a:lnTo>
                <a:lnTo>
                  <a:pt x="39160" y="36190"/>
                </a:lnTo>
                <a:lnTo>
                  <a:pt x="39150" y="36180"/>
                </a:lnTo>
                <a:lnTo>
                  <a:pt x="39140" y="36180"/>
                </a:lnTo>
                <a:lnTo>
                  <a:pt x="39130" y="36190"/>
                </a:lnTo>
                <a:lnTo>
                  <a:pt x="39120" y="36190"/>
                </a:lnTo>
                <a:lnTo>
                  <a:pt x="39100" y="36220"/>
                </a:lnTo>
                <a:lnTo>
                  <a:pt x="39080" y="36230"/>
                </a:lnTo>
                <a:lnTo>
                  <a:pt x="39070" y="36230"/>
                </a:lnTo>
                <a:lnTo>
                  <a:pt x="39050" y="36230"/>
                </a:lnTo>
                <a:lnTo>
                  <a:pt x="39020" y="36210"/>
                </a:lnTo>
                <a:lnTo>
                  <a:pt x="39000" y="36200"/>
                </a:lnTo>
                <a:lnTo>
                  <a:pt x="38990" y="36210"/>
                </a:lnTo>
                <a:lnTo>
                  <a:pt x="38980" y="36220"/>
                </a:lnTo>
                <a:lnTo>
                  <a:pt x="38970" y="36240"/>
                </a:lnTo>
                <a:lnTo>
                  <a:pt x="38970" y="36250"/>
                </a:lnTo>
                <a:lnTo>
                  <a:pt x="38970" y="36260"/>
                </a:lnTo>
                <a:lnTo>
                  <a:pt x="38970" y="36270"/>
                </a:lnTo>
                <a:lnTo>
                  <a:pt x="38990" y="36310"/>
                </a:lnTo>
                <a:lnTo>
                  <a:pt x="39000" y="36320"/>
                </a:lnTo>
                <a:lnTo>
                  <a:pt x="39010" y="36330"/>
                </a:lnTo>
                <a:lnTo>
                  <a:pt x="39020" y="36340"/>
                </a:lnTo>
                <a:lnTo>
                  <a:pt x="39050" y="36400"/>
                </a:lnTo>
                <a:lnTo>
                  <a:pt x="39070" y="36450"/>
                </a:lnTo>
                <a:lnTo>
                  <a:pt x="39080" y="36470"/>
                </a:lnTo>
                <a:lnTo>
                  <a:pt x="39090" y="36480"/>
                </a:lnTo>
                <a:lnTo>
                  <a:pt x="39110" y="36490"/>
                </a:lnTo>
                <a:lnTo>
                  <a:pt x="39120" y="36500"/>
                </a:lnTo>
                <a:lnTo>
                  <a:pt x="39130" y="36520"/>
                </a:lnTo>
                <a:lnTo>
                  <a:pt x="39140" y="36530"/>
                </a:lnTo>
                <a:lnTo>
                  <a:pt x="39140" y="36540"/>
                </a:lnTo>
                <a:lnTo>
                  <a:pt x="39150" y="36540"/>
                </a:lnTo>
                <a:lnTo>
                  <a:pt x="39160" y="36530"/>
                </a:lnTo>
                <a:lnTo>
                  <a:pt x="39170" y="36530"/>
                </a:lnTo>
                <a:lnTo>
                  <a:pt x="39180" y="36540"/>
                </a:lnTo>
                <a:lnTo>
                  <a:pt x="39210" y="36580"/>
                </a:lnTo>
                <a:lnTo>
                  <a:pt x="39210" y="36590"/>
                </a:lnTo>
                <a:lnTo>
                  <a:pt x="39210" y="36610"/>
                </a:lnTo>
                <a:lnTo>
                  <a:pt x="39200" y="36620"/>
                </a:lnTo>
                <a:lnTo>
                  <a:pt x="39200" y="36630"/>
                </a:lnTo>
                <a:lnTo>
                  <a:pt x="39200" y="36640"/>
                </a:lnTo>
                <a:lnTo>
                  <a:pt x="39210" y="36640"/>
                </a:lnTo>
                <a:lnTo>
                  <a:pt x="39210" y="36650"/>
                </a:lnTo>
                <a:lnTo>
                  <a:pt x="39180" y="36670"/>
                </a:lnTo>
                <a:lnTo>
                  <a:pt x="39180" y="36680"/>
                </a:lnTo>
                <a:lnTo>
                  <a:pt x="39170" y="36680"/>
                </a:lnTo>
                <a:lnTo>
                  <a:pt x="39170" y="36690"/>
                </a:lnTo>
                <a:lnTo>
                  <a:pt x="39180" y="36710"/>
                </a:lnTo>
                <a:lnTo>
                  <a:pt x="39190" y="36720"/>
                </a:lnTo>
                <a:lnTo>
                  <a:pt x="39200" y="36750"/>
                </a:lnTo>
                <a:lnTo>
                  <a:pt x="39210" y="36770"/>
                </a:lnTo>
                <a:lnTo>
                  <a:pt x="39220" y="36780"/>
                </a:lnTo>
                <a:lnTo>
                  <a:pt x="39230" y="36790"/>
                </a:lnTo>
                <a:lnTo>
                  <a:pt x="39250" y="36800"/>
                </a:lnTo>
                <a:lnTo>
                  <a:pt x="39260" y="36810"/>
                </a:lnTo>
                <a:lnTo>
                  <a:pt x="39270" y="36820"/>
                </a:lnTo>
                <a:lnTo>
                  <a:pt x="39300" y="36860"/>
                </a:lnTo>
                <a:lnTo>
                  <a:pt x="39310" y="36860"/>
                </a:lnTo>
                <a:lnTo>
                  <a:pt x="39320" y="36860"/>
                </a:lnTo>
                <a:lnTo>
                  <a:pt x="39350" y="36850"/>
                </a:lnTo>
                <a:lnTo>
                  <a:pt x="39360" y="36840"/>
                </a:lnTo>
                <a:lnTo>
                  <a:pt x="39360" y="36850"/>
                </a:lnTo>
                <a:lnTo>
                  <a:pt x="39370" y="36850"/>
                </a:lnTo>
                <a:lnTo>
                  <a:pt x="39370" y="36870"/>
                </a:lnTo>
                <a:lnTo>
                  <a:pt x="39360" y="36890"/>
                </a:lnTo>
                <a:lnTo>
                  <a:pt x="39370" y="36890"/>
                </a:lnTo>
                <a:lnTo>
                  <a:pt x="39380" y="36890"/>
                </a:lnTo>
                <a:lnTo>
                  <a:pt x="39390" y="36890"/>
                </a:lnTo>
                <a:lnTo>
                  <a:pt x="39390" y="36900"/>
                </a:lnTo>
                <a:lnTo>
                  <a:pt x="39390" y="36910"/>
                </a:lnTo>
                <a:lnTo>
                  <a:pt x="39380" y="36930"/>
                </a:lnTo>
                <a:lnTo>
                  <a:pt x="39370" y="36930"/>
                </a:lnTo>
                <a:lnTo>
                  <a:pt x="39370" y="36940"/>
                </a:lnTo>
                <a:lnTo>
                  <a:pt x="39370" y="36950"/>
                </a:lnTo>
                <a:lnTo>
                  <a:pt x="39370" y="36960"/>
                </a:lnTo>
                <a:lnTo>
                  <a:pt x="39370" y="36970"/>
                </a:lnTo>
                <a:lnTo>
                  <a:pt x="39380" y="36970"/>
                </a:lnTo>
                <a:lnTo>
                  <a:pt x="39380" y="36980"/>
                </a:lnTo>
                <a:lnTo>
                  <a:pt x="39370" y="36980"/>
                </a:lnTo>
                <a:lnTo>
                  <a:pt x="39350" y="36980"/>
                </a:lnTo>
                <a:lnTo>
                  <a:pt x="39330" y="37010"/>
                </a:lnTo>
                <a:lnTo>
                  <a:pt x="39320" y="37030"/>
                </a:lnTo>
                <a:lnTo>
                  <a:pt x="39320" y="37040"/>
                </a:lnTo>
                <a:lnTo>
                  <a:pt x="39310" y="37050"/>
                </a:lnTo>
                <a:lnTo>
                  <a:pt x="39310" y="37060"/>
                </a:lnTo>
                <a:lnTo>
                  <a:pt x="39300" y="37070"/>
                </a:lnTo>
                <a:lnTo>
                  <a:pt x="39300" y="37080"/>
                </a:lnTo>
                <a:lnTo>
                  <a:pt x="39300" y="37100"/>
                </a:lnTo>
                <a:lnTo>
                  <a:pt x="39320" y="37130"/>
                </a:lnTo>
                <a:lnTo>
                  <a:pt x="39350" y="37170"/>
                </a:lnTo>
                <a:lnTo>
                  <a:pt x="39350" y="37180"/>
                </a:lnTo>
                <a:lnTo>
                  <a:pt x="39340" y="37190"/>
                </a:lnTo>
                <a:lnTo>
                  <a:pt x="39330" y="37190"/>
                </a:lnTo>
                <a:lnTo>
                  <a:pt x="39330" y="37200"/>
                </a:lnTo>
                <a:lnTo>
                  <a:pt x="39360" y="37210"/>
                </a:lnTo>
                <a:lnTo>
                  <a:pt x="39370" y="37220"/>
                </a:lnTo>
                <a:lnTo>
                  <a:pt x="39360" y="37230"/>
                </a:lnTo>
                <a:lnTo>
                  <a:pt x="39320" y="37260"/>
                </a:lnTo>
                <a:lnTo>
                  <a:pt x="39310" y="37260"/>
                </a:lnTo>
                <a:lnTo>
                  <a:pt x="39300" y="37260"/>
                </a:lnTo>
                <a:lnTo>
                  <a:pt x="39290" y="37260"/>
                </a:lnTo>
                <a:lnTo>
                  <a:pt x="39280" y="37260"/>
                </a:lnTo>
                <a:lnTo>
                  <a:pt x="39290" y="37260"/>
                </a:lnTo>
                <a:lnTo>
                  <a:pt x="39300" y="37280"/>
                </a:lnTo>
                <a:lnTo>
                  <a:pt x="39310" y="37290"/>
                </a:lnTo>
                <a:lnTo>
                  <a:pt x="39310" y="37300"/>
                </a:lnTo>
                <a:lnTo>
                  <a:pt x="39300" y="37300"/>
                </a:lnTo>
                <a:lnTo>
                  <a:pt x="39300" y="37310"/>
                </a:lnTo>
                <a:lnTo>
                  <a:pt x="39290" y="37310"/>
                </a:lnTo>
                <a:lnTo>
                  <a:pt x="39270" y="37290"/>
                </a:lnTo>
                <a:lnTo>
                  <a:pt x="39260" y="37290"/>
                </a:lnTo>
                <a:lnTo>
                  <a:pt x="39260" y="37300"/>
                </a:lnTo>
                <a:lnTo>
                  <a:pt x="39260" y="37310"/>
                </a:lnTo>
                <a:lnTo>
                  <a:pt x="39270" y="37330"/>
                </a:lnTo>
                <a:lnTo>
                  <a:pt x="39260" y="37340"/>
                </a:lnTo>
                <a:lnTo>
                  <a:pt x="39230" y="37350"/>
                </a:lnTo>
                <a:lnTo>
                  <a:pt x="39220" y="37350"/>
                </a:lnTo>
                <a:lnTo>
                  <a:pt x="39220" y="37360"/>
                </a:lnTo>
                <a:lnTo>
                  <a:pt x="39220" y="37370"/>
                </a:lnTo>
                <a:lnTo>
                  <a:pt x="39290" y="37440"/>
                </a:lnTo>
                <a:lnTo>
                  <a:pt x="39640" y="37800"/>
                </a:lnTo>
                <a:lnTo>
                  <a:pt x="39730" y="37870"/>
                </a:lnTo>
                <a:lnTo>
                  <a:pt x="39800" y="37930"/>
                </a:lnTo>
                <a:lnTo>
                  <a:pt x="39800" y="37940"/>
                </a:lnTo>
                <a:lnTo>
                  <a:pt x="39810" y="37950"/>
                </a:lnTo>
                <a:lnTo>
                  <a:pt x="39800" y="37960"/>
                </a:lnTo>
                <a:lnTo>
                  <a:pt x="39790" y="37970"/>
                </a:lnTo>
                <a:lnTo>
                  <a:pt x="39790" y="37980"/>
                </a:lnTo>
                <a:lnTo>
                  <a:pt x="39790" y="37990"/>
                </a:lnTo>
                <a:lnTo>
                  <a:pt x="39800" y="38000"/>
                </a:lnTo>
                <a:lnTo>
                  <a:pt x="39810" y="38010"/>
                </a:lnTo>
                <a:lnTo>
                  <a:pt x="39820" y="38010"/>
                </a:lnTo>
                <a:lnTo>
                  <a:pt x="39840" y="38010"/>
                </a:lnTo>
                <a:lnTo>
                  <a:pt x="39850" y="38010"/>
                </a:lnTo>
                <a:lnTo>
                  <a:pt x="39850" y="38020"/>
                </a:lnTo>
                <a:lnTo>
                  <a:pt x="39870" y="38050"/>
                </a:lnTo>
                <a:lnTo>
                  <a:pt x="39880" y="38060"/>
                </a:lnTo>
                <a:lnTo>
                  <a:pt x="39880" y="38070"/>
                </a:lnTo>
                <a:lnTo>
                  <a:pt x="39880" y="38090"/>
                </a:lnTo>
                <a:lnTo>
                  <a:pt x="39880" y="38140"/>
                </a:lnTo>
                <a:lnTo>
                  <a:pt x="39880" y="38150"/>
                </a:lnTo>
                <a:lnTo>
                  <a:pt x="39890" y="38160"/>
                </a:lnTo>
                <a:lnTo>
                  <a:pt x="39890" y="38170"/>
                </a:lnTo>
                <a:lnTo>
                  <a:pt x="39920" y="38210"/>
                </a:lnTo>
                <a:lnTo>
                  <a:pt x="39930" y="38220"/>
                </a:lnTo>
                <a:lnTo>
                  <a:pt x="39940" y="38240"/>
                </a:lnTo>
                <a:lnTo>
                  <a:pt x="39950" y="38250"/>
                </a:lnTo>
                <a:lnTo>
                  <a:pt x="39950" y="38260"/>
                </a:lnTo>
                <a:lnTo>
                  <a:pt x="39960" y="38270"/>
                </a:lnTo>
                <a:lnTo>
                  <a:pt x="39960" y="38280"/>
                </a:lnTo>
                <a:lnTo>
                  <a:pt x="39950" y="38300"/>
                </a:lnTo>
                <a:lnTo>
                  <a:pt x="39940" y="38310"/>
                </a:lnTo>
                <a:lnTo>
                  <a:pt x="39910" y="38330"/>
                </a:lnTo>
                <a:lnTo>
                  <a:pt x="39900" y="38340"/>
                </a:lnTo>
                <a:lnTo>
                  <a:pt x="39900" y="38350"/>
                </a:lnTo>
                <a:lnTo>
                  <a:pt x="39880" y="38360"/>
                </a:lnTo>
                <a:lnTo>
                  <a:pt x="39840" y="38370"/>
                </a:lnTo>
                <a:lnTo>
                  <a:pt x="39830" y="38370"/>
                </a:lnTo>
                <a:lnTo>
                  <a:pt x="39830" y="38380"/>
                </a:lnTo>
                <a:lnTo>
                  <a:pt x="39820" y="38390"/>
                </a:lnTo>
                <a:lnTo>
                  <a:pt x="39820" y="38430"/>
                </a:lnTo>
                <a:lnTo>
                  <a:pt x="39820" y="38440"/>
                </a:lnTo>
                <a:lnTo>
                  <a:pt x="39820" y="38460"/>
                </a:lnTo>
                <a:lnTo>
                  <a:pt x="39820" y="38470"/>
                </a:lnTo>
                <a:lnTo>
                  <a:pt x="39820" y="38480"/>
                </a:lnTo>
                <a:lnTo>
                  <a:pt x="39820" y="38490"/>
                </a:lnTo>
                <a:lnTo>
                  <a:pt x="39820" y="38530"/>
                </a:lnTo>
                <a:lnTo>
                  <a:pt x="39820" y="38550"/>
                </a:lnTo>
                <a:lnTo>
                  <a:pt x="39820" y="38580"/>
                </a:lnTo>
                <a:lnTo>
                  <a:pt x="39830" y="38620"/>
                </a:lnTo>
                <a:lnTo>
                  <a:pt x="39830" y="38630"/>
                </a:lnTo>
                <a:lnTo>
                  <a:pt x="39830" y="38640"/>
                </a:lnTo>
                <a:lnTo>
                  <a:pt x="39840" y="38660"/>
                </a:lnTo>
                <a:lnTo>
                  <a:pt x="39850" y="38670"/>
                </a:lnTo>
                <a:lnTo>
                  <a:pt x="39850" y="38680"/>
                </a:lnTo>
                <a:lnTo>
                  <a:pt x="39860" y="38690"/>
                </a:lnTo>
                <a:lnTo>
                  <a:pt x="39920" y="38720"/>
                </a:lnTo>
                <a:lnTo>
                  <a:pt x="39940" y="38730"/>
                </a:lnTo>
                <a:lnTo>
                  <a:pt x="39950" y="38750"/>
                </a:lnTo>
                <a:lnTo>
                  <a:pt x="39990" y="38800"/>
                </a:lnTo>
                <a:lnTo>
                  <a:pt x="39990" y="38820"/>
                </a:lnTo>
                <a:lnTo>
                  <a:pt x="40020" y="38890"/>
                </a:lnTo>
                <a:lnTo>
                  <a:pt x="40030" y="38920"/>
                </a:lnTo>
                <a:lnTo>
                  <a:pt x="40030" y="38930"/>
                </a:lnTo>
                <a:lnTo>
                  <a:pt x="40100" y="39020"/>
                </a:lnTo>
                <a:lnTo>
                  <a:pt x="40100" y="39030"/>
                </a:lnTo>
                <a:lnTo>
                  <a:pt x="40110" y="39030"/>
                </a:lnTo>
                <a:lnTo>
                  <a:pt x="40110" y="39050"/>
                </a:lnTo>
                <a:lnTo>
                  <a:pt x="40100" y="39060"/>
                </a:lnTo>
                <a:lnTo>
                  <a:pt x="40100" y="39070"/>
                </a:lnTo>
                <a:lnTo>
                  <a:pt x="40090" y="39080"/>
                </a:lnTo>
                <a:lnTo>
                  <a:pt x="40070" y="39090"/>
                </a:lnTo>
                <a:lnTo>
                  <a:pt x="40010" y="39120"/>
                </a:lnTo>
                <a:lnTo>
                  <a:pt x="40000" y="39120"/>
                </a:lnTo>
                <a:lnTo>
                  <a:pt x="40000" y="39130"/>
                </a:lnTo>
                <a:lnTo>
                  <a:pt x="40000" y="39140"/>
                </a:lnTo>
                <a:lnTo>
                  <a:pt x="39990" y="39160"/>
                </a:lnTo>
                <a:lnTo>
                  <a:pt x="39990" y="39170"/>
                </a:lnTo>
                <a:lnTo>
                  <a:pt x="39990" y="39180"/>
                </a:lnTo>
                <a:lnTo>
                  <a:pt x="39960" y="39210"/>
                </a:lnTo>
                <a:lnTo>
                  <a:pt x="39950" y="39220"/>
                </a:lnTo>
                <a:lnTo>
                  <a:pt x="39950" y="39230"/>
                </a:lnTo>
                <a:lnTo>
                  <a:pt x="39960" y="39240"/>
                </a:lnTo>
                <a:lnTo>
                  <a:pt x="39980" y="39320"/>
                </a:lnTo>
                <a:lnTo>
                  <a:pt x="39990" y="39330"/>
                </a:lnTo>
                <a:lnTo>
                  <a:pt x="40000" y="39360"/>
                </a:lnTo>
                <a:lnTo>
                  <a:pt x="40070" y="39440"/>
                </a:lnTo>
                <a:lnTo>
                  <a:pt x="40100" y="39470"/>
                </a:lnTo>
                <a:lnTo>
                  <a:pt x="40100" y="39480"/>
                </a:lnTo>
                <a:lnTo>
                  <a:pt x="40100" y="39490"/>
                </a:lnTo>
                <a:lnTo>
                  <a:pt x="40100" y="39510"/>
                </a:lnTo>
                <a:lnTo>
                  <a:pt x="40100" y="39520"/>
                </a:lnTo>
                <a:lnTo>
                  <a:pt x="40100" y="39540"/>
                </a:lnTo>
                <a:lnTo>
                  <a:pt x="40100" y="39550"/>
                </a:lnTo>
                <a:lnTo>
                  <a:pt x="40100" y="39560"/>
                </a:lnTo>
                <a:lnTo>
                  <a:pt x="40100" y="39570"/>
                </a:lnTo>
                <a:lnTo>
                  <a:pt x="40090" y="39580"/>
                </a:lnTo>
                <a:lnTo>
                  <a:pt x="40090" y="39590"/>
                </a:lnTo>
                <a:lnTo>
                  <a:pt x="40090" y="39600"/>
                </a:lnTo>
                <a:lnTo>
                  <a:pt x="40100" y="39610"/>
                </a:lnTo>
                <a:lnTo>
                  <a:pt x="40130" y="39670"/>
                </a:lnTo>
                <a:lnTo>
                  <a:pt x="40140" y="39680"/>
                </a:lnTo>
                <a:lnTo>
                  <a:pt x="40180" y="39660"/>
                </a:lnTo>
                <a:lnTo>
                  <a:pt x="40240" y="39640"/>
                </a:lnTo>
                <a:lnTo>
                  <a:pt x="40380" y="39640"/>
                </a:lnTo>
                <a:lnTo>
                  <a:pt x="40410" y="39640"/>
                </a:lnTo>
                <a:lnTo>
                  <a:pt x="40420" y="39650"/>
                </a:lnTo>
                <a:lnTo>
                  <a:pt x="40420" y="39660"/>
                </a:lnTo>
                <a:lnTo>
                  <a:pt x="40430" y="39670"/>
                </a:lnTo>
                <a:lnTo>
                  <a:pt x="40440" y="39700"/>
                </a:lnTo>
                <a:lnTo>
                  <a:pt x="40440" y="39710"/>
                </a:lnTo>
                <a:lnTo>
                  <a:pt x="40480" y="39750"/>
                </a:lnTo>
                <a:lnTo>
                  <a:pt x="40490" y="39770"/>
                </a:lnTo>
                <a:lnTo>
                  <a:pt x="40490" y="39780"/>
                </a:lnTo>
                <a:lnTo>
                  <a:pt x="40500" y="39790"/>
                </a:lnTo>
                <a:lnTo>
                  <a:pt x="40510" y="39790"/>
                </a:lnTo>
                <a:lnTo>
                  <a:pt x="40520" y="39800"/>
                </a:lnTo>
                <a:lnTo>
                  <a:pt x="40530" y="39810"/>
                </a:lnTo>
                <a:lnTo>
                  <a:pt x="40580" y="39810"/>
                </a:lnTo>
                <a:lnTo>
                  <a:pt x="40590" y="39810"/>
                </a:lnTo>
                <a:lnTo>
                  <a:pt x="40600" y="39820"/>
                </a:lnTo>
                <a:lnTo>
                  <a:pt x="40600" y="39830"/>
                </a:lnTo>
                <a:lnTo>
                  <a:pt x="40600" y="39840"/>
                </a:lnTo>
                <a:lnTo>
                  <a:pt x="40590" y="39870"/>
                </a:lnTo>
                <a:lnTo>
                  <a:pt x="40590" y="39900"/>
                </a:lnTo>
                <a:lnTo>
                  <a:pt x="40590" y="39910"/>
                </a:lnTo>
                <a:lnTo>
                  <a:pt x="40580" y="39920"/>
                </a:lnTo>
                <a:lnTo>
                  <a:pt x="40580" y="39930"/>
                </a:lnTo>
                <a:lnTo>
                  <a:pt x="40560" y="39940"/>
                </a:lnTo>
                <a:lnTo>
                  <a:pt x="40530" y="39940"/>
                </a:lnTo>
                <a:lnTo>
                  <a:pt x="40520" y="39940"/>
                </a:lnTo>
                <a:lnTo>
                  <a:pt x="40520" y="39950"/>
                </a:lnTo>
                <a:lnTo>
                  <a:pt x="40530" y="39960"/>
                </a:lnTo>
                <a:lnTo>
                  <a:pt x="40670" y="40020"/>
                </a:lnTo>
                <a:lnTo>
                  <a:pt x="40680" y="40030"/>
                </a:lnTo>
                <a:lnTo>
                  <a:pt x="40680" y="40040"/>
                </a:lnTo>
                <a:lnTo>
                  <a:pt x="40690" y="40060"/>
                </a:lnTo>
                <a:lnTo>
                  <a:pt x="40700" y="40070"/>
                </a:lnTo>
                <a:lnTo>
                  <a:pt x="40710" y="40090"/>
                </a:lnTo>
                <a:lnTo>
                  <a:pt x="40720" y="40100"/>
                </a:lnTo>
                <a:lnTo>
                  <a:pt x="40730" y="40150"/>
                </a:lnTo>
                <a:lnTo>
                  <a:pt x="40740" y="40180"/>
                </a:lnTo>
                <a:lnTo>
                  <a:pt x="40740" y="40200"/>
                </a:lnTo>
                <a:lnTo>
                  <a:pt x="40740" y="40210"/>
                </a:lnTo>
                <a:lnTo>
                  <a:pt x="40740" y="40220"/>
                </a:lnTo>
                <a:lnTo>
                  <a:pt x="40720" y="40240"/>
                </a:lnTo>
                <a:lnTo>
                  <a:pt x="40720" y="40250"/>
                </a:lnTo>
                <a:lnTo>
                  <a:pt x="40720" y="40260"/>
                </a:lnTo>
                <a:lnTo>
                  <a:pt x="40720" y="40280"/>
                </a:lnTo>
                <a:lnTo>
                  <a:pt x="40720" y="40290"/>
                </a:lnTo>
                <a:lnTo>
                  <a:pt x="40730" y="40290"/>
                </a:lnTo>
                <a:lnTo>
                  <a:pt x="40740" y="40310"/>
                </a:lnTo>
                <a:lnTo>
                  <a:pt x="40740" y="40330"/>
                </a:lnTo>
                <a:lnTo>
                  <a:pt x="40750" y="40350"/>
                </a:lnTo>
                <a:lnTo>
                  <a:pt x="40750" y="40360"/>
                </a:lnTo>
                <a:lnTo>
                  <a:pt x="40760" y="40370"/>
                </a:lnTo>
                <a:lnTo>
                  <a:pt x="40770" y="40380"/>
                </a:lnTo>
                <a:lnTo>
                  <a:pt x="40760" y="40400"/>
                </a:lnTo>
                <a:lnTo>
                  <a:pt x="40760" y="40410"/>
                </a:lnTo>
                <a:lnTo>
                  <a:pt x="40760" y="40420"/>
                </a:lnTo>
                <a:lnTo>
                  <a:pt x="40750" y="40450"/>
                </a:lnTo>
                <a:lnTo>
                  <a:pt x="40750" y="40470"/>
                </a:lnTo>
                <a:lnTo>
                  <a:pt x="40750" y="40480"/>
                </a:lnTo>
                <a:lnTo>
                  <a:pt x="40730" y="40530"/>
                </a:lnTo>
                <a:lnTo>
                  <a:pt x="40720" y="40530"/>
                </a:lnTo>
                <a:lnTo>
                  <a:pt x="40720" y="40540"/>
                </a:lnTo>
                <a:lnTo>
                  <a:pt x="40710" y="40540"/>
                </a:lnTo>
                <a:lnTo>
                  <a:pt x="40670" y="40550"/>
                </a:lnTo>
                <a:lnTo>
                  <a:pt x="40660" y="40560"/>
                </a:lnTo>
                <a:lnTo>
                  <a:pt x="40650" y="40570"/>
                </a:lnTo>
                <a:lnTo>
                  <a:pt x="40640" y="40580"/>
                </a:lnTo>
                <a:lnTo>
                  <a:pt x="40620" y="40630"/>
                </a:lnTo>
                <a:lnTo>
                  <a:pt x="40610" y="40670"/>
                </a:lnTo>
                <a:lnTo>
                  <a:pt x="40590" y="40700"/>
                </a:lnTo>
                <a:lnTo>
                  <a:pt x="40590" y="40710"/>
                </a:lnTo>
                <a:lnTo>
                  <a:pt x="40590" y="40720"/>
                </a:lnTo>
                <a:lnTo>
                  <a:pt x="40590" y="40730"/>
                </a:lnTo>
                <a:lnTo>
                  <a:pt x="40600" y="40740"/>
                </a:lnTo>
                <a:lnTo>
                  <a:pt x="40600" y="40750"/>
                </a:lnTo>
                <a:lnTo>
                  <a:pt x="40600" y="40760"/>
                </a:lnTo>
                <a:lnTo>
                  <a:pt x="40610" y="40770"/>
                </a:lnTo>
                <a:lnTo>
                  <a:pt x="40610" y="40780"/>
                </a:lnTo>
                <a:lnTo>
                  <a:pt x="40620" y="40790"/>
                </a:lnTo>
                <a:lnTo>
                  <a:pt x="40630" y="40790"/>
                </a:lnTo>
                <a:lnTo>
                  <a:pt x="40640" y="40800"/>
                </a:lnTo>
                <a:lnTo>
                  <a:pt x="40640" y="40810"/>
                </a:lnTo>
                <a:lnTo>
                  <a:pt x="40640" y="40820"/>
                </a:lnTo>
                <a:lnTo>
                  <a:pt x="40640" y="40830"/>
                </a:lnTo>
                <a:lnTo>
                  <a:pt x="40640" y="40850"/>
                </a:lnTo>
                <a:lnTo>
                  <a:pt x="40640" y="40870"/>
                </a:lnTo>
                <a:lnTo>
                  <a:pt x="40630" y="40880"/>
                </a:lnTo>
                <a:lnTo>
                  <a:pt x="40600" y="40900"/>
                </a:lnTo>
                <a:lnTo>
                  <a:pt x="40590" y="40910"/>
                </a:lnTo>
                <a:lnTo>
                  <a:pt x="40580" y="40920"/>
                </a:lnTo>
                <a:lnTo>
                  <a:pt x="40580" y="40930"/>
                </a:lnTo>
                <a:lnTo>
                  <a:pt x="40570" y="40930"/>
                </a:lnTo>
                <a:lnTo>
                  <a:pt x="40570" y="40940"/>
                </a:lnTo>
                <a:lnTo>
                  <a:pt x="40570" y="40950"/>
                </a:lnTo>
                <a:lnTo>
                  <a:pt x="40570" y="40960"/>
                </a:lnTo>
                <a:lnTo>
                  <a:pt x="40580" y="40980"/>
                </a:lnTo>
                <a:lnTo>
                  <a:pt x="40580" y="40990"/>
                </a:lnTo>
                <a:lnTo>
                  <a:pt x="40590" y="41000"/>
                </a:lnTo>
                <a:lnTo>
                  <a:pt x="40600" y="41000"/>
                </a:lnTo>
                <a:lnTo>
                  <a:pt x="40690" y="41010"/>
                </a:lnTo>
                <a:lnTo>
                  <a:pt x="40910" y="40950"/>
                </a:lnTo>
                <a:lnTo>
                  <a:pt x="40980" y="40950"/>
                </a:lnTo>
                <a:lnTo>
                  <a:pt x="40990" y="40960"/>
                </a:lnTo>
                <a:lnTo>
                  <a:pt x="40990" y="40970"/>
                </a:lnTo>
                <a:lnTo>
                  <a:pt x="41000" y="40970"/>
                </a:lnTo>
                <a:lnTo>
                  <a:pt x="41000" y="40980"/>
                </a:lnTo>
                <a:lnTo>
                  <a:pt x="41000" y="41000"/>
                </a:lnTo>
                <a:lnTo>
                  <a:pt x="41010" y="41010"/>
                </a:lnTo>
                <a:lnTo>
                  <a:pt x="41000" y="41030"/>
                </a:lnTo>
                <a:lnTo>
                  <a:pt x="41000" y="41040"/>
                </a:lnTo>
                <a:lnTo>
                  <a:pt x="40990" y="41050"/>
                </a:lnTo>
                <a:lnTo>
                  <a:pt x="40980" y="41060"/>
                </a:lnTo>
                <a:lnTo>
                  <a:pt x="40980" y="41070"/>
                </a:lnTo>
                <a:lnTo>
                  <a:pt x="40980" y="41080"/>
                </a:lnTo>
                <a:lnTo>
                  <a:pt x="40980" y="41090"/>
                </a:lnTo>
                <a:lnTo>
                  <a:pt x="40980" y="41100"/>
                </a:lnTo>
                <a:lnTo>
                  <a:pt x="40990" y="41110"/>
                </a:lnTo>
                <a:lnTo>
                  <a:pt x="41010" y="41120"/>
                </a:lnTo>
                <a:lnTo>
                  <a:pt x="41020" y="41130"/>
                </a:lnTo>
                <a:lnTo>
                  <a:pt x="41050" y="41130"/>
                </a:lnTo>
                <a:lnTo>
                  <a:pt x="41080" y="41120"/>
                </a:lnTo>
                <a:lnTo>
                  <a:pt x="41080" y="41130"/>
                </a:lnTo>
                <a:lnTo>
                  <a:pt x="41090" y="41130"/>
                </a:lnTo>
                <a:lnTo>
                  <a:pt x="41090" y="41150"/>
                </a:lnTo>
                <a:lnTo>
                  <a:pt x="41100" y="41180"/>
                </a:lnTo>
                <a:lnTo>
                  <a:pt x="41100" y="41190"/>
                </a:lnTo>
                <a:lnTo>
                  <a:pt x="41100" y="41200"/>
                </a:lnTo>
                <a:lnTo>
                  <a:pt x="41110" y="41210"/>
                </a:lnTo>
                <a:lnTo>
                  <a:pt x="41120" y="41210"/>
                </a:lnTo>
                <a:lnTo>
                  <a:pt x="41130" y="41210"/>
                </a:lnTo>
                <a:lnTo>
                  <a:pt x="41140" y="41210"/>
                </a:lnTo>
                <a:lnTo>
                  <a:pt x="41240" y="41170"/>
                </a:lnTo>
                <a:lnTo>
                  <a:pt x="41300" y="41150"/>
                </a:lnTo>
                <a:lnTo>
                  <a:pt x="41310" y="41150"/>
                </a:lnTo>
                <a:lnTo>
                  <a:pt x="41330" y="41120"/>
                </a:lnTo>
                <a:lnTo>
                  <a:pt x="41350" y="41100"/>
                </a:lnTo>
                <a:lnTo>
                  <a:pt x="41360" y="41100"/>
                </a:lnTo>
                <a:lnTo>
                  <a:pt x="41380" y="41100"/>
                </a:lnTo>
                <a:lnTo>
                  <a:pt x="41410" y="41100"/>
                </a:lnTo>
                <a:lnTo>
                  <a:pt x="41540" y="41160"/>
                </a:lnTo>
                <a:lnTo>
                  <a:pt x="41550" y="41180"/>
                </a:lnTo>
                <a:lnTo>
                  <a:pt x="41560" y="41180"/>
                </a:lnTo>
                <a:lnTo>
                  <a:pt x="41560" y="41190"/>
                </a:lnTo>
                <a:lnTo>
                  <a:pt x="41560" y="41200"/>
                </a:lnTo>
                <a:lnTo>
                  <a:pt x="41560" y="41210"/>
                </a:lnTo>
                <a:lnTo>
                  <a:pt x="41560" y="41230"/>
                </a:lnTo>
                <a:lnTo>
                  <a:pt x="41560" y="41260"/>
                </a:lnTo>
                <a:lnTo>
                  <a:pt x="41530" y="41350"/>
                </a:lnTo>
                <a:lnTo>
                  <a:pt x="41530" y="41370"/>
                </a:lnTo>
                <a:lnTo>
                  <a:pt x="41540" y="41370"/>
                </a:lnTo>
                <a:lnTo>
                  <a:pt x="41540" y="41380"/>
                </a:lnTo>
                <a:lnTo>
                  <a:pt x="41550" y="41390"/>
                </a:lnTo>
                <a:lnTo>
                  <a:pt x="41590" y="41430"/>
                </a:lnTo>
                <a:lnTo>
                  <a:pt x="41600" y="41440"/>
                </a:lnTo>
                <a:lnTo>
                  <a:pt x="41600" y="41450"/>
                </a:lnTo>
                <a:lnTo>
                  <a:pt x="41600" y="41460"/>
                </a:lnTo>
                <a:lnTo>
                  <a:pt x="41590" y="41480"/>
                </a:lnTo>
                <a:lnTo>
                  <a:pt x="41560" y="41550"/>
                </a:lnTo>
                <a:lnTo>
                  <a:pt x="41560" y="41560"/>
                </a:lnTo>
                <a:lnTo>
                  <a:pt x="41560" y="41580"/>
                </a:lnTo>
                <a:lnTo>
                  <a:pt x="41550" y="41590"/>
                </a:lnTo>
                <a:lnTo>
                  <a:pt x="41550" y="41600"/>
                </a:lnTo>
                <a:lnTo>
                  <a:pt x="41550" y="41630"/>
                </a:lnTo>
                <a:lnTo>
                  <a:pt x="41550" y="41640"/>
                </a:lnTo>
                <a:lnTo>
                  <a:pt x="41560" y="41650"/>
                </a:lnTo>
                <a:lnTo>
                  <a:pt x="41600" y="41700"/>
                </a:lnTo>
                <a:lnTo>
                  <a:pt x="41610" y="41710"/>
                </a:lnTo>
                <a:lnTo>
                  <a:pt x="41610" y="41720"/>
                </a:lnTo>
                <a:lnTo>
                  <a:pt x="41610" y="41760"/>
                </a:lnTo>
                <a:lnTo>
                  <a:pt x="41610" y="41770"/>
                </a:lnTo>
                <a:lnTo>
                  <a:pt x="41610" y="41780"/>
                </a:lnTo>
                <a:lnTo>
                  <a:pt x="41620" y="41800"/>
                </a:lnTo>
                <a:lnTo>
                  <a:pt x="41620" y="41820"/>
                </a:lnTo>
                <a:lnTo>
                  <a:pt x="41620" y="41830"/>
                </a:lnTo>
                <a:lnTo>
                  <a:pt x="41620" y="41840"/>
                </a:lnTo>
                <a:lnTo>
                  <a:pt x="41630" y="41840"/>
                </a:lnTo>
                <a:lnTo>
                  <a:pt x="41650" y="41860"/>
                </a:lnTo>
                <a:lnTo>
                  <a:pt x="41660" y="41880"/>
                </a:lnTo>
                <a:lnTo>
                  <a:pt x="41670" y="41890"/>
                </a:lnTo>
                <a:lnTo>
                  <a:pt x="41670" y="41900"/>
                </a:lnTo>
                <a:lnTo>
                  <a:pt x="41670" y="41910"/>
                </a:lnTo>
                <a:lnTo>
                  <a:pt x="41670" y="41920"/>
                </a:lnTo>
                <a:lnTo>
                  <a:pt x="41670" y="41940"/>
                </a:lnTo>
                <a:lnTo>
                  <a:pt x="41670" y="41950"/>
                </a:lnTo>
                <a:lnTo>
                  <a:pt x="41670" y="41960"/>
                </a:lnTo>
                <a:lnTo>
                  <a:pt x="41660" y="41970"/>
                </a:lnTo>
                <a:lnTo>
                  <a:pt x="41640" y="42020"/>
                </a:lnTo>
                <a:lnTo>
                  <a:pt x="41640" y="42030"/>
                </a:lnTo>
                <a:lnTo>
                  <a:pt x="41640" y="42040"/>
                </a:lnTo>
                <a:lnTo>
                  <a:pt x="41640" y="42050"/>
                </a:lnTo>
                <a:lnTo>
                  <a:pt x="41640" y="42060"/>
                </a:lnTo>
                <a:lnTo>
                  <a:pt x="41630" y="42070"/>
                </a:lnTo>
                <a:lnTo>
                  <a:pt x="41620" y="42100"/>
                </a:lnTo>
                <a:lnTo>
                  <a:pt x="41610" y="42120"/>
                </a:lnTo>
                <a:lnTo>
                  <a:pt x="41610" y="42130"/>
                </a:lnTo>
                <a:lnTo>
                  <a:pt x="41620" y="42140"/>
                </a:lnTo>
                <a:lnTo>
                  <a:pt x="41620" y="42150"/>
                </a:lnTo>
                <a:lnTo>
                  <a:pt x="41630" y="42150"/>
                </a:lnTo>
                <a:lnTo>
                  <a:pt x="41630" y="42160"/>
                </a:lnTo>
                <a:lnTo>
                  <a:pt x="41630" y="42170"/>
                </a:lnTo>
                <a:lnTo>
                  <a:pt x="41630" y="42190"/>
                </a:lnTo>
                <a:lnTo>
                  <a:pt x="41630" y="42200"/>
                </a:lnTo>
                <a:lnTo>
                  <a:pt x="41630" y="42210"/>
                </a:lnTo>
                <a:lnTo>
                  <a:pt x="41630" y="42220"/>
                </a:lnTo>
                <a:lnTo>
                  <a:pt x="41620" y="42230"/>
                </a:lnTo>
                <a:lnTo>
                  <a:pt x="41450" y="42320"/>
                </a:lnTo>
                <a:lnTo>
                  <a:pt x="41440" y="42320"/>
                </a:lnTo>
                <a:lnTo>
                  <a:pt x="41400" y="42370"/>
                </a:lnTo>
                <a:lnTo>
                  <a:pt x="41380" y="42390"/>
                </a:lnTo>
                <a:lnTo>
                  <a:pt x="41360" y="42390"/>
                </a:lnTo>
                <a:lnTo>
                  <a:pt x="41350" y="42400"/>
                </a:lnTo>
                <a:lnTo>
                  <a:pt x="41350" y="42410"/>
                </a:lnTo>
                <a:lnTo>
                  <a:pt x="41330" y="42440"/>
                </a:lnTo>
                <a:lnTo>
                  <a:pt x="41330" y="42460"/>
                </a:lnTo>
                <a:lnTo>
                  <a:pt x="41300" y="42490"/>
                </a:lnTo>
                <a:lnTo>
                  <a:pt x="41290" y="42490"/>
                </a:lnTo>
                <a:lnTo>
                  <a:pt x="41290" y="42510"/>
                </a:lnTo>
                <a:lnTo>
                  <a:pt x="41280" y="42530"/>
                </a:lnTo>
                <a:lnTo>
                  <a:pt x="41260" y="42580"/>
                </a:lnTo>
                <a:lnTo>
                  <a:pt x="41260" y="42590"/>
                </a:lnTo>
                <a:lnTo>
                  <a:pt x="41260" y="42600"/>
                </a:lnTo>
                <a:lnTo>
                  <a:pt x="41260" y="42610"/>
                </a:lnTo>
                <a:lnTo>
                  <a:pt x="41250" y="42620"/>
                </a:lnTo>
                <a:lnTo>
                  <a:pt x="41240" y="42650"/>
                </a:lnTo>
                <a:lnTo>
                  <a:pt x="41240" y="42660"/>
                </a:lnTo>
                <a:lnTo>
                  <a:pt x="41240" y="42670"/>
                </a:lnTo>
                <a:lnTo>
                  <a:pt x="41240" y="42680"/>
                </a:lnTo>
                <a:lnTo>
                  <a:pt x="41240" y="42690"/>
                </a:lnTo>
                <a:lnTo>
                  <a:pt x="41240" y="42700"/>
                </a:lnTo>
                <a:lnTo>
                  <a:pt x="41240" y="42720"/>
                </a:lnTo>
                <a:lnTo>
                  <a:pt x="41230" y="42730"/>
                </a:lnTo>
                <a:lnTo>
                  <a:pt x="41190" y="42800"/>
                </a:lnTo>
                <a:lnTo>
                  <a:pt x="41190" y="42810"/>
                </a:lnTo>
                <a:lnTo>
                  <a:pt x="41160" y="42830"/>
                </a:lnTo>
                <a:lnTo>
                  <a:pt x="41160" y="42840"/>
                </a:lnTo>
                <a:lnTo>
                  <a:pt x="41150" y="42870"/>
                </a:lnTo>
                <a:lnTo>
                  <a:pt x="41140" y="42880"/>
                </a:lnTo>
                <a:lnTo>
                  <a:pt x="41130" y="42880"/>
                </a:lnTo>
                <a:lnTo>
                  <a:pt x="41110" y="42880"/>
                </a:lnTo>
                <a:lnTo>
                  <a:pt x="41090" y="42860"/>
                </a:lnTo>
                <a:lnTo>
                  <a:pt x="41080" y="42860"/>
                </a:lnTo>
                <a:lnTo>
                  <a:pt x="41070" y="42860"/>
                </a:lnTo>
                <a:lnTo>
                  <a:pt x="41060" y="42870"/>
                </a:lnTo>
                <a:lnTo>
                  <a:pt x="41050" y="42890"/>
                </a:lnTo>
                <a:lnTo>
                  <a:pt x="41050" y="42900"/>
                </a:lnTo>
                <a:lnTo>
                  <a:pt x="41050" y="42910"/>
                </a:lnTo>
                <a:lnTo>
                  <a:pt x="41060" y="42930"/>
                </a:lnTo>
                <a:lnTo>
                  <a:pt x="41070" y="42950"/>
                </a:lnTo>
                <a:lnTo>
                  <a:pt x="41090" y="42960"/>
                </a:lnTo>
                <a:lnTo>
                  <a:pt x="41120" y="42960"/>
                </a:lnTo>
                <a:lnTo>
                  <a:pt x="41140" y="42970"/>
                </a:lnTo>
                <a:lnTo>
                  <a:pt x="41150" y="43000"/>
                </a:lnTo>
                <a:lnTo>
                  <a:pt x="41160" y="43000"/>
                </a:lnTo>
                <a:lnTo>
                  <a:pt x="41200" y="42980"/>
                </a:lnTo>
                <a:lnTo>
                  <a:pt x="41210" y="42990"/>
                </a:lnTo>
                <a:lnTo>
                  <a:pt x="41230" y="43010"/>
                </a:lnTo>
                <a:lnTo>
                  <a:pt x="41240" y="43030"/>
                </a:lnTo>
                <a:lnTo>
                  <a:pt x="41260" y="43060"/>
                </a:lnTo>
                <a:lnTo>
                  <a:pt x="41260" y="43080"/>
                </a:lnTo>
                <a:lnTo>
                  <a:pt x="41260" y="43090"/>
                </a:lnTo>
                <a:lnTo>
                  <a:pt x="41270" y="43120"/>
                </a:lnTo>
                <a:lnTo>
                  <a:pt x="41250" y="43130"/>
                </a:lnTo>
                <a:lnTo>
                  <a:pt x="41250" y="43150"/>
                </a:lnTo>
                <a:lnTo>
                  <a:pt x="41260" y="43160"/>
                </a:lnTo>
                <a:lnTo>
                  <a:pt x="41270" y="43180"/>
                </a:lnTo>
                <a:lnTo>
                  <a:pt x="41270" y="43190"/>
                </a:lnTo>
                <a:lnTo>
                  <a:pt x="41280" y="43210"/>
                </a:lnTo>
                <a:lnTo>
                  <a:pt x="41280" y="43220"/>
                </a:lnTo>
                <a:lnTo>
                  <a:pt x="41290" y="43220"/>
                </a:lnTo>
                <a:lnTo>
                  <a:pt x="41300" y="43220"/>
                </a:lnTo>
                <a:lnTo>
                  <a:pt x="41300" y="43210"/>
                </a:lnTo>
                <a:lnTo>
                  <a:pt x="41300" y="43200"/>
                </a:lnTo>
                <a:lnTo>
                  <a:pt x="41310" y="43200"/>
                </a:lnTo>
                <a:lnTo>
                  <a:pt x="41340" y="43190"/>
                </a:lnTo>
                <a:lnTo>
                  <a:pt x="41430" y="43190"/>
                </a:lnTo>
                <a:lnTo>
                  <a:pt x="41450" y="43210"/>
                </a:lnTo>
                <a:lnTo>
                  <a:pt x="41440" y="43230"/>
                </a:lnTo>
                <a:lnTo>
                  <a:pt x="41440" y="43240"/>
                </a:lnTo>
                <a:lnTo>
                  <a:pt x="41410" y="43270"/>
                </a:lnTo>
                <a:lnTo>
                  <a:pt x="41380" y="43330"/>
                </a:lnTo>
                <a:lnTo>
                  <a:pt x="41360" y="43340"/>
                </a:lnTo>
                <a:lnTo>
                  <a:pt x="41360" y="43360"/>
                </a:lnTo>
                <a:lnTo>
                  <a:pt x="41360" y="43380"/>
                </a:lnTo>
                <a:lnTo>
                  <a:pt x="41360" y="43390"/>
                </a:lnTo>
                <a:lnTo>
                  <a:pt x="41360" y="43400"/>
                </a:lnTo>
                <a:lnTo>
                  <a:pt x="41350" y="43410"/>
                </a:lnTo>
                <a:lnTo>
                  <a:pt x="41340" y="43420"/>
                </a:lnTo>
                <a:lnTo>
                  <a:pt x="41330" y="43430"/>
                </a:lnTo>
                <a:lnTo>
                  <a:pt x="41320" y="43500"/>
                </a:lnTo>
                <a:lnTo>
                  <a:pt x="41320" y="43520"/>
                </a:lnTo>
                <a:lnTo>
                  <a:pt x="41340" y="43540"/>
                </a:lnTo>
                <a:lnTo>
                  <a:pt x="41340" y="43550"/>
                </a:lnTo>
                <a:lnTo>
                  <a:pt x="41350" y="43570"/>
                </a:lnTo>
                <a:lnTo>
                  <a:pt x="41350" y="43580"/>
                </a:lnTo>
                <a:lnTo>
                  <a:pt x="41360" y="43580"/>
                </a:lnTo>
                <a:lnTo>
                  <a:pt x="41390" y="43590"/>
                </a:lnTo>
                <a:lnTo>
                  <a:pt x="41390" y="43600"/>
                </a:lnTo>
                <a:lnTo>
                  <a:pt x="41390" y="43610"/>
                </a:lnTo>
                <a:lnTo>
                  <a:pt x="41390" y="43620"/>
                </a:lnTo>
                <a:lnTo>
                  <a:pt x="41390" y="43640"/>
                </a:lnTo>
                <a:lnTo>
                  <a:pt x="41390" y="43650"/>
                </a:lnTo>
                <a:lnTo>
                  <a:pt x="41380" y="43660"/>
                </a:lnTo>
                <a:lnTo>
                  <a:pt x="41350" y="43710"/>
                </a:lnTo>
                <a:lnTo>
                  <a:pt x="41340" y="43710"/>
                </a:lnTo>
                <a:lnTo>
                  <a:pt x="41340" y="43720"/>
                </a:lnTo>
                <a:lnTo>
                  <a:pt x="41340" y="43730"/>
                </a:lnTo>
                <a:lnTo>
                  <a:pt x="41340" y="43740"/>
                </a:lnTo>
                <a:lnTo>
                  <a:pt x="41340" y="43750"/>
                </a:lnTo>
                <a:lnTo>
                  <a:pt x="41340" y="43770"/>
                </a:lnTo>
                <a:lnTo>
                  <a:pt x="41350" y="43790"/>
                </a:lnTo>
                <a:lnTo>
                  <a:pt x="41350" y="43800"/>
                </a:lnTo>
                <a:lnTo>
                  <a:pt x="41340" y="43830"/>
                </a:lnTo>
                <a:lnTo>
                  <a:pt x="41320" y="43860"/>
                </a:lnTo>
                <a:lnTo>
                  <a:pt x="41300" y="43870"/>
                </a:lnTo>
                <a:lnTo>
                  <a:pt x="41240" y="43880"/>
                </a:lnTo>
                <a:lnTo>
                  <a:pt x="41230" y="43890"/>
                </a:lnTo>
                <a:lnTo>
                  <a:pt x="41170" y="43980"/>
                </a:lnTo>
                <a:lnTo>
                  <a:pt x="41130" y="44060"/>
                </a:lnTo>
                <a:lnTo>
                  <a:pt x="41120" y="44070"/>
                </a:lnTo>
                <a:lnTo>
                  <a:pt x="41120" y="44080"/>
                </a:lnTo>
                <a:lnTo>
                  <a:pt x="41120" y="44090"/>
                </a:lnTo>
                <a:lnTo>
                  <a:pt x="41120" y="44100"/>
                </a:lnTo>
                <a:lnTo>
                  <a:pt x="41120" y="44110"/>
                </a:lnTo>
                <a:lnTo>
                  <a:pt x="41110" y="44120"/>
                </a:lnTo>
                <a:lnTo>
                  <a:pt x="41090" y="44140"/>
                </a:lnTo>
                <a:lnTo>
                  <a:pt x="41080" y="44150"/>
                </a:lnTo>
                <a:lnTo>
                  <a:pt x="41080" y="44160"/>
                </a:lnTo>
                <a:lnTo>
                  <a:pt x="41080" y="44170"/>
                </a:lnTo>
                <a:lnTo>
                  <a:pt x="41080" y="44180"/>
                </a:lnTo>
                <a:lnTo>
                  <a:pt x="41080" y="44190"/>
                </a:lnTo>
                <a:lnTo>
                  <a:pt x="41080" y="44200"/>
                </a:lnTo>
                <a:lnTo>
                  <a:pt x="41080" y="44210"/>
                </a:lnTo>
                <a:lnTo>
                  <a:pt x="41070" y="44210"/>
                </a:lnTo>
                <a:lnTo>
                  <a:pt x="41050" y="44230"/>
                </a:lnTo>
                <a:lnTo>
                  <a:pt x="41020" y="44260"/>
                </a:lnTo>
                <a:lnTo>
                  <a:pt x="41000" y="44270"/>
                </a:lnTo>
                <a:lnTo>
                  <a:pt x="40990" y="44270"/>
                </a:lnTo>
                <a:lnTo>
                  <a:pt x="40990" y="44280"/>
                </a:lnTo>
                <a:lnTo>
                  <a:pt x="40980" y="44300"/>
                </a:lnTo>
                <a:lnTo>
                  <a:pt x="40980" y="44310"/>
                </a:lnTo>
                <a:lnTo>
                  <a:pt x="40970" y="44320"/>
                </a:lnTo>
                <a:lnTo>
                  <a:pt x="40960" y="44330"/>
                </a:lnTo>
                <a:lnTo>
                  <a:pt x="40960" y="44340"/>
                </a:lnTo>
                <a:lnTo>
                  <a:pt x="40960" y="44350"/>
                </a:lnTo>
                <a:lnTo>
                  <a:pt x="40960" y="44360"/>
                </a:lnTo>
                <a:lnTo>
                  <a:pt x="40970" y="44380"/>
                </a:lnTo>
                <a:lnTo>
                  <a:pt x="40970" y="44390"/>
                </a:lnTo>
                <a:lnTo>
                  <a:pt x="40970" y="44400"/>
                </a:lnTo>
                <a:lnTo>
                  <a:pt x="40960" y="44420"/>
                </a:lnTo>
                <a:lnTo>
                  <a:pt x="40940" y="44450"/>
                </a:lnTo>
                <a:lnTo>
                  <a:pt x="40940" y="44460"/>
                </a:lnTo>
                <a:lnTo>
                  <a:pt x="40910" y="44490"/>
                </a:lnTo>
                <a:lnTo>
                  <a:pt x="40890" y="44510"/>
                </a:lnTo>
                <a:lnTo>
                  <a:pt x="40870" y="44520"/>
                </a:lnTo>
                <a:lnTo>
                  <a:pt x="40680" y="44800"/>
                </a:lnTo>
                <a:lnTo>
                  <a:pt x="40670" y="44830"/>
                </a:lnTo>
                <a:lnTo>
                  <a:pt x="40670" y="44810"/>
                </a:lnTo>
                <a:lnTo>
                  <a:pt x="40660" y="44790"/>
                </a:lnTo>
                <a:lnTo>
                  <a:pt x="40660" y="44770"/>
                </a:lnTo>
                <a:lnTo>
                  <a:pt x="40650" y="44760"/>
                </a:lnTo>
                <a:lnTo>
                  <a:pt x="40650" y="44750"/>
                </a:lnTo>
                <a:lnTo>
                  <a:pt x="40640" y="44740"/>
                </a:lnTo>
                <a:lnTo>
                  <a:pt x="40590" y="44710"/>
                </a:lnTo>
                <a:lnTo>
                  <a:pt x="40580" y="44700"/>
                </a:lnTo>
                <a:lnTo>
                  <a:pt x="40580" y="44690"/>
                </a:lnTo>
                <a:lnTo>
                  <a:pt x="40580" y="44670"/>
                </a:lnTo>
                <a:lnTo>
                  <a:pt x="40580" y="44640"/>
                </a:lnTo>
                <a:lnTo>
                  <a:pt x="40580" y="44630"/>
                </a:lnTo>
                <a:lnTo>
                  <a:pt x="40570" y="44620"/>
                </a:lnTo>
                <a:lnTo>
                  <a:pt x="40560" y="44600"/>
                </a:lnTo>
                <a:lnTo>
                  <a:pt x="40560" y="44590"/>
                </a:lnTo>
                <a:lnTo>
                  <a:pt x="40560" y="44580"/>
                </a:lnTo>
                <a:lnTo>
                  <a:pt x="40550" y="44570"/>
                </a:lnTo>
                <a:lnTo>
                  <a:pt x="40550" y="44560"/>
                </a:lnTo>
                <a:lnTo>
                  <a:pt x="40540" y="44560"/>
                </a:lnTo>
                <a:lnTo>
                  <a:pt x="40530" y="44550"/>
                </a:lnTo>
                <a:lnTo>
                  <a:pt x="40520" y="44550"/>
                </a:lnTo>
                <a:lnTo>
                  <a:pt x="40460" y="44560"/>
                </a:lnTo>
                <a:lnTo>
                  <a:pt x="40450" y="44560"/>
                </a:lnTo>
                <a:lnTo>
                  <a:pt x="40410" y="44530"/>
                </a:lnTo>
                <a:lnTo>
                  <a:pt x="40400" y="44520"/>
                </a:lnTo>
                <a:lnTo>
                  <a:pt x="40390" y="44510"/>
                </a:lnTo>
                <a:lnTo>
                  <a:pt x="40390" y="44500"/>
                </a:lnTo>
                <a:lnTo>
                  <a:pt x="40370" y="44460"/>
                </a:lnTo>
                <a:lnTo>
                  <a:pt x="40370" y="44440"/>
                </a:lnTo>
                <a:lnTo>
                  <a:pt x="40370" y="44420"/>
                </a:lnTo>
                <a:lnTo>
                  <a:pt x="40360" y="44420"/>
                </a:lnTo>
                <a:lnTo>
                  <a:pt x="40270" y="44310"/>
                </a:lnTo>
                <a:lnTo>
                  <a:pt x="40260" y="44310"/>
                </a:lnTo>
                <a:lnTo>
                  <a:pt x="40250" y="44310"/>
                </a:lnTo>
                <a:lnTo>
                  <a:pt x="40240" y="44310"/>
                </a:lnTo>
                <a:lnTo>
                  <a:pt x="40160" y="44380"/>
                </a:lnTo>
                <a:lnTo>
                  <a:pt x="40140" y="44390"/>
                </a:lnTo>
                <a:lnTo>
                  <a:pt x="40130" y="44390"/>
                </a:lnTo>
                <a:lnTo>
                  <a:pt x="40120" y="44390"/>
                </a:lnTo>
                <a:lnTo>
                  <a:pt x="40110" y="44370"/>
                </a:lnTo>
                <a:lnTo>
                  <a:pt x="40110" y="44360"/>
                </a:lnTo>
                <a:lnTo>
                  <a:pt x="40100" y="44360"/>
                </a:lnTo>
                <a:lnTo>
                  <a:pt x="40020" y="44410"/>
                </a:lnTo>
                <a:lnTo>
                  <a:pt x="39970" y="44450"/>
                </a:lnTo>
                <a:lnTo>
                  <a:pt x="39950" y="44450"/>
                </a:lnTo>
                <a:lnTo>
                  <a:pt x="39790" y="44350"/>
                </a:lnTo>
                <a:lnTo>
                  <a:pt x="39780" y="44340"/>
                </a:lnTo>
                <a:lnTo>
                  <a:pt x="39780" y="44330"/>
                </a:lnTo>
                <a:lnTo>
                  <a:pt x="39780" y="44320"/>
                </a:lnTo>
                <a:lnTo>
                  <a:pt x="39790" y="44310"/>
                </a:lnTo>
                <a:lnTo>
                  <a:pt x="39790" y="44300"/>
                </a:lnTo>
                <a:lnTo>
                  <a:pt x="39790" y="44290"/>
                </a:lnTo>
                <a:lnTo>
                  <a:pt x="39790" y="44280"/>
                </a:lnTo>
                <a:lnTo>
                  <a:pt x="39780" y="44270"/>
                </a:lnTo>
                <a:lnTo>
                  <a:pt x="39640" y="44180"/>
                </a:lnTo>
                <a:lnTo>
                  <a:pt x="39620" y="44160"/>
                </a:lnTo>
                <a:lnTo>
                  <a:pt x="39610" y="44150"/>
                </a:lnTo>
                <a:lnTo>
                  <a:pt x="39610" y="44130"/>
                </a:lnTo>
                <a:lnTo>
                  <a:pt x="39620" y="44070"/>
                </a:lnTo>
                <a:lnTo>
                  <a:pt x="39620" y="44060"/>
                </a:lnTo>
                <a:lnTo>
                  <a:pt x="39620" y="44050"/>
                </a:lnTo>
                <a:lnTo>
                  <a:pt x="39610" y="44050"/>
                </a:lnTo>
                <a:lnTo>
                  <a:pt x="39600" y="44040"/>
                </a:lnTo>
                <a:lnTo>
                  <a:pt x="39440" y="44010"/>
                </a:lnTo>
                <a:lnTo>
                  <a:pt x="39380" y="44030"/>
                </a:lnTo>
                <a:lnTo>
                  <a:pt x="39340" y="44030"/>
                </a:lnTo>
                <a:lnTo>
                  <a:pt x="39320" y="44020"/>
                </a:lnTo>
                <a:lnTo>
                  <a:pt x="39280" y="43990"/>
                </a:lnTo>
                <a:lnTo>
                  <a:pt x="39250" y="43970"/>
                </a:lnTo>
                <a:lnTo>
                  <a:pt x="39230" y="43970"/>
                </a:lnTo>
                <a:lnTo>
                  <a:pt x="39210" y="43970"/>
                </a:lnTo>
                <a:lnTo>
                  <a:pt x="39190" y="43990"/>
                </a:lnTo>
                <a:lnTo>
                  <a:pt x="39120" y="44040"/>
                </a:lnTo>
                <a:lnTo>
                  <a:pt x="39040" y="44130"/>
                </a:lnTo>
                <a:lnTo>
                  <a:pt x="39030" y="44140"/>
                </a:lnTo>
                <a:lnTo>
                  <a:pt x="39010" y="44140"/>
                </a:lnTo>
                <a:lnTo>
                  <a:pt x="38910" y="44080"/>
                </a:lnTo>
                <a:lnTo>
                  <a:pt x="38900" y="44060"/>
                </a:lnTo>
                <a:lnTo>
                  <a:pt x="38900" y="44050"/>
                </a:lnTo>
                <a:lnTo>
                  <a:pt x="38900" y="44040"/>
                </a:lnTo>
                <a:lnTo>
                  <a:pt x="38900" y="44030"/>
                </a:lnTo>
                <a:lnTo>
                  <a:pt x="38890" y="44020"/>
                </a:lnTo>
                <a:lnTo>
                  <a:pt x="38730" y="43960"/>
                </a:lnTo>
                <a:lnTo>
                  <a:pt x="38730" y="43950"/>
                </a:lnTo>
                <a:lnTo>
                  <a:pt x="38730" y="43940"/>
                </a:lnTo>
                <a:lnTo>
                  <a:pt x="38720" y="43930"/>
                </a:lnTo>
                <a:lnTo>
                  <a:pt x="38720" y="43900"/>
                </a:lnTo>
                <a:lnTo>
                  <a:pt x="38720" y="43880"/>
                </a:lnTo>
                <a:lnTo>
                  <a:pt x="38720" y="43870"/>
                </a:lnTo>
                <a:lnTo>
                  <a:pt x="38710" y="43860"/>
                </a:lnTo>
                <a:lnTo>
                  <a:pt x="38640" y="43780"/>
                </a:lnTo>
                <a:lnTo>
                  <a:pt x="38630" y="43770"/>
                </a:lnTo>
                <a:lnTo>
                  <a:pt x="38630" y="43750"/>
                </a:lnTo>
                <a:lnTo>
                  <a:pt x="38600" y="43660"/>
                </a:lnTo>
                <a:lnTo>
                  <a:pt x="38600" y="43640"/>
                </a:lnTo>
                <a:lnTo>
                  <a:pt x="38600" y="43630"/>
                </a:lnTo>
                <a:lnTo>
                  <a:pt x="38590" y="43590"/>
                </a:lnTo>
                <a:lnTo>
                  <a:pt x="38590" y="43580"/>
                </a:lnTo>
                <a:lnTo>
                  <a:pt x="38590" y="43560"/>
                </a:lnTo>
                <a:lnTo>
                  <a:pt x="38590" y="43550"/>
                </a:lnTo>
                <a:lnTo>
                  <a:pt x="38560" y="43550"/>
                </a:lnTo>
                <a:lnTo>
                  <a:pt x="38370" y="43570"/>
                </a:lnTo>
                <a:lnTo>
                  <a:pt x="38280" y="43580"/>
                </a:lnTo>
                <a:lnTo>
                  <a:pt x="38260" y="43590"/>
                </a:lnTo>
                <a:lnTo>
                  <a:pt x="38250" y="43600"/>
                </a:lnTo>
                <a:lnTo>
                  <a:pt x="38250" y="43620"/>
                </a:lnTo>
                <a:lnTo>
                  <a:pt x="38250" y="43630"/>
                </a:lnTo>
                <a:lnTo>
                  <a:pt x="38250" y="43640"/>
                </a:lnTo>
                <a:lnTo>
                  <a:pt x="38250" y="43660"/>
                </a:lnTo>
                <a:lnTo>
                  <a:pt x="38250" y="43670"/>
                </a:lnTo>
                <a:lnTo>
                  <a:pt x="38250" y="43680"/>
                </a:lnTo>
                <a:lnTo>
                  <a:pt x="38250" y="43690"/>
                </a:lnTo>
                <a:lnTo>
                  <a:pt x="38240" y="43700"/>
                </a:lnTo>
                <a:lnTo>
                  <a:pt x="38230" y="43710"/>
                </a:lnTo>
                <a:lnTo>
                  <a:pt x="38190" y="43720"/>
                </a:lnTo>
                <a:lnTo>
                  <a:pt x="38190" y="43730"/>
                </a:lnTo>
                <a:lnTo>
                  <a:pt x="38180" y="43730"/>
                </a:lnTo>
                <a:lnTo>
                  <a:pt x="38160" y="43760"/>
                </a:lnTo>
                <a:lnTo>
                  <a:pt x="38160" y="43780"/>
                </a:lnTo>
                <a:lnTo>
                  <a:pt x="38150" y="43790"/>
                </a:lnTo>
                <a:lnTo>
                  <a:pt x="38120" y="43800"/>
                </a:lnTo>
                <a:lnTo>
                  <a:pt x="38090" y="43810"/>
                </a:lnTo>
                <a:lnTo>
                  <a:pt x="38080" y="43810"/>
                </a:lnTo>
                <a:lnTo>
                  <a:pt x="38070" y="43820"/>
                </a:lnTo>
                <a:lnTo>
                  <a:pt x="38070" y="43830"/>
                </a:lnTo>
                <a:lnTo>
                  <a:pt x="38070" y="43840"/>
                </a:lnTo>
                <a:lnTo>
                  <a:pt x="38020" y="43870"/>
                </a:lnTo>
                <a:lnTo>
                  <a:pt x="37980" y="43900"/>
                </a:lnTo>
                <a:lnTo>
                  <a:pt x="37940" y="43940"/>
                </a:lnTo>
                <a:lnTo>
                  <a:pt x="37930" y="43950"/>
                </a:lnTo>
                <a:lnTo>
                  <a:pt x="37860" y="43970"/>
                </a:lnTo>
                <a:lnTo>
                  <a:pt x="37830" y="44000"/>
                </a:lnTo>
                <a:lnTo>
                  <a:pt x="37830" y="44010"/>
                </a:lnTo>
                <a:lnTo>
                  <a:pt x="37830" y="44020"/>
                </a:lnTo>
                <a:lnTo>
                  <a:pt x="37830" y="44030"/>
                </a:lnTo>
                <a:lnTo>
                  <a:pt x="37830" y="44040"/>
                </a:lnTo>
                <a:lnTo>
                  <a:pt x="37830" y="44070"/>
                </a:lnTo>
                <a:lnTo>
                  <a:pt x="37830" y="44080"/>
                </a:lnTo>
                <a:lnTo>
                  <a:pt x="37830" y="44100"/>
                </a:lnTo>
                <a:lnTo>
                  <a:pt x="37830" y="44110"/>
                </a:lnTo>
                <a:lnTo>
                  <a:pt x="37830" y="44120"/>
                </a:lnTo>
                <a:lnTo>
                  <a:pt x="37830" y="44130"/>
                </a:lnTo>
                <a:lnTo>
                  <a:pt x="37820" y="44150"/>
                </a:lnTo>
                <a:lnTo>
                  <a:pt x="37790" y="44240"/>
                </a:lnTo>
                <a:lnTo>
                  <a:pt x="37790" y="44250"/>
                </a:lnTo>
                <a:lnTo>
                  <a:pt x="37780" y="44250"/>
                </a:lnTo>
                <a:lnTo>
                  <a:pt x="37130" y="44240"/>
                </a:lnTo>
                <a:lnTo>
                  <a:pt x="37020" y="44270"/>
                </a:lnTo>
                <a:lnTo>
                  <a:pt x="36960" y="44300"/>
                </a:lnTo>
                <a:lnTo>
                  <a:pt x="36870" y="44300"/>
                </a:lnTo>
                <a:lnTo>
                  <a:pt x="36720" y="44390"/>
                </a:lnTo>
                <a:lnTo>
                  <a:pt x="36660" y="44440"/>
                </a:lnTo>
                <a:lnTo>
                  <a:pt x="36650" y="44450"/>
                </a:lnTo>
                <a:lnTo>
                  <a:pt x="36640" y="44450"/>
                </a:lnTo>
                <a:lnTo>
                  <a:pt x="36630" y="44440"/>
                </a:lnTo>
                <a:lnTo>
                  <a:pt x="36620" y="44430"/>
                </a:lnTo>
                <a:lnTo>
                  <a:pt x="36610" y="44420"/>
                </a:lnTo>
                <a:lnTo>
                  <a:pt x="36610" y="44410"/>
                </a:lnTo>
                <a:lnTo>
                  <a:pt x="36590" y="44360"/>
                </a:lnTo>
                <a:lnTo>
                  <a:pt x="36570" y="44330"/>
                </a:lnTo>
                <a:lnTo>
                  <a:pt x="36570" y="44320"/>
                </a:lnTo>
                <a:lnTo>
                  <a:pt x="36560" y="44320"/>
                </a:lnTo>
                <a:lnTo>
                  <a:pt x="36210" y="44110"/>
                </a:lnTo>
                <a:lnTo>
                  <a:pt x="36170" y="44060"/>
                </a:lnTo>
                <a:lnTo>
                  <a:pt x="36110" y="44000"/>
                </a:lnTo>
                <a:lnTo>
                  <a:pt x="36100" y="43990"/>
                </a:lnTo>
                <a:lnTo>
                  <a:pt x="36090" y="43970"/>
                </a:lnTo>
                <a:lnTo>
                  <a:pt x="36060" y="43880"/>
                </a:lnTo>
                <a:lnTo>
                  <a:pt x="36060" y="43860"/>
                </a:lnTo>
                <a:lnTo>
                  <a:pt x="36060" y="43850"/>
                </a:lnTo>
                <a:lnTo>
                  <a:pt x="36050" y="43840"/>
                </a:lnTo>
                <a:lnTo>
                  <a:pt x="36050" y="43830"/>
                </a:lnTo>
                <a:lnTo>
                  <a:pt x="36040" y="43790"/>
                </a:lnTo>
                <a:lnTo>
                  <a:pt x="36030" y="43770"/>
                </a:lnTo>
                <a:lnTo>
                  <a:pt x="36030" y="43760"/>
                </a:lnTo>
                <a:lnTo>
                  <a:pt x="36030" y="43750"/>
                </a:lnTo>
                <a:lnTo>
                  <a:pt x="36020" y="43740"/>
                </a:lnTo>
                <a:lnTo>
                  <a:pt x="35960" y="43720"/>
                </a:lnTo>
                <a:lnTo>
                  <a:pt x="35910" y="43720"/>
                </a:lnTo>
                <a:lnTo>
                  <a:pt x="35900" y="43720"/>
                </a:lnTo>
                <a:lnTo>
                  <a:pt x="35840" y="43670"/>
                </a:lnTo>
                <a:lnTo>
                  <a:pt x="35810" y="43660"/>
                </a:lnTo>
                <a:lnTo>
                  <a:pt x="35790" y="43650"/>
                </a:lnTo>
                <a:lnTo>
                  <a:pt x="35770" y="43660"/>
                </a:lnTo>
                <a:lnTo>
                  <a:pt x="35590" y="43760"/>
                </a:lnTo>
                <a:lnTo>
                  <a:pt x="35570" y="43780"/>
                </a:lnTo>
                <a:lnTo>
                  <a:pt x="35560" y="43780"/>
                </a:lnTo>
                <a:lnTo>
                  <a:pt x="35560" y="43770"/>
                </a:lnTo>
                <a:lnTo>
                  <a:pt x="35560" y="43750"/>
                </a:lnTo>
                <a:lnTo>
                  <a:pt x="35550" y="43730"/>
                </a:lnTo>
                <a:lnTo>
                  <a:pt x="35530" y="43690"/>
                </a:lnTo>
                <a:lnTo>
                  <a:pt x="35530" y="43680"/>
                </a:lnTo>
                <a:lnTo>
                  <a:pt x="35360" y="43600"/>
                </a:lnTo>
                <a:lnTo>
                  <a:pt x="35340" y="43600"/>
                </a:lnTo>
                <a:lnTo>
                  <a:pt x="35330" y="43590"/>
                </a:lnTo>
                <a:lnTo>
                  <a:pt x="35320" y="43570"/>
                </a:lnTo>
                <a:lnTo>
                  <a:pt x="35310" y="43570"/>
                </a:lnTo>
                <a:lnTo>
                  <a:pt x="35300" y="43560"/>
                </a:lnTo>
                <a:lnTo>
                  <a:pt x="35290" y="43560"/>
                </a:lnTo>
                <a:lnTo>
                  <a:pt x="35260" y="43550"/>
                </a:lnTo>
                <a:lnTo>
                  <a:pt x="35240" y="43560"/>
                </a:lnTo>
                <a:lnTo>
                  <a:pt x="35220" y="43580"/>
                </a:lnTo>
                <a:lnTo>
                  <a:pt x="35190" y="43580"/>
                </a:lnTo>
                <a:lnTo>
                  <a:pt x="35120" y="43580"/>
                </a:lnTo>
                <a:lnTo>
                  <a:pt x="35050" y="43570"/>
                </a:lnTo>
                <a:lnTo>
                  <a:pt x="34980" y="43560"/>
                </a:lnTo>
                <a:lnTo>
                  <a:pt x="34930" y="43580"/>
                </a:lnTo>
                <a:lnTo>
                  <a:pt x="34900" y="43600"/>
                </a:lnTo>
                <a:lnTo>
                  <a:pt x="34850" y="43620"/>
                </a:lnTo>
                <a:lnTo>
                  <a:pt x="34830" y="43630"/>
                </a:lnTo>
                <a:lnTo>
                  <a:pt x="34790" y="43620"/>
                </a:lnTo>
                <a:lnTo>
                  <a:pt x="34780" y="43620"/>
                </a:lnTo>
                <a:lnTo>
                  <a:pt x="34770" y="43620"/>
                </a:lnTo>
                <a:lnTo>
                  <a:pt x="34710" y="43660"/>
                </a:lnTo>
                <a:lnTo>
                  <a:pt x="34700" y="43670"/>
                </a:lnTo>
                <a:lnTo>
                  <a:pt x="34440" y="43650"/>
                </a:lnTo>
                <a:lnTo>
                  <a:pt x="34430" y="43640"/>
                </a:lnTo>
                <a:lnTo>
                  <a:pt x="34410" y="43630"/>
                </a:lnTo>
                <a:lnTo>
                  <a:pt x="34360" y="43550"/>
                </a:lnTo>
                <a:lnTo>
                  <a:pt x="34280" y="43480"/>
                </a:lnTo>
                <a:lnTo>
                  <a:pt x="34280" y="43470"/>
                </a:lnTo>
                <a:lnTo>
                  <a:pt x="33850" y="43440"/>
                </a:lnTo>
                <a:lnTo>
                  <a:pt x="33830" y="43450"/>
                </a:lnTo>
                <a:lnTo>
                  <a:pt x="33810" y="43450"/>
                </a:lnTo>
                <a:lnTo>
                  <a:pt x="33800" y="43450"/>
                </a:lnTo>
                <a:lnTo>
                  <a:pt x="33780" y="43440"/>
                </a:lnTo>
                <a:lnTo>
                  <a:pt x="33770" y="43440"/>
                </a:lnTo>
                <a:lnTo>
                  <a:pt x="33730" y="43420"/>
                </a:lnTo>
                <a:lnTo>
                  <a:pt x="33710" y="43390"/>
                </a:lnTo>
                <a:lnTo>
                  <a:pt x="33700" y="43360"/>
                </a:lnTo>
                <a:lnTo>
                  <a:pt x="33690" y="43330"/>
                </a:lnTo>
                <a:lnTo>
                  <a:pt x="33690" y="43300"/>
                </a:lnTo>
                <a:lnTo>
                  <a:pt x="33670" y="43270"/>
                </a:lnTo>
                <a:lnTo>
                  <a:pt x="33640" y="43230"/>
                </a:lnTo>
                <a:lnTo>
                  <a:pt x="33610" y="43190"/>
                </a:lnTo>
                <a:lnTo>
                  <a:pt x="33620" y="43170"/>
                </a:lnTo>
                <a:lnTo>
                  <a:pt x="33560" y="43100"/>
                </a:lnTo>
                <a:lnTo>
                  <a:pt x="33440" y="43160"/>
                </a:lnTo>
                <a:lnTo>
                  <a:pt x="33410" y="43210"/>
                </a:lnTo>
                <a:lnTo>
                  <a:pt x="33400" y="43230"/>
                </a:lnTo>
                <a:lnTo>
                  <a:pt x="33390" y="43240"/>
                </a:lnTo>
                <a:lnTo>
                  <a:pt x="33300" y="43310"/>
                </a:lnTo>
                <a:lnTo>
                  <a:pt x="33280" y="43320"/>
                </a:lnTo>
                <a:lnTo>
                  <a:pt x="32970" y="43290"/>
                </a:lnTo>
                <a:lnTo>
                  <a:pt x="32960" y="43300"/>
                </a:lnTo>
                <a:lnTo>
                  <a:pt x="32950" y="43300"/>
                </a:lnTo>
                <a:lnTo>
                  <a:pt x="32870" y="43420"/>
                </a:lnTo>
                <a:lnTo>
                  <a:pt x="32860" y="43430"/>
                </a:lnTo>
                <a:lnTo>
                  <a:pt x="32850" y="43440"/>
                </a:lnTo>
                <a:lnTo>
                  <a:pt x="32800" y="43420"/>
                </a:lnTo>
                <a:lnTo>
                  <a:pt x="32750" y="43410"/>
                </a:lnTo>
                <a:lnTo>
                  <a:pt x="32620" y="43450"/>
                </a:lnTo>
                <a:lnTo>
                  <a:pt x="32600" y="42940"/>
                </a:lnTo>
                <a:lnTo>
                  <a:pt x="32590" y="42910"/>
                </a:lnTo>
                <a:lnTo>
                  <a:pt x="32590" y="42890"/>
                </a:lnTo>
                <a:lnTo>
                  <a:pt x="32550" y="42840"/>
                </a:lnTo>
                <a:lnTo>
                  <a:pt x="32500" y="42770"/>
                </a:lnTo>
                <a:lnTo>
                  <a:pt x="32490" y="42770"/>
                </a:lnTo>
                <a:lnTo>
                  <a:pt x="32370" y="42740"/>
                </a:lnTo>
                <a:lnTo>
                  <a:pt x="32310" y="42750"/>
                </a:lnTo>
                <a:lnTo>
                  <a:pt x="32260" y="42750"/>
                </a:lnTo>
                <a:lnTo>
                  <a:pt x="32250" y="42750"/>
                </a:lnTo>
                <a:lnTo>
                  <a:pt x="32200" y="42750"/>
                </a:lnTo>
                <a:lnTo>
                  <a:pt x="32190" y="42750"/>
                </a:lnTo>
                <a:lnTo>
                  <a:pt x="32190" y="42740"/>
                </a:lnTo>
                <a:lnTo>
                  <a:pt x="32180" y="42720"/>
                </a:lnTo>
                <a:lnTo>
                  <a:pt x="32170" y="42700"/>
                </a:lnTo>
                <a:lnTo>
                  <a:pt x="32130" y="42590"/>
                </a:lnTo>
                <a:lnTo>
                  <a:pt x="32130" y="42570"/>
                </a:lnTo>
                <a:lnTo>
                  <a:pt x="32120" y="42560"/>
                </a:lnTo>
                <a:lnTo>
                  <a:pt x="32090" y="42520"/>
                </a:lnTo>
                <a:lnTo>
                  <a:pt x="32070" y="42490"/>
                </a:lnTo>
                <a:lnTo>
                  <a:pt x="32060" y="42480"/>
                </a:lnTo>
                <a:lnTo>
                  <a:pt x="32020" y="42460"/>
                </a:lnTo>
                <a:lnTo>
                  <a:pt x="32020" y="42450"/>
                </a:lnTo>
                <a:lnTo>
                  <a:pt x="32010" y="42440"/>
                </a:lnTo>
                <a:lnTo>
                  <a:pt x="32010" y="42430"/>
                </a:lnTo>
                <a:lnTo>
                  <a:pt x="32010" y="42420"/>
                </a:lnTo>
                <a:lnTo>
                  <a:pt x="32010" y="42400"/>
                </a:lnTo>
                <a:lnTo>
                  <a:pt x="32010" y="42390"/>
                </a:lnTo>
                <a:lnTo>
                  <a:pt x="31980" y="42350"/>
                </a:lnTo>
                <a:lnTo>
                  <a:pt x="31960" y="42300"/>
                </a:lnTo>
                <a:lnTo>
                  <a:pt x="31970" y="42290"/>
                </a:lnTo>
                <a:lnTo>
                  <a:pt x="31970" y="42280"/>
                </a:lnTo>
                <a:lnTo>
                  <a:pt x="32090" y="42160"/>
                </a:lnTo>
                <a:lnTo>
                  <a:pt x="32100" y="42140"/>
                </a:lnTo>
                <a:lnTo>
                  <a:pt x="32110" y="42110"/>
                </a:lnTo>
                <a:lnTo>
                  <a:pt x="32110" y="42090"/>
                </a:lnTo>
                <a:lnTo>
                  <a:pt x="32110" y="42060"/>
                </a:lnTo>
                <a:lnTo>
                  <a:pt x="32100" y="42030"/>
                </a:lnTo>
                <a:lnTo>
                  <a:pt x="32060" y="41980"/>
                </a:lnTo>
                <a:lnTo>
                  <a:pt x="32040" y="41970"/>
                </a:lnTo>
                <a:lnTo>
                  <a:pt x="32040" y="41960"/>
                </a:lnTo>
                <a:lnTo>
                  <a:pt x="31910" y="41940"/>
                </a:lnTo>
                <a:lnTo>
                  <a:pt x="31900" y="41930"/>
                </a:lnTo>
                <a:lnTo>
                  <a:pt x="31810" y="41810"/>
                </a:lnTo>
                <a:lnTo>
                  <a:pt x="31770" y="41800"/>
                </a:lnTo>
                <a:lnTo>
                  <a:pt x="31760" y="41800"/>
                </a:lnTo>
                <a:lnTo>
                  <a:pt x="31750" y="41800"/>
                </a:lnTo>
                <a:lnTo>
                  <a:pt x="31720" y="41820"/>
                </a:lnTo>
                <a:lnTo>
                  <a:pt x="31700" y="41840"/>
                </a:lnTo>
                <a:lnTo>
                  <a:pt x="31680" y="41850"/>
                </a:lnTo>
                <a:lnTo>
                  <a:pt x="31610" y="41850"/>
                </a:lnTo>
                <a:lnTo>
                  <a:pt x="31500" y="41810"/>
                </a:lnTo>
                <a:lnTo>
                  <a:pt x="31490" y="41790"/>
                </a:lnTo>
                <a:lnTo>
                  <a:pt x="31470" y="41760"/>
                </a:lnTo>
                <a:lnTo>
                  <a:pt x="31450" y="41740"/>
                </a:lnTo>
                <a:lnTo>
                  <a:pt x="31420" y="41730"/>
                </a:lnTo>
                <a:lnTo>
                  <a:pt x="31230" y="41740"/>
                </a:lnTo>
                <a:lnTo>
                  <a:pt x="31220" y="41740"/>
                </a:lnTo>
                <a:lnTo>
                  <a:pt x="31220" y="41730"/>
                </a:lnTo>
                <a:lnTo>
                  <a:pt x="31210" y="41730"/>
                </a:lnTo>
                <a:lnTo>
                  <a:pt x="31210" y="41710"/>
                </a:lnTo>
                <a:lnTo>
                  <a:pt x="31200" y="41700"/>
                </a:lnTo>
                <a:lnTo>
                  <a:pt x="31170" y="41670"/>
                </a:lnTo>
                <a:lnTo>
                  <a:pt x="31140" y="41630"/>
                </a:lnTo>
                <a:lnTo>
                  <a:pt x="31130" y="41620"/>
                </a:lnTo>
                <a:lnTo>
                  <a:pt x="31120" y="41620"/>
                </a:lnTo>
                <a:lnTo>
                  <a:pt x="31080" y="41640"/>
                </a:lnTo>
                <a:lnTo>
                  <a:pt x="31060" y="41650"/>
                </a:lnTo>
                <a:lnTo>
                  <a:pt x="31050" y="41640"/>
                </a:lnTo>
                <a:lnTo>
                  <a:pt x="31040" y="41640"/>
                </a:lnTo>
                <a:lnTo>
                  <a:pt x="31030" y="41630"/>
                </a:lnTo>
                <a:lnTo>
                  <a:pt x="31020" y="41620"/>
                </a:lnTo>
                <a:lnTo>
                  <a:pt x="31000" y="41620"/>
                </a:lnTo>
                <a:lnTo>
                  <a:pt x="30920" y="41660"/>
                </a:lnTo>
                <a:lnTo>
                  <a:pt x="30900" y="41670"/>
                </a:lnTo>
                <a:lnTo>
                  <a:pt x="30900" y="41680"/>
                </a:lnTo>
                <a:lnTo>
                  <a:pt x="30900" y="41690"/>
                </a:lnTo>
                <a:lnTo>
                  <a:pt x="30970" y="41800"/>
                </a:lnTo>
                <a:lnTo>
                  <a:pt x="30980" y="41820"/>
                </a:lnTo>
                <a:lnTo>
                  <a:pt x="30980" y="41830"/>
                </a:lnTo>
                <a:lnTo>
                  <a:pt x="30980" y="41840"/>
                </a:lnTo>
                <a:lnTo>
                  <a:pt x="30970" y="41860"/>
                </a:lnTo>
                <a:lnTo>
                  <a:pt x="30920" y="41910"/>
                </a:lnTo>
                <a:lnTo>
                  <a:pt x="30920" y="41920"/>
                </a:lnTo>
                <a:lnTo>
                  <a:pt x="30910" y="41930"/>
                </a:lnTo>
                <a:lnTo>
                  <a:pt x="30920" y="41960"/>
                </a:lnTo>
                <a:lnTo>
                  <a:pt x="30920" y="41970"/>
                </a:lnTo>
                <a:lnTo>
                  <a:pt x="30920" y="41980"/>
                </a:lnTo>
                <a:lnTo>
                  <a:pt x="30910" y="41980"/>
                </a:lnTo>
                <a:lnTo>
                  <a:pt x="30910" y="41990"/>
                </a:lnTo>
                <a:lnTo>
                  <a:pt x="30900" y="41990"/>
                </a:lnTo>
                <a:lnTo>
                  <a:pt x="30880" y="41990"/>
                </a:lnTo>
                <a:lnTo>
                  <a:pt x="30870" y="41990"/>
                </a:lnTo>
                <a:lnTo>
                  <a:pt x="30790" y="41930"/>
                </a:lnTo>
                <a:lnTo>
                  <a:pt x="30640" y="41880"/>
                </a:lnTo>
                <a:lnTo>
                  <a:pt x="30630" y="41880"/>
                </a:lnTo>
                <a:lnTo>
                  <a:pt x="30520" y="41980"/>
                </a:lnTo>
                <a:lnTo>
                  <a:pt x="30490" y="42000"/>
                </a:lnTo>
                <a:lnTo>
                  <a:pt x="30480" y="42010"/>
                </a:lnTo>
                <a:lnTo>
                  <a:pt x="30480" y="42020"/>
                </a:lnTo>
                <a:lnTo>
                  <a:pt x="30480" y="42040"/>
                </a:lnTo>
                <a:lnTo>
                  <a:pt x="30480" y="42050"/>
                </a:lnTo>
                <a:lnTo>
                  <a:pt x="30470" y="42050"/>
                </a:lnTo>
                <a:lnTo>
                  <a:pt x="30370" y="42130"/>
                </a:lnTo>
                <a:lnTo>
                  <a:pt x="30320" y="42130"/>
                </a:lnTo>
                <a:lnTo>
                  <a:pt x="30310" y="42140"/>
                </a:lnTo>
                <a:lnTo>
                  <a:pt x="30310" y="42150"/>
                </a:lnTo>
                <a:lnTo>
                  <a:pt x="30300" y="42170"/>
                </a:lnTo>
                <a:lnTo>
                  <a:pt x="30290" y="42190"/>
                </a:lnTo>
                <a:lnTo>
                  <a:pt x="30260" y="42220"/>
                </a:lnTo>
                <a:lnTo>
                  <a:pt x="30250" y="42240"/>
                </a:lnTo>
                <a:lnTo>
                  <a:pt x="30240" y="42250"/>
                </a:lnTo>
                <a:lnTo>
                  <a:pt x="30240" y="42260"/>
                </a:lnTo>
                <a:lnTo>
                  <a:pt x="30230" y="42260"/>
                </a:lnTo>
                <a:lnTo>
                  <a:pt x="30230" y="42250"/>
                </a:lnTo>
                <a:lnTo>
                  <a:pt x="30170" y="42200"/>
                </a:lnTo>
                <a:lnTo>
                  <a:pt x="30170" y="42190"/>
                </a:lnTo>
                <a:lnTo>
                  <a:pt x="30160" y="42190"/>
                </a:lnTo>
                <a:lnTo>
                  <a:pt x="30090" y="42200"/>
                </a:lnTo>
                <a:lnTo>
                  <a:pt x="30080" y="42200"/>
                </a:lnTo>
                <a:lnTo>
                  <a:pt x="30070" y="42190"/>
                </a:lnTo>
                <a:lnTo>
                  <a:pt x="30050" y="42180"/>
                </a:lnTo>
                <a:lnTo>
                  <a:pt x="30040" y="42180"/>
                </a:lnTo>
                <a:lnTo>
                  <a:pt x="30030" y="42180"/>
                </a:lnTo>
                <a:lnTo>
                  <a:pt x="30030" y="42200"/>
                </a:lnTo>
                <a:lnTo>
                  <a:pt x="30020" y="42210"/>
                </a:lnTo>
                <a:lnTo>
                  <a:pt x="30010" y="42200"/>
                </a:lnTo>
                <a:lnTo>
                  <a:pt x="30010" y="42180"/>
                </a:lnTo>
                <a:lnTo>
                  <a:pt x="30000" y="42180"/>
                </a:lnTo>
                <a:lnTo>
                  <a:pt x="30000" y="42170"/>
                </a:lnTo>
                <a:lnTo>
                  <a:pt x="29990" y="42170"/>
                </a:lnTo>
                <a:lnTo>
                  <a:pt x="29980" y="42160"/>
                </a:lnTo>
                <a:lnTo>
                  <a:pt x="29920" y="42180"/>
                </a:lnTo>
                <a:lnTo>
                  <a:pt x="29910" y="42190"/>
                </a:lnTo>
                <a:lnTo>
                  <a:pt x="29900" y="42180"/>
                </a:lnTo>
                <a:lnTo>
                  <a:pt x="29900" y="42170"/>
                </a:lnTo>
                <a:lnTo>
                  <a:pt x="29900" y="42160"/>
                </a:lnTo>
                <a:lnTo>
                  <a:pt x="29900" y="42150"/>
                </a:lnTo>
                <a:lnTo>
                  <a:pt x="29900" y="42140"/>
                </a:lnTo>
                <a:lnTo>
                  <a:pt x="29890" y="42140"/>
                </a:lnTo>
                <a:lnTo>
                  <a:pt x="29890" y="42130"/>
                </a:lnTo>
                <a:lnTo>
                  <a:pt x="29870" y="42130"/>
                </a:lnTo>
                <a:lnTo>
                  <a:pt x="29840" y="42130"/>
                </a:lnTo>
                <a:lnTo>
                  <a:pt x="29840" y="42120"/>
                </a:lnTo>
                <a:lnTo>
                  <a:pt x="29830" y="42120"/>
                </a:lnTo>
                <a:lnTo>
                  <a:pt x="29830" y="42110"/>
                </a:lnTo>
                <a:lnTo>
                  <a:pt x="29840" y="42100"/>
                </a:lnTo>
                <a:lnTo>
                  <a:pt x="29840" y="42080"/>
                </a:lnTo>
                <a:lnTo>
                  <a:pt x="29840" y="42070"/>
                </a:lnTo>
                <a:lnTo>
                  <a:pt x="29790" y="42050"/>
                </a:lnTo>
                <a:lnTo>
                  <a:pt x="29770" y="42050"/>
                </a:lnTo>
                <a:lnTo>
                  <a:pt x="29660" y="42020"/>
                </a:lnTo>
                <a:lnTo>
                  <a:pt x="29620" y="41980"/>
                </a:lnTo>
                <a:lnTo>
                  <a:pt x="29610" y="41960"/>
                </a:lnTo>
                <a:lnTo>
                  <a:pt x="29600" y="41930"/>
                </a:lnTo>
                <a:lnTo>
                  <a:pt x="29600" y="41910"/>
                </a:lnTo>
                <a:lnTo>
                  <a:pt x="29600" y="41900"/>
                </a:lnTo>
                <a:lnTo>
                  <a:pt x="29600" y="41890"/>
                </a:lnTo>
                <a:lnTo>
                  <a:pt x="29610" y="41880"/>
                </a:lnTo>
                <a:lnTo>
                  <a:pt x="29610" y="41870"/>
                </a:lnTo>
                <a:lnTo>
                  <a:pt x="29610" y="41860"/>
                </a:lnTo>
                <a:lnTo>
                  <a:pt x="29610" y="41850"/>
                </a:lnTo>
                <a:lnTo>
                  <a:pt x="29600" y="41840"/>
                </a:lnTo>
                <a:lnTo>
                  <a:pt x="29600" y="41830"/>
                </a:lnTo>
                <a:lnTo>
                  <a:pt x="29610" y="41830"/>
                </a:lnTo>
                <a:lnTo>
                  <a:pt x="29610" y="41820"/>
                </a:lnTo>
                <a:lnTo>
                  <a:pt x="29640" y="41800"/>
                </a:lnTo>
                <a:lnTo>
                  <a:pt x="29660" y="41770"/>
                </a:lnTo>
                <a:lnTo>
                  <a:pt x="29660" y="41760"/>
                </a:lnTo>
                <a:lnTo>
                  <a:pt x="29660" y="41750"/>
                </a:lnTo>
                <a:lnTo>
                  <a:pt x="29670" y="41740"/>
                </a:lnTo>
                <a:lnTo>
                  <a:pt x="29670" y="41720"/>
                </a:lnTo>
                <a:lnTo>
                  <a:pt x="29670" y="41710"/>
                </a:lnTo>
                <a:lnTo>
                  <a:pt x="29690" y="41670"/>
                </a:lnTo>
                <a:lnTo>
                  <a:pt x="29690" y="41660"/>
                </a:lnTo>
                <a:lnTo>
                  <a:pt x="29690" y="41640"/>
                </a:lnTo>
                <a:lnTo>
                  <a:pt x="29690" y="41630"/>
                </a:lnTo>
                <a:lnTo>
                  <a:pt x="29690" y="41620"/>
                </a:lnTo>
                <a:lnTo>
                  <a:pt x="29690" y="41610"/>
                </a:lnTo>
                <a:lnTo>
                  <a:pt x="29690" y="41600"/>
                </a:lnTo>
                <a:lnTo>
                  <a:pt x="29690" y="41590"/>
                </a:lnTo>
                <a:lnTo>
                  <a:pt x="29670" y="41570"/>
                </a:lnTo>
                <a:lnTo>
                  <a:pt x="29660" y="41560"/>
                </a:lnTo>
                <a:lnTo>
                  <a:pt x="29530" y="41500"/>
                </a:lnTo>
                <a:lnTo>
                  <a:pt x="29510" y="41500"/>
                </a:lnTo>
                <a:lnTo>
                  <a:pt x="29410" y="41540"/>
                </a:lnTo>
                <a:lnTo>
                  <a:pt x="29400" y="41540"/>
                </a:lnTo>
                <a:lnTo>
                  <a:pt x="29400" y="41550"/>
                </a:lnTo>
                <a:lnTo>
                  <a:pt x="29400" y="41560"/>
                </a:lnTo>
                <a:lnTo>
                  <a:pt x="29380" y="41560"/>
                </a:lnTo>
                <a:lnTo>
                  <a:pt x="29200" y="41460"/>
                </a:lnTo>
                <a:lnTo>
                  <a:pt x="29120" y="41440"/>
                </a:lnTo>
                <a:lnTo>
                  <a:pt x="29080" y="41450"/>
                </a:lnTo>
                <a:lnTo>
                  <a:pt x="29060" y="41470"/>
                </a:lnTo>
                <a:lnTo>
                  <a:pt x="29050" y="41480"/>
                </a:lnTo>
                <a:lnTo>
                  <a:pt x="29030" y="41480"/>
                </a:lnTo>
                <a:lnTo>
                  <a:pt x="28970" y="41480"/>
                </a:lnTo>
                <a:lnTo>
                  <a:pt x="28960" y="41480"/>
                </a:lnTo>
                <a:lnTo>
                  <a:pt x="28950" y="41470"/>
                </a:lnTo>
                <a:lnTo>
                  <a:pt x="28940" y="41470"/>
                </a:lnTo>
                <a:lnTo>
                  <a:pt x="28730" y="41480"/>
                </a:lnTo>
                <a:lnTo>
                  <a:pt x="28720" y="41490"/>
                </a:lnTo>
                <a:lnTo>
                  <a:pt x="28690" y="41510"/>
                </a:lnTo>
                <a:lnTo>
                  <a:pt x="28660" y="41550"/>
                </a:lnTo>
                <a:lnTo>
                  <a:pt x="28600" y="41650"/>
                </a:lnTo>
                <a:lnTo>
                  <a:pt x="28600" y="41660"/>
                </a:lnTo>
                <a:lnTo>
                  <a:pt x="28590" y="41660"/>
                </a:lnTo>
                <a:lnTo>
                  <a:pt x="28480" y="41630"/>
                </a:lnTo>
                <a:lnTo>
                  <a:pt x="28470" y="41630"/>
                </a:lnTo>
                <a:lnTo>
                  <a:pt x="28330" y="41690"/>
                </a:lnTo>
                <a:lnTo>
                  <a:pt x="28300" y="41690"/>
                </a:lnTo>
                <a:lnTo>
                  <a:pt x="28240" y="41670"/>
                </a:lnTo>
                <a:lnTo>
                  <a:pt x="28230" y="41670"/>
                </a:lnTo>
                <a:lnTo>
                  <a:pt x="28210" y="41690"/>
                </a:lnTo>
                <a:lnTo>
                  <a:pt x="28160" y="41770"/>
                </a:lnTo>
                <a:lnTo>
                  <a:pt x="28150" y="41780"/>
                </a:lnTo>
                <a:lnTo>
                  <a:pt x="28130" y="41790"/>
                </a:lnTo>
                <a:lnTo>
                  <a:pt x="27860" y="41790"/>
                </a:lnTo>
                <a:lnTo>
                  <a:pt x="27850" y="41790"/>
                </a:lnTo>
                <a:lnTo>
                  <a:pt x="27850" y="41800"/>
                </a:lnTo>
                <a:lnTo>
                  <a:pt x="27840" y="41800"/>
                </a:lnTo>
                <a:lnTo>
                  <a:pt x="27840" y="41810"/>
                </a:lnTo>
                <a:lnTo>
                  <a:pt x="27790" y="41840"/>
                </a:lnTo>
                <a:lnTo>
                  <a:pt x="27790" y="41850"/>
                </a:lnTo>
                <a:lnTo>
                  <a:pt x="27790" y="41860"/>
                </a:lnTo>
                <a:lnTo>
                  <a:pt x="27790" y="41880"/>
                </a:lnTo>
                <a:lnTo>
                  <a:pt x="27780" y="41890"/>
                </a:lnTo>
                <a:lnTo>
                  <a:pt x="27770" y="41900"/>
                </a:lnTo>
                <a:lnTo>
                  <a:pt x="27750" y="41900"/>
                </a:lnTo>
                <a:lnTo>
                  <a:pt x="27720" y="41900"/>
                </a:lnTo>
                <a:lnTo>
                  <a:pt x="27610" y="41920"/>
                </a:lnTo>
                <a:lnTo>
                  <a:pt x="27590" y="41910"/>
                </a:lnTo>
                <a:lnTo>
                  <a:pt x="27570" y="41900"/>
                </a:lnTo>
                <a:lnTo>
                  <a:pt x="27560" y="41890"/>
                </a:lnTo>
                <a:lnTo>
                  <a:pt x="27550" y="41890"/>
                </a:lnTo>
                <a:lnTo>
                  <a:pt x="27540" y="41890"/>
                </a:lnTo>
                <a:lnTo>
                  <a:pt x="27530" y="41890"/>
                </a:lnTo>
                <a:lnTo>
                  <a:pt x="27520" y="41880"/>
                </a:lnTo>
                <a:lnTo>
                  <a:pt x="27480" y="41840"/>
                </a:lnTo>
                <a:lnTo>
                  <a:pt x="27480" y="41830"/>
                </a:lnTo>
                <a:lnTo>
                  <a:pt x="27480" y="41820"/>
                </a:lnTo>
                <a:lnTo>
                  <a:pt x="27490" y="41820"/>
                </a:lnTo>
                <a:lnTo>
                  <a:pt x="27540" y="41770"/>
                </a:lnTo>
                <a:lnTo>
                  <a:pt x="27540" y="41760"/>
                </a:lnTo>
                <a:lnTo>
                  <a:pt x="27540" y="41750"/>
                </a:lnTo>
                <a:lnTo>
                  <a:pt x="27520" y="41710"/>
                </a:lnTo>
                <a:lnTo>
                  <a:pt x="27520" y="41700"/>
                </a:lnTo>
                <a:lnTo>
                  <a:pt x="27520" y="41670"/>
                </a:lnTo>
                <a:lnTo>
                  <a:pt x="27520" y="41650"/>
                </a:lnTo>
                <a:lnTo>
                  <a:pt x="27510" y="41650"/>
                </a:lnTo>
                <a:lnTo>
                  <a:pt x="27510" y="41640"/>
                </a:lnTo>
                <a:lnTo>
                  <a:pt x="27500" y="41640"/>
                </a:lnTo>
                <a:lnTo>
                  <a:pt x="27500" y="41630"/>
                </a:lnTo>
                <a:lnTo>
                  <a:pt x="27470" y="41640"/>
                </a:lnTo>
                <a:lnTo>
                  <a:pt x="27460" y="41630"/>
                </a:lnTo>
                <a:lnTo>
                  <a:pt x="27450" y="41620"/>
                </a:lnTo>
                <a:lnTo>
                  <a:pt x="27440" y="41600"/>
                </a:lnTo>
                <a:lnTo>
                  <a:pt x="27370" y="41550"/>
                </a:lnTo>
                <a:lnTo>
                  <a:pt x="27360" y="41540"/>
                </a:lnTo>
                <a:lnTo>
                  <a:pt x="27200" y="41580"/>
                </a:lnTo>
                <a:lnTo>
                  <a:pt x="27190" y="41580"/>
                </a:lnTo>
                <a:lnTo>
                  <a:pt x="27170" y="41610"/>
                </a:lnTo>
                <a:lnTo>
                  <a:pt x="27160" y="41620"/>
                </a:lnTo>
                <a:lnTo>
                  <a:pt x="27150" y="41610"/>
                </a:lnTo>
                <a:lnTo>
                  <a:pt x="27130" y="41590"/>
                </a:lnTo>
                <a:lnTo>
                  <a:pt x="27120" y="41590"/>
                </a:lnTo>
                <a:lnTo>
                  <a:pt x="27120" y="41580"/>
                </a:lnTo>
                <a:lnTo>
                  <a:pt x="27090" y="41590"/>
                </a:lnTo>
                <a:lnTo>
                  <a:pt x="27030" y="41590"/>
                </a:lnTo>
                <a:lnTo>
                  <a:pt x="27020" y="41590"/>
                </a:lnTo>
                <a:lnTo>
                  <a:pt x="27000" y="41550"/>
                </a:lnTo>
                <a:lnTo>
                  <a:pt x="26940" y="41510"/>
                </a:lnTo>
                <a:lnTo>
                  <a:pt x="26930" y="41500"/>
                </a:lnTo>
                <a:lnTo>
                  <a:pt x="26930" y="41490"/>
                </a:lnTo>
                <a:lnTo>
                  <a:pt x="26930" y="41480"/>
                </a:lnTo>
                <a:lnTo>
                  <a:pt x="26940" y="41480"/>
                </a:lnTo>
                <a:lnTo>
                  <a:pt x="26950" y="41450"/>
                </a:lnTo>
                <a:lnTo>
                  <a:pt x="26960" y="41440"/>
                </a:lnTo>
                <a:lnTo>
                  <a:pt x="26960" y="41430"/>
                </a:lnTo>
                <a:lnTo>
                  <a:pt x="26960" y="41420"/>
                </a:lnTo>
                <a:lnTo>
                  <a:pt x="26960" y="41410"/>
                </a:lnTo>
                <a:lnTo>
                  <a:pt x="26960" y="41380"/>
                </a:lnTo>
                <a:lnTo>
                  <a:pt x="26970" y="41380"/>
                </a:lnTo>
                <a:lnTo>
                  <a:pt x="26970" y="41370"/>
                </a:lnTo>
                <a:lnTo>
                  <a:pt x="27060" y="41300"/>
                </a:lnTo>
                <a:lnTo>
                  <a:pt x="27070" y="41290"/>
                </a:lnTo>
                <a:lnTo>
                  <a:pt x="27100" y="41250"/>
                </a:lnTo>
                <a:lnTo>
                  <a:pt x="27100" y="41240"/>
                </a:lnTo>
                <a:lnTo>
                  <a:pt x="27100" y="41220"/>
                </a:lnTo>
                <a:lnTo>
                  <a:pt x="27090" y="41180"/>
                </a:lnTo>
                <a:lnTo>
                  <a:pt x="27090" y="41160"/>
                </a:lnTo>
                <a:lnTo>
                  <a:pt x="27090" y="41150"/>
                </a:lnTo>
                <a:lnTo>
                  <a:pt x="27110" y="41150"/>
                </a:lnTo>
                <a:lnTo>
                  <a:pt x="27110" y="41140"/>
                </a:lnTo>
                <a:lnTo>
                  <a:pt x="27110" y="41130"/>
                </a:lnTo>
                <a:lnTo>
                  <a:pt x="27110" y="41120"/>
                </a:lnTo>
                <a:lnTo>
                  <a:pt x="27110" y="41110"/>
                </a:lnTo>
                <a:lnTo>
                  <a:pt x="27100" y="41090"/>
                </a:lnTo>
                <a:lnTo>
                  <a:pt x="27100" y="41070"/>
                </a:lnTo>
                <a:lnTo>
                  <a:pt x="27090" y="41060"/>
                </a:lnTo>
                <a:lnTo>
                  <a:pt x="27080" y="41060"/>
                </a:lnTo>
                <a:lnTo>
                  <a:pt x="27030" y="41040"/>
                </a:lnTo>
                <a:lnTo>
                  <a:pt x="27020" y="41030"/>
                </a:lnTo>
                <a:lnTo>
                  <a:pt x="27020" y="41020"/>
                </a:lnTo>
                <a:lnTo>
                  <a:pt x="27020" y="41010"/>
                </a:lnTo>
                <a:lnTo>
                  <a:pt x="27020" y="40980"/>
                </a:lnTo>
                <a:lnTo>
                  <a:pt x="27030" y="40970"/>
                </a:lnTo>
                <a:lnTo>
                  <a:pt x="27030" y="40960"/>
                </a:lnTo>
                <a:lnTo>
                  <a:pt x="27030" y="40950"/>
                </a:lnTo>
                <a:lnTo>
                  <a:pt x="27050" y="40930"/>
                </a:lnTo>
                <a:lnTo>
                  <a:pt x="27060" y="40920"/>
                </a:lnTo>
                <a:lnTo>
                  <a:pt x="27080" y="40850"/>
                </a:lnTo>
                <a:lnTo>
                  <a:pt x="27090" y="40830"/>
                </a:lnTo>
                <a:lnTo>
                  <a:pt x="27100" y="40770"/>
                </a:lnTo>
                <a:lnTo>
                  <a:pt x="27100" y="40760"/>
                </a:lnTo>
                <a:lnTo>
                  <a:pt x="27100" y="40750"/>
                </a:lnTo>
                <a:lnTo>
                  <a:pt x="27100" y="40740"/>
                </a:lnTo>
                <a:lnTo>
                  <a:pt x="27100" y="40720"/>
                </a:lnTo>
                <a:lnTo>
                  <a:pt x="27100" y="40690"/>
                </a:lnTo>
                <a:lnTo>
                  <a:pt x="27100" y="40660"/>
                </a:lnTo>
                <a:lnTo>
                  <a:pt x="27100" y="40650"/>
                </a:lnTo>
                <a:lnTo>
                  <a:pt x="27100" y="40630"/>
                </a:lnTo>
                <a:lnTo>
                  <a:pt x="27100" y="40620"/>
                </a:lnTo>
                <a:lnTo>
                  <a:pt x="27100" y="40610"/>
                </a:lnTo>
                <a:lnTo>
                  <a:pt x="27100" y="40600"/>
                </a:lnTo>
                <a:lnTo>
                  <a:pt x="27100" y="40590"/>
                </a:lnTo>
                <a:lnTo>
                  <a:pt x="27110" y="40540"/>
                </a:lnTo>
                <a:lnTo>
                  <a:pt x="27110" y="40530"/>
                </a:lnTo>
                <a:lnTo>
                  <a:pt x="27100" y="40510"/>
                </a:lnTo>
                <a:lnTo>
                  <a:pt x="27100" y="40500"/>
                </a:lnTo>
                <a:lnTo>
                  <a:pt x="27100" y="40480"/>
                </a:lnTo>
                <a:lnTo>
                  <a:pt x="27100" y="40470"/>
                </a:lnTo>
                <a:lnTo>
                  <a:pt x="27100" y="40450"/>
                </a:lnTo>
                <a:lnTo>
                  <a:pt x="27100" y="40440"/>
                </a:lnTo>
                <a:lnTo>
                  <a:pt x="27110" y="40420"/>
                </a:lnTo>
                <a:lnTo>
                  <a:pt x="27110" y="40410"/>
                </a:lnTo>
                <a:lnTo>
                  <a:pt x="27100" y="40400"/>
                </a:lnTo>
                <a:lnTo>
                  <a:pt x="27100" y="40390"/>
                </a:lnTo>
                <a:lnTo>
                  <a:pt x="26920" y="40340"/>
                </a:lnTo>
                <a:lnTo>
                  <a:pt x="26900" y="40320"/>
                </a:lnTo>
                <a:lnTo>
                  <a:pt x="26870" y="40270"/>
                </a:lnTo>
                <a:lnTo>
                  <a:pt x="26840" y="40200"/>
                </a:lnTo>
                <a:lnTo>
                  <a:pt x="26830" y="40190"/>
                </a:lnTo>
                <a:lnTo>
                  <a:pt x="26830" y="40170"/>
                </a:lnTo>
                <a:lnTo>
                  <a:pt x="26830" y="40160"/>
                </a:lnTo>
                <a:lnTo>
                  <a:pt x="26840" y="40110"/>
                </a:lnTo>
                <a:lnTo>
                  <a:pt x="26850" y="40090"/>
                </a:lnTo>
                <a:lnTo>
                  <a:pt x="26850" y="40080"/>
                </a:lnTo>
                <a:lnTo>
                  <a:pt x="26850" y="40070"/>
                </a:lnTo>
                <a:lnTo>
                  <a:pt x="26810" y="40040"/>
                </a:lnTo>
                <a:lnTo>
                  <a:pt x="26800" y="40030"/>
                </a:lnTo>
                <a:lnTo>
                  <a:pt x="26790" y="40020"/>
                </a:lnTo>
                <a:lnTo>
                  <a:pt x="26790" y="40010"/>
                </a:lnTo>
                <a:lnTo>
                  <a:pt x="26790" y="40000"/>
                </a:lnTo>
                <a:lnTo>
                  <a:pt x="26780" y="39980"/>
                </a:lnTo>
                <a:lnTo>
                  <a:pt x="26780" y="39950"/>
                </a:lnTo>
                <a:lnTo>
                  <a:pt x="26770" y="39930"/>
                </a:lnTo>
                <a:lnTo>
                  <a:pt x="26770" y="39920"/>
                </a:lnTo>
                <a:lnTo>
                  <a:pt x="26770" y="39910"/>
                </a:lnTo>
                <a:lnTo>
                  <a:pt x="26610" y="39770"/>
                </a:lnTo>
                <a:lnTo>
                  <a:pt x="26660" y="39760"/>
                </a:lnTo>
                <a:lnTo>
                  <a:pt x="26680" y="39750"/>
                </a:lnTo>
                <a:lnTo>
                  <a:pt x="26690" y="39740"/>
                </a:lnTo>
                <a:lnTo>
                  <a:pt x="26910" y="39590"/>
                </a:lnTo>
                <a:lnTo>
                  <a:pt x="26920" y="39580"/>
                </a:lnTo>
                <a:lnTo>
                  <a:pt x="27020" y="39540"/>
                </a:lnTo>
                <a:lnTo>
                  <a:pt x="27050" y="39550"/>
                </a:lnTo>
                <a:lnTo>
                  <a:pt x="27120" y="39530"/>
                </a:lnTo>
                <a:lnTo>
                  <a:pt x="27130" y="39530"/>
                </a:lnTo>
                <a:lnTo>
                  <a:pt x="27130" y="39520"/>
                </a:lnTo>
                <a:lnTo>
                  <a:pt x="27130" y="39510"/>
                </a:lnTo>
                <a:lnTo>
                  <a:pt x="27130" y="39500"/>
                </a:lnTo>
                <a:lnTo>
                  <a:pt x="27130" y="39480"/>
                </a:lnTo>
                <a:lnTo>
                  <a:pt x="27120" y="39480"/>
                </a:lnTo>
                <a:lnTo>
                  <a:pt x="27120" y="39470"/>
                </a:lnTo>
                <a:lnTo>
                  <a:pt x="27100" y="39450"/>
                </a:lnTo>
                <a:lnTo>
                  <a:pt x="27100" y="39440"/>
                </a:lnTo>
                <a:lnTo>
                  <a:pt x="27100" y="39430"/>
                </a:lnTo>
                <a:lnTo>
                  <a:pt x="27150" y="39370"/>
                </a:lnTo>
                <a:lnTo>
                  <a:pt x="27150" y="39360"/>
                </a:lnTo>
                <a:lnTo>
                  <a:pt x="27140" y="39350"/>
                </a:lnTo>
                <a:lnTo>
                  <a:pt x="27120" y="39330"/>
                </a:lnTo>
                <a:lnTo>
                  <a:pt x="27110" y="39320"/>
                </a:lnTo>
                <a:lnTo>
                  <a:pt x="27110" y="39310"/>
                </a:lnTo>
                <a:lnTo>
                  <a:pt x="27130" y="39280"/>
                </a:lnTo>
                <a:lnTo>
                  <a:pt x="27130" y="39270"/>
                </a:lnTo>
                <a:lnTo>
                  <a:pt x="27130" y="39260"/>
                </a:lnTo>
                <a:lnTo>
                  <a:pt x="27130" y="39250"/>
                </a:lnTo>
                <a:lnTo>
                  <a:pt x="27130" y="39240"/>
                </a:lnTo>
                <a:lnTo>
                  <a:pt x="27130" y="39230"/>
                </a:lnTo>
                <a:lnTo>
                  <a:pt x="27140" y="39220"/>
                </a:lnTo>
                <a:lnTo>
                  <a:pt x="27140" y="39210"/>
                </a:lnTo>
                <a:lnTo>
                  <a:pt x="27180" y="39180"/>
                </a:lnTo>
                <a:lnTo>
                  <a:pt x="27190" y="39170"/>
                </a:lnTo>
                <a:lnTo>
                  <a:pt x="27200" y="39150"/>
                </a:lnTo>
                <a:lnTo>
                  <a:pt x="27200" y="39130"/>
                </a:lnTo>
                <a:lnTo>
                  <a:pt x="27210" y="39110"/>
                </a:lnTo>
                <a:lnTo>
                  <a:pt x="27210" y="39100"/>
                </a:lnTo>
                <a:lnTo>
                  <a:pt x="27210" y="39090"/>
                </a:lnTo>
                <a:lnTo>
                  <a:pt x="27210" y="39080"/>
                </a:lnTo>
                <a:lnTo>
                  <a:pt x="27210" y="39070"/>
                </a:lnTo>
                <a:lnTo>
                  <a:pt x="27220" y="39060"/>
                </a:lnTo>
                <a:lnTo>
                  <a:pt x="27220" y="39050"/>
                </a:lnTo>
                <a:lnTo>
                  <a:pt x="27230" y="39050"/>
                </a:lnTo>
                <a:lnTo>
                  <a:pt x="27230" y="39030"/>
                </a:lnTo>
                <a:lnTo>
                  <a:pt x="27240" y="39020"/>
                </a:lnTo>
                <a:lnTo>
                  <a:pt x="27260" y="38980"/>
                </a:lnTo>
                <a:lnTo>
                  <a:pt x="27260" y="38970"/>
                </a:lnTo>
                <a:lnTo>
                  <a:pt x="27290" y="38950"/>
                </a:lnTo>
                <a:lnTo>
                  <a:pt x="27320" y="38920"/>
                </a:lnTo>
                <a:lnTo>
                  <a:pt x="27330" y="38930"/>
                </a:lnTo>
                <a:lnTo>
                  <a:pt x="27360" y="38950"/>
                </a:lnTo>
                <a:lnTo>
                  <a:pt x="27390" y="38970"/>
                </a:lnTo>
                <a:lnTo>
                  <a:pt x="27400" y="38970"/>
                </a:lnTo>
                <a:lnTo>
                  <a:pt x="27410" y="38960"/>
                </a:lnTo>
                <a:lnTo>
                  <a:pt x="27410" y="38950"/>
                </a:lnTo>
                <a:lnTo>
                  <a:pt x="27420" y="38940"/>
                </a:lnTo>
                <a:lnTo>
                  <a:pt x="27410" y="38920"/>
                </a:lnTo>
                <a:lnTo>
                  <a:pt x="27410" y="38910"/>
                </a:lnTo>
                <a:lnTo>
                  <a:pt x="27410" y="38890"/>
                </a:lnTo>
                <a:lnTo>
                  <a:pt x="27400" y="38880"/>
                </a:lnTo>
                <a:lnTo>
                  <a:pt x="27370" y="38850"/>
                </a:lnTo>
                <a:lnTo>
                  <a:pt x="27370" y="38840"/>
                </a:lnTo>
                <a:lnTo>
                  <a:pt x="27370" y="38820"/>
                </a:lnTo>
                <a:lnTo>
                  <a:pt x="27400" y="38770"/>
                </a:lnTo>
                <a:lnTo>
                  <a:pt x="27400" y="38760"/>
                </a:lnTo>
                <a:lnTo>
                  <a:pt x="27400" y="38740"/>
                </a:lnTo>
                <a:lnTo>
                  <a:pt x="27410" y="38730"/>
                </a:lnTo>
                <a:lnTo>
                  <a:pt x="27410" y="38720"/>
                </a:lnTo>
                <a:lnTo>
                  <a:pt x="27410" y="38710"/>
                </a:lnTo>
                <a:lnTo>
                  <a:pt x="27420" y="38710"/>
                </a:lnTo>
                <a:lnTo>
                  <a:pt x="27440" y="38690"/>
                </a:lnTo>
                <a:lnTo>
                  <a:pt x="27450" y="38680"/>
                </a:lnTo>
                <a:lnTo>
                  <a:pt x="27480" y="38630"/>
                </a:lnTo>
                <a:lnTo>
                  <a:pt x="27480" y="38620"/>
                </a:lnTo>
                <a:lnTo>
                  <a:pt x="27480" y="38600"/>
                </a:lnTo>
                <a:lnTo>
                  <a:pt x="27480" y="38590"/>
                </a:lnTo>
                <a:lnTo>
                  <a:pt x="27490" y="38580"/>
                </a:lnTo>
                <a:lnTo>
                  <a:pt x="27500" y="38580"/>
                </a:lnTo>
                <a:lnTo>
                  <a:pt x="27530" y="38600"/>
                </a:lnTo>
                <a:lnTo>
                  <a:pt x="27550" y="38600"/>
                </a:lnTo>
                <a:lnTo>
                  <a:pt x="27560" y="38600"/>
                </a:lnTo>
                <a:lnTo>
                  <a:pt x="27600" y="38570"/>
                </a:lnTo>
                <a:lnTo>
                  <a:pt x="27610" y="38550"/>
                </a:lnTo>
                <a:lnTo>
                  <a:pt x="27630" y="38520"/>
                </a:lnTo>
                <a:lnTo>
                  <a:pt x="27640" y="38520"/>
                </a:lnTo>
                <a:lnTo>
                  <a:pt x="27650" y="38520"/>
                </a:lnTo>
                <a:lnTo>
                  <a:pt x="27670" y="38520"/>
                </a:lnTo>
                <a:lnTo>
                  <a:pt x="27730" y="38480"/>
                </a:lnTo>
                <a:lnTo>
                  <a:pt x="27740" y="38470"/>
                </a:lnTo>
                <a:lnTo>
                  <a:pt x="27740" y="38460"/>
                </a:lnTo>
                <a:lnTo>
                  <a:pt x="27750" y="38450"/>
                </a:lnTo>
                <a:lnTo>
                  <a:pt x="27750" y="38440"/>
                </a:lnTo>
                <a:lnTo>
                  <a:pt x="27760" y="38420"/>
                </a:lnTo>
                <a:lnTo>
                  <a:pt x="27770" y="38410"/>
                </a:lnTo>
                <a:lnTo>
                  <a:pt x="27780" y="38410"/>
                </a:lnTo>
                <a:lnTo>
                  <a:pt x="27790" y="38400"/>
                </a:lnTo>
                <a:lnTo>
                  <a:pt x="27800" y="38380"/>
                </a:lnTo>
                <a:lnTo>
                  <a:pt x="27810" y="38360"/>
                </a:lnTo>
                <a:lnTo>
                  <a:pt x="27830" y="38320"/>
                </a:lnTo>
                <a:lnTo>
                  <a:pt x="27840" y="38310"/>
                </a:lnTo>
                <a:lnTo>
                  <a:pt x="27850" y="38310"/>
                </a:lnTo>
                <a:lnTo>
                  <a:pt x="27860" y="38310"/>
                </a:lnTo>
                <a:lnTo>
                  <a:pt x="27900" y="38320"/>
                </a:lnTo>
                <a:lnTo>
                  <a:pt x="27980" y="38300"/>
                </a:lnTo>
                <a:lnTo>
                  <a:pt x="28030" y="38300"/>
                </a:lnTo>
                <a:lnTo>
                  <a:pt x="28040" y="38300"/>
                </a:lnTo>
                <a:lnTo>
                  <a:pt x="28050" y="38290"/>
                </a:lnTo>
                <a:lnTo>
                  <a:pt x="28060" y="38280"/>
                </a:lnTo>
                <a:lnTo>
                  <a:pt x="28060" y="38270"/>
                </a:lnTo>
                <a:lnTo>
                  <a:pt x="28070" y="38250"/>
                </a:lnTo>
                <a:lnTo>
                  <a:pt x="28090" y="38220"/>
                </a:lnTo>
                <a:lnTo>
                  <a:pt x="28110" y="38200"/>
                </a:lnTo>
                <a:lnTo>
                  <a:pt x="28120" y="38190"/>
                </a:lnTo>
                <a:lnTo>
                  <a:pt x="28130" y="38190"/>
                </a:lnTo>
                <a:lnTo>
                  <a:pt x="28140" y="38200"/>
                </a:lnTo>
                <a:lnTo>
                  <a:pt x="28150" y="38200"/>
                </a:lnTo>
                <a:lnTo>
                  <a:pt x="28170" y="38200"/>
                </a:lnTo>
                <a:lnTo>
                  <a:pt x="28180" y="38200"/>
                </a:lnTo>
                <a:lnTo>
                  <a:pt x="28190" y="38190"/>
                </a:lnTo>
                <a:lnTo>
                  <a:pt x="28190" y="38180"/>
                </a:lnTo>
                <a:lnTo>
                  <a:pt x="28190" y="38160"/>
                </a:lnTo>
                <a:lnTo>
                  <a:pt x="28190" y="38140"/>
                </a:lnTo>
                <a:lnTo>
                  <a:pt x="28200" y="38130"/>
                </a:lnTo>
                <a:lnTo>
                  <a:pt x="28200" y="38110"/>
                </a:lnTo>
                <a:lnTo>
                  <a:pt x="28200" y="38100"/>
                </a:lnTo>
                <a:lnTo>
                  <a:pt x="28210" y="38090"/>
                </a:lnTo>
                <a:lnTo>
                  <a:pt x="28210" y="38080"/>
                </a:lnTo>
                <a:lnTo>
                  <a:pt x="28220" y="38080"/>
                </a:lnTo>
                <a:lnTo>
                  <a:pt x="28330" y="38040"/>
                </a:lnTo>
                <a:lnTo>
                  <a:pt x="28360" y="38020"/>
                </a:lnTo>
                <a:lnTo>
                  <a:pt x="28380" y="38020"/>
                </a:lnTo>
                <a:lnTo>
                  <a:pt x="28390" y="38010"/>
                </a:lnTo>
                <a:lnTo>
                  <a:pt x="28430" y="37980"/>
                </a:lnTo>
                <a:lnTo>
                  <a:pt x="28440" y="37970"/>
                </a:lnTo>
                <a:lnTo>
                  <a:pt x="28450" y="37970"/>
                </a:lnTo>
                <a:lnTo>
                  <a:pt x="28470" y="37980"/>
                </a:lnTo>
                <a:lnTo>
                  <a:pt x="28480" y="37970"/>
                </a:lnTo>
                <a:lnTo>
                  <a:pt x="28520" y="37950"/>
                </a:lnTo>
                <a:lnTo>
                  <a:pt x="28540" y="37930"/>
                </a:lnTo>
                <a:lnTo>
                  <a:pt x="28550" y="37920"/>
                </a:lnTo>
                <a:lnTo>
                  <a:pt x="28550" y="37910"/>
                </a:lnTo>
                <a:lnTo>
                  <a:pt x="28550" y="37890"/>
                </a:lnTo>
                <a:lnTo>
                  <a:pt x="28550" y="37850"/>
                </a:lnTo>
                <a:lnTo>
                  <a:pt x="28550" y="37820"/>
                </a:lnTo>
                <a:lnTo>
                  <a:pt x="28540" y="37760"/>
                </a:lnTo>
                <a:lnTo>
                  <a:pt x="28540" y="37750"/>
                </a:lnTo>
                <a:lnTo>
                  <a:pt x="28540" y="37730"/>
                </a:lnTo>
                <a:lnTo>
                  <a:pt x="28530" y="37730"/>
                </a:lnTo>
                <a:lnTo>
                  <a:pt x="28530" y="37720"/>
                </a:lnTo>
                <a:lnTo>
                  <a:pt x="28530" y="37710"/>
                </a:lnTo>
                <a:lnTo>
                  <a:pt x="28530" y="37690"/>
                </a:lnTo>
                <a:lnTo>
                  <a:pt x="28530" y="37680"/>
                </a:lnTo>
                <a:lnTo>
                  <a:pt x="28530" y="37670"/>
                </a:lnTo>
                <a:lnTo>
                  <a:pt x="28550" y="37660"/>
                </a:lnTo>
                <a:lnTo>
                  <a:pt x="28560" y="37660"/>
                </a:lnTo>
                <a:lnTo>
                  <a:pt x="28590" y="37660"/>
                </a:lnTo>
                <a:lnTo>
                  <a:pt x="28600" y="37660"/>
                </a:lnTo>
                <a:lnTo>
                  <a:pt x="28610" y="37650"/>
                </a:lnTo>
                <a:lnTo>
                  <a:pt x="28610" y="37640"/>
                </a:lnTo>
                <a:lnTo>
                  <a:pt x="28610" y="37630"/>
                </a:lnTo>
                <a:lnTo>
                  <a:pt x="28610" y="37620"/>
                </a:lnTo>
                <a:lnTo>
                  <a:pt x="28610" y="37600"/>
                </a:lnTo>
                <a:lnTo>
                  <a:pt x="28610" y="37590"/>
                </a:lnTo>
                <a:lnTo>
                  <a:pt x="28610" y="37580"/>
                </a:lnTo>
                <a:lnTo>
                  <a:pt x="28610" y="37570"/>
                </a:lnTo>
                <a:lnTo>
                  <a:pt x="28610" y="37560"/>
                </a:lnTo>
                <a:lnTo>
                  <a:pt x="28600" y="37540"/>
                </a:lnTo>
                <a:lnTo>
                  <a:pt x="28600" y="37530"/>
                </a:lnTo>
                <a:lnTo>
                  <a:pt x="28600" y="37520"/>
                </a:lnTo>
                <a:lnTo>
                  <a:pt x="28620" y="37520"/>
                </a:lnTo>
                <a:lnTo>
                  <a:pt x="28630" y="37510"/>
                </a:lnTo>
                <a:lnTo>
                  <a:pt x="28680" y="37450"/>
                </a:lnTo>
                <a:lnTo>
                  <a:pt x="28680" y="37440"/>
                </a:lnTo>
                <a:lnTo>
                  <a:pt x="28710" y="37420"/>
                </a:lnTo>
                <a:lnTo>
                  <a:pt x="28730" y="37420"/>
                </a:lnTo>
                <a:lnTo>
                  <a:pt x="28740" y="37410"/>
                </a:lnTo>
                <a:lnTo>
                  <a:pt x="28750" y="37400"/>
                </a:lnTo>
                <a:lnTo>
                  <a:pt x="28800" y="37350"/>
                </a:lnTo>
                <a:lnTo>
                  <a:pt x="28820" y="37340"/>
                </a:lnTo>
                <a:lnTo>
                  <a:pt x="28830" y="37330"/>
                </a:lnTo>
                <a:lnTo>
                  <a:pt x="28830" y="37300"/>
                </a:lnTo>
                <a:lnTo>
                  <a:pt x="28840" y="37290"/>
                </a:lnTo>
                <a:lnTo>
                  <a:pt x="28850" y="37280"/>
                </a:lnTo>
                <a:lnTo>
                  <a:pt x="28880" y="37260"/>
                </a:lnTo>
                <a:lnTo>
                  <a:pt x="28890" y="37260"/>
                </a:lnTo>
                <a:lnTo>
                  <a:pt x="28920" y="37220"/>
                </a:lnTo>
                <a:lnTo>
                  <a:pt x="28920" y="37210"/>
                </a:lnTo>
                <a:lnTo>
                  <a:pt x="28920" y="37200"/>
                </a:lnTo>
                <a:lnTo>
                  <a:pt x="28910" y="37180"/>
                </a:lnTo>
                <a:lnTo>
                  <a:pt x="28900" y="37170"/>
                </a:lnTo>
                <a:lnTo>
                  <a:pt x="28900" y="37160"/>
                </a:lnTo>
                <a:lnTo>
                  <a:pt x="28910" y="37150"/>
                </a:lnTo>
                <a:lnTo>
                  <a:pt x="28910" y="37140"/>
                </a:lnTo>
                <a:lnTo>
                  <a:pt x="28920" y="37130"/>
                </a:lnTo>
                <a:lnTo>
                  <a:pt x="28940" y="37130"/>
                </a:lnTo>
                <a:lnTo>
                  <a:pt x="28980" y="37140"/>
                </a:lnTo>
                <a:lnTo>
                  <a:pt x="29070" y="37120"/>
                </a:lnTo>
                <a:lnTo>
                  <a:pt x="29090" y="37110"/>
                </a:lnTo>
                <a:lnTo>
                  <a:pt x="29090" y="37100"/>
                </a:lnTo>
                <a:lnTo>
                  <a:pt x="29110" y="37090"/>
                </a:lnTo>
                <a:lnTo>
                  <a:pt x="29160" y="37000"/>
                </a:lnTo>
                <a:lnTo>
                  <a:pt x="29170" y="36980"/>
                </a:lnTo>
                <a:lnTo>
                  <a:pt x="29170" y="36970"/>
                </a:lnTo>
                <a:lnTo>
                  <a:pt x="29170" y="36950"/>
                </a:lnTo>
                <a:lnTo>
                  <a:pt x="29170" y="36930"/>
                </a:lnTo>
                <a:lnTo>
                  <a:pt x="29170" y="36920"/>
                </a:lnTo>
                <a:lnTo>
                  <a:pt x="29170" y="36910"/>
                </a:lnTo>
                <a:lnTo>
                  <a:pt x="29160" y="36900"/>
                </a:lnTo>
                <a:lnTo>
                  <a:pt x="29140" y="36840"/>
                </a:lnTo>
                <a:lnTo>
                  <a:pt x="29130" y="36830"/>
                </a:lnTo>
                <a:lnTo>
                  <a:pt x="29130" y="36820"/>
                </a:lnTo>
                <a:lnTo>
                  <a:pt x="29120" y="36820"/>
                </a:lnTo>
                <a:lnTo>
                  <a:pt x="29000" y="36860"/>
                </a:lnTo>
                <a:lnTo>
                  <a:pt x="28990" y="36860"/>
                </a:lnTo>
                <a:lnTo>
                  <a:pt x="28990" y="36850"/>
                </a:lnTo>
                <a:lnTo>
                  <a:pt x="28980" y="36850"/>
                </a:lnTo>
                <a:lnTo>
                  <a:pt x="28980" y="36840"/>
                </a:lnTo>
                <a:lnTo>
                  <a:pt x="28980" y="36820"/>
                </a:lnTo>
                <a:lnTo>
                  <a:pt x="28980" y="36810"/>
                </a:lnTo>
                <a:lnTo>
                  <a:pt x="28990" y="36800"/>
                </a:lnTo>
                <a:lnTo>
                  <a:pt x="29010" y="36780"/>
                </a:lnTo>
                <a:lnTo>
                  <a:pt x="29020" y="36770"/>
                </a:lnTo>
                <a:lnTo>
                  <a:pt x="29010" y="36760"/>
                </a:lnTo>
                <a:lnTo>
                  <a:pt x="29000" y="36750"/>
                </a:lnTo>
                <a:lnTo>
                  <a:pt x="28990" y="36730"/>
                </a:lnTo>
                <a:lnTo>
                  <a:pt x="29000" y="36710"/>
                </a:lnTo>
                <a:lnTo>
                  <a:pt x="29000" y="36700"/>
                </a:lnTo>
                <a:lnTo>
                  <a:pt x="29010" y="36690"/>
                </a:lnTo>
                <a:lnTo>
                  <a:pt x="29030" y="36690"/>
                </a:lnTo>
                <a:lnTo>
                  <a:pt x="29070" y="36680"/>
                </a:lnTo>
                <a:lnTo>
                  <a:pt x="29090" y="36660"/>
                </a:lnTo>
                <a:lnTo>
                  <a:pt x="29100" y="36660"/>
                </a:lnTo>
                <a:lnTo>
                  <a:pt x="29110" y="36660"/>
                </a:lnTo>
                <a:lnTo>
                  <a:pt x="29160" y="36700"/>
                </a:lnTo>
                <a:lnTo>
                  <a:pt x="29160" y="36710"/>
                </a:lnTo>
                <a:lnTo>
                  <a:pt x="29170" y="36710"/>
                </a:lnTo>
                <a:lnTo>
                  <a:pt x="29190" y="36700"/>
                </a:lnTo>
                <a:lnTo>
                  <a:pt x="29200" y="36690"/>
                </a:lnTo>
                <a:lnTo>
                  <a:pt x="29220" y="36660"/>
                </a:lnTo>
                <a:lnTo>
                  <a:pt x="29230" y="36650"/>
                </a:lnTo>
                <a:lnTo>
                  <a:pt x="29230" y="36630"/>
                </a:lnTo>
                <a:lnTo>
                  <a:pt x="29240" y="36620"/>
                </a:lnTo>
                <a:lnTo>
                  <a:pt x="29240" y="36610"/>
                </a:lnTo>
                <a:lnTo>
                  <a:pt x="29240" y="36590"/>
                </a:lnTo>
                <a:lnTo>
                  <a:pt x="29240" y="36580"/>
                </a:lnTo>
                <a:lnTo>
                  <a:pt x="29230" y="36570"/>
                </a:lnTo>
                <a:lnTo>
                  <a:pt x="29230" y="36560"/>
                </a:lnTo>
                <a:lnTo>
                  <a:pt x="29230" y="36550"/>
                </a:lnTo>
                <a:lnTo>
                  <a:pt x="29200" y="36510"/>
                </a:lnTo>
                <a:lnTo>
                  <a:pt x="29190" y="36510"/>
                </a:lnTo>
                <a:lnTo>
                  <a:pt x="29180" y="36500"/>
                </a:lnTo>
                <a:lnTo>
                  <a:pt x="29160" y="36500"/>
                </a:lnTo>
                <a:lnTo>
                  <a:pt x="29150" y="36490"/>
                </a:lnTo>
                <a:lnTo>
                  <a:pt x="29150" y="36480"/>
                </a:lnTo>
                <a:lnTo>
                  <a:pt x="29140" y="36480"/>
                </a:lnTo>
                <a:lnTo>
                  <a:pt x="29140" y="36470"/>
                </a:lnTo>
                <a:lnTo>
                  <a:pt x="29120" y="36470"/>
                </a:lnTo>
                <a:lnTo>
                  <a:pt x="29120" y="36460"/>
                </a:lnTo>
                <a:lnTo>
                  <a:pt x="29120" y="36450"/>
                </a:lnTo>
                <a:lnTo>
                  <a:pt x="29120" y="36440"/>
                </a:lnTo>
                <a:lnTo>
                  <a:pt x="29130" y="36390"/>
                </a:lnTo>
                <a:lnTo>
                  <a:pt x="29140" y="36380"/>
                </a:lnTo>
                <a:lnTo>
                  <a:pt x="29140" y="36360"/>
                </a:lnTo>
                <a:lnTo>
                  <a:pt x="29140" y="36340"/>
                </a:lnTo>
                <a:lnTo>
                  <a:pt x="29140" y="36330"/>
                </a:lnTo>
                <a:lnTo>
                  <a:pt x="29140" y="36320"/>
                </a:lnTo>
                <a:lnTo>
                  <a:pt x="29160" y="36290"/>
                </a:lnTo>
                <a:lnTo>
                  <a:pt x="29160" y="36280"/>
                </a:lnTo>
                <a:lnTo>
                  <a:pt x="29170" y="36260"/>
                </a:lnTo>
                <a:lnTo>
                  <a:pt x="29160" y="36240"/>
                </a:lnTo>
                <a:lnTo>
                  <a:pt x="29160" y="36230"/>
                </a:lnTo>
                <a:lnTo>
                  <a:pt x="29150" y="36230"/>
                </a:lnTo>
                <a:lnTo>
                  <a:pt x="29140" y="36220"/>
                </a:lnTo>
                <a:lnTo>
                  <a:pt x="29110" y="36230"/>
                </a:lnTo>
                <a:lnTo>
                  <a:pt x="29100" y="36230"/>
                </a:lnTo>
                <a:lnTo>
                  <a:pt x="29060" y="36190"/>
                </a:lnTo>
                <a:lnTo>
                  <a:pt x="29050" y="36190"/>
                </a:lnTo>
                <a:lnTo>
                  <a:pt x="29040" y="36190"/>
                </a:lnTo>
                <a:lnTo>
                  <a:pt x="29010" y="36220"/>
                </a:lnTo>
                <a:lnTo>
                  <a:pt x="28970" y="36250"/>
                </a:lnTo>
                <a:lnTo>
                  <a:pt x="28930" y="36250"/>
                </a:lnTo>
                <a:lnTo>
                  <a:pt x="28830" y="36230"/>
                </a:lnTo>
                <a:lnTo>
                  <a:pt x="28750" y="36250"/>
                </a:lnTo>
                <a:lnTo>
                  <a:pt x="28740" y="36230"/>
                </a:lnTo>
                <a:lnTo>
                  <a:pt x="28720" y="36210"/>
                </a:lnTo>
                <a:lnTo>
                  <a:pt x="28720" y="36190"/>
                </a:lnTo>
                <a:lnTo>
                  <a:pt x="28710" y="36170"/>
                </a:lnTo>
                <a:lnTo>
                  <a:pt x="28690" y="36140"/>
                </a:lnTo>
                <a:lnTo>
                  <a:pt x="28680" y="36120"/>
                </a:lnTo>
                <a:lnTo>
                  <a:pt x="28660" y="36110"/>
                </a:lnTo>
                <a:lnTo>
                  <a:pt x="28660" y="36100"/>
                </a:lnTo>
                <a:lnTo>
                  <a:pt x="28660" y="36090"/>
                </a:lnTo>
                <a:lnTo>
                  <a:pt x="28660" y="36080"/>
                </a:lnTo>
                <a:lnTo>
                  <a:pt x="28680" y="35980"/>
                </a:lnTo>
                <a:lnTo>
                  <a:pt x="28680" y="35970"/>
                </a:lnTo>
                <a:lnTo>
                  <a:pt x="28680" y="35960"/>
                </a:lnTo>
                <a:lnTo>
                  <a:pt x="28660" y="35890"/>
                </a:lnTo>
                <a:lnTo>
                  <a:pt x="28660" y="35870"/>
                </a:lnTo>
                <a:lnTo>
                  <a:pt x="28660" y="35840"/>
                </a:lnTo>
                <a:lnTo>
                  <a:pt x="28660" y="35810"/>
                </a:lnTo>
                <a:lnTo>
                  <a:pt x="28660" y="35800"/>
                </a:lnTo>
                <a:lnTo>
                  <a:pt x="28650" y="35770"/>
                </a:lnTo>
                <a:lnTo>
                  <a:pt x="28650" y="35760"/>
                </a:lnTo>
                <a:lnTo>
                  <a:pt x="28650" y="35740"/>
                </a:lnTo>
                <a:lnTo>
                  <a:pt x="28650" y="35730"/>
                </a:lnTo>
                <a:lnTo>
                  <a:pt x="28650" y="35720"/>
                </a:lnTo>
                <a:lnTo>
                  <a:pt x="28660" y="35690"/>
                </a:lnTo>
                <a:lnTo>
                  <a:pt x="28660" y="35680"/>
                </a:lnTo>
                <a:lnTo>
                  <a:pt x="28670" y="35670"/>
                </a:lnTo>
                <a:lnTo>
                  <a:pt x="28680" y="35660"/>
                </a:lnTo>
                <a:lnTo>
                  <a:pt x="28690" y="35660"/>
                </a:lnTo>
                <a:lnTo>
                  <a:pt x="28690" y="35640"/>
                </a:lnTo>
                <a:lnTo>
                  <a:pt x="28690" y="35620"/>
                </a:lnTo>
                <a:lnTo>
                  <a:pt x="28700" y="35600"/>
                </a:lnTo>
                <a:lnTo>
                  <a:pt x="28730" y="35540"/>
                </a:lnTo>
                <a:lnTo>
                  <a:pt x="28740" y="35520"/>
                </a:lnTo>
                <a:lnTo>
                  <a:pt x="28740" y="35510"/>
                </a:lnTo>
                <a:lnTo>
                  <a:pt x="28740" y="35490"/>
                </a:lnTo>
                <a:lnTo>
                  <a:pt x="28740" y="35480"/>
                </a:lnTo>
                <a:lnTo>
                  <a:pt x="28740" y="35470"/>
                </a:lnTo>
                <a:lnTo>
                  <a:pt x="28770" y="35420"/>
                </a:lnTo>
                <a:lnTo>
                  <a:pt x="28770" y="35400"/>
                </a:lnTo>
                <a:lnTo>
                  <a:pt x="28780" y="35390"/>
                </a:lnTo>
                <a:lnTo>
                  <a:pt x="28800" y="35370"/>
                </a:lnTo>
                <a:lnTo>
                  <a:pt x="28820" y="35340"/>
                </a:lnTo>
                <a:lnTo>
                  <a:pt x="28850" y="35300"/>
                </a:lnTo>
                <a:lnTo>
                  <a:pt x="28860" y="35290"/>
                </a:lnTo>
                <a:lnTo>
                  <a:pt x="28860" y="35280"/>
                </a:lnTo>
                <a:lnTo>
                  <a:pt x="28860" y="35270"/>
                </a:lnTo>
                <a:lnTo>
                  <a:pt x="28860" y="35240"/>
                </a:lnTo>
                <a:lnTo>
                  <a:pt x="28870" y="35230"/>
                </a:lnTo>
                <a:lnTo>
                  <a:pt x="28870" y="35220"/>
                </a:lnTo>
                <a:lnTo>
                  <a:pt x="28890" y="35200"/>
                </a:lnTo>
                <a:lnTo>
                  <a:pt x="28890" y="35190"/>
                </a:lnTo>
                <a:lnTo>
                  <a:pt x="28890" y="35180"/>
                </a:lnTo>
                <a:lnTo>
                  <a:pt x="28880" y="35170"/>
                </a:lnTo>
                <a:lnTo>
                  <a:pt x="28880" y="35160"/>
                </a:lnTo>
                <a:lnTo>
                  <a:pt x="28860" y="35150"/>
                </a:lnTo>
                <a:lnTo>
                  <a:pt x="28850" y="35150"/>
                </a:lnTo>
                <a:lnTo>
                  <a:pt x="28820" y="35140"/>
                </a:lnTo>
                <a:lnTo>
                  <a:pt x="28810" y="35130"/>
                </a:lnTo>
                <a:lnTo>
                  <a:pt x="28800" y="35120"/>
                </a:lnTo>
                <a:lnTo>
                  <a:pt x="28800" y="35110"/>
                </a:lnTo>
                <a:lnTo>
                  <a:pt x="28790" y="35110"/>
                </a:lnTo>
                <a:lnTo>
                  <a:pt x="28780" y="35070"/>
                </a:lnTo>
                <a:lnTo>
                  <a:pt x="28770" y="35030"/>
                </a:lnTo>
                <a:lnTo>
                  <a:pt x="28760" y="35020"/>
                </a:lnTo>
                <a:lnTo>
                  <a:pt x="28750" y="35010"/>
                </a:lnTo>
                <a:lnTo>
                  <a:pt x="28740" y="35010"/>
                </a:lnTo>
                <a:lnTo>
                  <a:pt x="28730" y="35000"/>
                </a:lnTo>
                <a:lnTo>
                  <a:pt x="28730" y="34980"/>
                </a:lnTo>
                <a:lnTo>
                  <a:pt x="28720" y="34970"/>
                </a:lnTo>
                <a:lnTo>
                  <a:pt x="28720" y="34960"/>
                </a:lnTo>
                <a:lnTo>
                  <a:pt x="28720" y="34950"/>
                </a:lnTo>
                <a:lnTo>
                  <a:pt x="28730" y="34940"/>
                </a:lnTo>
                <a:lnTo>
                  <a:pt x="28740" y="34930"/>
                </a:lnTo>
                <a:lnTo>
                  <a:pt x="28740" y="34920"/>
                </a:lnTo>
                <a:lnTo>
                  <a:pt x="28740" y="34890"/>
                </a:lnTo>
                <a:lnTo>
                  <a:pt x="28730" y="34880"/>
                </a:lnTo>
                <a:lnTo>
                  <a:pt x="28700" y="34890"/>
                </a:lnTo>
                <a:lnTo>
                  <a:pt x="28690" y="34890"/>
                </a:lnTo>
                <a:lnTo>
                  <a:pt x="28680" y="34880"/>
                </a:lnTo>
                <a:lnTo>
                  <a:pt x="28680" y="34870"/>
                </a:lnTo>
                <a:lnTo>
                  <a:pt x="28680" y="34860"/>
                </a:lnTo>
                <a:lnTo>
                  <a:pt x="28680" y="34850"/>
                </a:lnTo>
                <a:lnTo>
                  <a:pt x="28690" y="34790"/>
                </a:lnTo>
                <a:lnTo>
                  <a:pt x="28690" y="34780"/>
                </a:lnTo>
                <a:lnTo>
                  <a:pt x="28690" y="34770"/>
                </a:lnTo>
                <a:lnTo>
                  <a:pt x="28680" y="34750"/>
                </a:lnTo>
                <a:lnTo>
                  <a:pt x="28670" y="34750"/>
                </a:lnTo>
                <a:lnTo>
                  <a:pt x="28660" y="34740"/>
                </a:lnTo>
                <a:lnTo>
                  <a:pt x="28640" y="34740"/>
                </a:lnTo>
                <a:lnTo>
                  <a:pt x="28630" y="34740"/>
                </a:lnTo>
                <a:lnTo>
                  <a:pt x="28610" y="34720"/>
                </a:lnTo>
                <a:lnTo>
                  <a:pt x="28600" y="34720"/>
                </a:lnTo>
                <a:lnTo>
                  <a:pt x="28550" y="34740"/>
                </a:lnTo>
                <a:lnTo>
                  <a:pt x="28540" y="34740"/>
                </a:lnTo>
                <a:lnTo>
                  <a:pt x="28530" y="34740"/>
                </a:lnTo>
                <a:lnTo>
                  <a:pt x="28520" y="34730"/>
                </a:lnTo>
                <a:lnTo>
                  <a:pt x="28490" y="34690"/>
                </a:lnTo>
                <a:lnTo>
                  <a:pt x="28480" y="34690"/>
                </a:lnTo>
                <a:lnTo>
                  <a:pt x="28470" y="34680"/>
                </a:lnTo>
                <a:lnTo>
                  <a:pt x="28460" y="34670"/>
                </a:lnTo>
                <a:lnTo>
                  <a:pt x="28440" y="34660"/>
                </a:lnTo>
                <a:lnTo>
                  <a:pt x="28430" y="34640"/>
                </a:lnTo>
                <a:lnTo>
                  <a:pt x="28420" y="34630"/>
                </a:lnTo>
                <a:lnTo>
                  <a:pt x="28410" y="34630"/>
                </a:lnTo>
                <a:lnTo>
                  <a:pt x="28400" y="34630"/>
                </a:lnTo>
                <a:lnTo>
                  <a:pt x="28390" y="34630"/>
                </a:lnTo>
                <a:lnTo>
                  <a:pt x="28380" y="34620"/>
                </a:lnTo>
                <a:lnTo>
                  <a:pt x="28350" y="34600"/>
                </a:lnTo>
                <a:lnTo>
                  <a:pt x="28340" y="34600"/>
                </a:lnTo>
                <a:lnTo>
                  <a:pt x="28330" y="34600"/>
                </a:lnTo>
                <a:lnTo>
                  <a:pt x="28330" y="34610"/>
                </a:lnTo>
                <a:lnTo>
                  <a:pt x="28320" y="34620"/>
                </a:lnTo>
                <a:lnTo>
                  <a:pt x="28320" y="34630"/>
                </a:lnTo>
                <a:lnTo>
                  <a:pt x="28320" y="34640"/>
                </a:lnTo>
                <a:lnTo>
                  <a:pt x="28320" y="34650"/>
                </a:lnTo>
                <a:lnTo>
                  <a:pt x="28320" y="34660"/>
                </a:lnTo>
                <a:lnTo>
                  <a:pt x="28310" y="34660"/>
                </a:lnTo>
                <a:lnTo>
                  <a:pt x="28260" y="34650"/>
                </a:lnTo>
                <a:lnTo>
                  <a:pt x="28230" y="34650"/>
                </a:lnTo>
                <a:lnTo>
                  <a:pt x="28210" y="34640"/>
                </a:lnTo>
                <a:lnTo>
                  <a:pt x="28200" y="34630"/>
                </a:lnTo>
                <a:lnTo>
                  <a:pt x="28190" y="34610"/>
                </a:lnTo>
                <a:lnTo>
                  <a:pt x="28180" y="34580"/>
                </a:lnTo>
                <a:lnTo>
                  <a:pt x="28180" y="34570"/>
                </a:lnTo>
                <a:lnTo>
                  <a:pt x="28180" y="34560"/>
                </a:lnTo>
                <a:lnTo>
                  <a:pt x="28210" y="34530"/>
                </a:lnTo>
                <a:lnTo>
                  <a:pt x="28210" y="34520"/>
                </a:lnTo>
                <a:lnTo>
                  <a:pt x="28210" y="34510"/>
                </a:lnTo>
                <a:lnTo>
                  <a:pt x="28210" y="34500"/>
                </a:lnTo>
                <a:lnTo>
                  <a:pt x="28210" y="34490"/>
                </a:lnTo>
                <a:lnTo>
                  <a:pt x="28210" y="34470"/>
                </a:lnTo>
                <a:lnTo>
                  <a:pt x="28180" y="34440"/>
                </a:lnTo>
                <a:lnTo>
                  <a:pt x="28180" y="34430"/>
                </a:lnTo>
                <a:lnTo>
                  <a:pt x="28170" y="34420"/>
                </a:lnTo>
                <a:lnTo>
                  <a:pt x="28170" y="34400"/>
                </a:lnTo>
                <a:lnTo>
                  <a:pt x="28170" y="34390"/>
                </a:lnTo>
                <a:lnTo>
                  <a:pt x="28180" y="34380"/>
                </a:lnTo>
                <a:lnTo>
                  <a:pt x="28180" y="34370"/>
                </a:lnTo>
                <a:lnTo>
                  <a:pt x="28190" y="34360"/>
                </a:lnTo>
                <a:lnTo>
                  <a:pt x="28190" y="34350"/>
                </a:lnTo>
                <a:lnTo>
                  <a:pt x="28230" y="34330"/>
                </a:lnTo>
                <a:lnTo>
                  <a:pt x="28280" y="34270"/>
                </a:lnTo>
                <a:lnTo>
                  <a:pt x="28310" y="34190"/>
                </a:lnTo>
                <a:lnTo>
                  <a:pt x="28320" y="34180"/>
                </a:lnTo>
                <a:lnTo>
                  <a:pt x="28330" y="34170"/>
                </a:lnTo>
                <a:lnTo>
                  <a:pt x="28340" y="34170"/>
                </a:lnTo>
                <a:lnTo>
                  <a:pt x="28350" y="34170"/>
                </a:lnTo>
                <a:lnTo>
                  <a:pt x="28360" y="34170"/>
                </a:lnTo>
                <a:lnTo>
                  <a:pt x="28380" y="34150"/>
                </a:lnTo>
                <a:lnTo>
                  <a:pt x="28420" y="34090"/>
                </a:lnTo>
                <a:lnTo>
                  <a:pt x="28450" y="34070"/>
                </a:lnTo>
                <a:lnTo>
                  <a:pt x="28470" y="34050"/>
                </a:lnTo>
                <a:lnTo>
                  <a:pt x="28480" y="34040"/>
                </a:lnTo>
                <a:lnTo>
                  <a:pt x="28480" y="34020"/>
                </a:lnTo>
                <a:lnTo>
                  <a:pt x="28500" y="33970"/>
                </a:lnTo>
                <a:lnTo>
                  <a:pt x="28500" y="33950"/>
                </a:lnTo>
                <a:lnTo>
                  <a:pt x="28500" y="33930"/>
                </a:lnTo>
                <a:close/>
                <a:moveTo>
                  <a:pt x="32460" y="25840"/>
                </a:moveTo>
                <a:lnTo>
                  <a:pt x="32450" y="25860"/>
                </a:lnTo>
                <a:lnTo>
                  <a:pt x="32450" y="25870"/>
                </a:lnTo>
                <a:lnTo>
                  <a:pt x="32450" y="25890"/>
                </a:lnTo>
                <a:lnTo>
                  <a:pt x="32460" y="25910"/>
                </a:lnTo>
                <a:lnTo>
                  <a:pt x="32460" y="25920"/>
                </a:lnTo>
                <a:lnTo>
                  <a:pt x="32460" y="25950"/>
                </a:lnTo>
                <a:lnTo>
                  <a:pt x="32450" y="25960"/>
                </a:lnTo>
                <a:lnTo>
                  <a:pt x="32440" y="25960"/>
                </a:lnTo>
                <a:lnTo>
                  <a:pt x="32430" y="25970"/>
                </a:lnTo>
                <a:lnTo>
                  <a:pt x="32410" y="25990"/>
                </a:lnTo>
                <a:lnTo>
                  <a:pt x="32400" y="26000"/>
                </a:lnTo>
                <a:lnTo>
                  <a:pt x="32390" y="26030"/>
                </a:lnTo>
                <a:lnTo>
                  <a:pt x="32380" y="26050"/>
                </a:lnTo>
                <a:lnTo>
                  <a:pt x="32360" y="26050"/>
                </a:lnTo>
                <a:lnTo>
                  <a:pt x="32340" y="26040"/>
                </a:lnTo>
                <a:lnTo>
                  <a:pt x="32330" y="26040"/>
                </a:lnTo>
                <a:lnTo>
                  <a:pt x="32340" y="26020"/>
                </a:lnTo>
                <a:lnTo>
                  <a:pt x="32340" y="25990"/>
                </a:lnTo>
                <a:lnTo>
                  <a:pt x="32330" y="25930"/>
                </a:lnTo>
                <a:lnTo>
                  <a:pt x="32330" y="25920"/>
                </a:lnTo>
                <a:lnTo>
                  <a:pt x="32350" y="25880"/>
                </a:lnTo>
                <a:lnTo>
                  <a:pt x="32380" y="25830"/>
                </a:lnTo>
                <a:lnTo>
                  <a:pt x="32380" y="25810"/>
                </a:lnTo>
                <a:lnTo>
                  <a:pt x="32400" y="25760"/>
                </a:lnTo>
                <a:lnTo>
                  <a:pt x="32430" y="25770"/>
                </a:lnTo>
                <a:lnTo>
                  <a:pt x="32460" y="25800"/>
                </a:lnTo>
                <a:lnTo>
                  <a:pt x="32460" y="25840"/>
                </a:lnTo>
                <a:close/>
                <a:moveTo>
                  <a:pt x="36810" y="27620"/>
                </a:moveTo>
                <a:lnTo>
                  <a:pt x="36860" y="27700"/>
                </a:lnTo>
                <a:lnTo>
                  <a:pt x="36880" y="27750"/>
                </a:lnTo>
                <a:lnTo>
                  <a:pt x="36860" y="27790"/>
                </a:lnTo>
                <a:lnTo>
                  <a:pt x="36800" y="27820"/>
                </a:lnTo>
                <a:lnTo>
                  <a:pt x="36750" y="27890"/>
                </a:lnTo>
                <a:lnTo>
                  <a:pt x="36680" y="27940"/>
                </a:lnTo>
                <a:lnTo>
                  <a:pt x="36620" y="27960"/>
                </a:lnTo>
                <a:lnTo>
                  <a:pt x="36590" y="27990"/>
                </a:lnTo>
                <a:lnTo>
                  <a:pt x="36520" y="28110"/>
                </a:lnTo>
                <a:lnTo>
                  <a:pt x="36490" y="28130"/>
                </a:lnTo>
                <a:lnTo>
                  <a:pt x="36370" y="28170"/>
                </a:lnTo>
                <a:lnTo>
                  <a:pt x="36130" y="28160"/>
                </a:lnTo>
                <a:lnTo>
                  <a:pt x="36090" y="28190"/>
                </a:lnTo>
                <a:lnTo>
                  <a:pt x="35950" y="28160"/>
                </a:lnTo>
                <a:lnTo>
                  <a:pt x="35920" y="28130"/>
                </a:lnTo>
                <a:lnTo>
                  <a:pt x="35910" y="28080"/>
                </a:lnTo>
                <a:lnTo>
                  <a:pt x="35920" y="28070"/>
                </a:lnTo>
                <a:lnTo>
                  <a:pt x="35930" y="28020"/>
                </a:lnTo>
                <a:lnTo>
                  <a:pt x="35950" y="27990"/>
                </a:lnTo>
                <a:lnTo>
                  <a:pt x="36150" y="27810"/>
                </a:lnTo>
                <a:lnTo>
                  <a:pt x="36160" y="27790"/>
                </a:lnTo>
                <a:lnTo>
                  <a:pt x="36170" y="27770"/>
                </a:lnTo>
                <a:lnTo>
                  <a:pt x="36180" y="27690"/>
                </a:lnTo>
                <a:lnTo>
                  <a:pt x="36200" y="27630"/>
                </a:lnTo>
                <a:lnTo>
                  <a:pt x="36230" y="27600"/>
                </a:lnTo>
                <a:lnTo>
                  <a:pt x="36280" y="27570"/>
                </a:lnTo>
                <a:lnTo>
                  <a:pt x="36360" y="27460"/>
                </a:lnTo>
                <a:lnTo>
                  <a:pt x="36390" y="27450"/>
                </a:lnTo>
                <a:lnTo>
                  <a:pt x="36500" y="27460"/>
                </a:lnTo>
                <a:lnTo>
                  <a:pt x="36650" y="27540"/>
                </a:lnTo>
                <a:lnTo>
                  <a:pt x="36720" y="27550"/>
                </a:lnTo>
                <a:lnTo>
                  <a:pt x="36780" y="27580"/>
                </a:lnTo>
                <a:lnTo>
                  <a:pt x="36810" y="27620"/>
                </a:lnTo>
                <a:close/>
                <a:moveTo>
                  <a:pt x="34580" y="26440"/>
                </a:moveTo>
                <a:lnTo>
                  <a:pt x="34650" y="26470"/>
                </a:lnTo>
                <a:lnTo>
                  <a:pt x="34730" y="26530"/>
                </a:lnTo>
                <a:lnTo>
                  <a:pt x="34730" y="26540"/>
                </a:lnTo>
                <a:lnTo>
                  <a:pt x="34670" y="26500"/>
                </a:lnTo>
                <a:lnTo>
                  <a:pt x="34620" y="26480"/>
                </a:lnTo>
                <a:lnTo>
                  <a:pt x="34610" y="26470"/>
                </a:lnTo>
                <a:lnTo>
                  <a:pt x="34580" y="26470"/>
                </a:lnTo>
                <a:lnTo>
                  <a:pt x="34560" y="26500"/>
                </a:lnTo>
                <a:lnTo>
                  <a:pt x="34550" y="26550"/>
                </a:lnTo>
                <a:lnTo>
                  <a:pt x="34560" y="26620"/>
                </a:lnTo>
                <a:lnTo>
                  <a:pt x="34530" y="26730"/>
                </a:lnTo>
                <a:lnTo>
                  <a:pt x="34530" y="26760"/>
                </a:lnTo>
                <a:lnTo>
                  <a:pt x="34530" y="26810"/>
                </a:lnTo>
                <a:lnTo>
                  <a:pt x="34540" y="26840"/>
                </a:lnTo>
                <a:lnTo>
                  <a:pt x="34570" y="26880"/>
                </a:lnTo>
                <a:lnTo>
                  <a:pt x="34560" y="26900"/>
                </a:lnTo>
                <a:lnTo>
                  <a:pt x="34560" y="26950"/>
                </a:lnTo>
                <a:lnTo>
                  <a:pt x="34550" y="26960"/>
                </a:lnTo>
                <a:lnTo>
                  <a:pt x="34540" y="26970"/>
                </a:lnTo>
                <a:lnTo>
                  <a:pt x="34490" y="26940"/>
                </a:lnTo>
                <a:lnTo>
                  <a:pt x="34490" y="26930"/>
                </a:lnTo>
                <a:lnTo>
                  <a:pt x="34500" y="26890"/>
                </a:lnTo>
                <a:lnTo>
                  <a:pt x="34420" y="26890"/>
                </a:lnTo>
                <a:lnTo>
                  <a:pt x="34340" y="26830"/>
                </a:lnTo>
                <a:lnTo>
                  <a:pt x="34330" y="26810"/>
                </a:lnTo>
                <a:lnTo>
                  <a:pt x="34330" y="26800"/>
                </a:lnTo>
                <a:lnTo>
                  <a:pt x="34330" y="26780"/>
                </a:lnTo>
                <a:lnTo>
                  <a:pt x="34270" y="26760"/>
                </a:lnTo>
                <a:lnTo>
                  <a:pt x="34250" y="26740"/>
                </a:lnTo>
                <a:lnTo>
                  <a:pt x="34200" y="26670"/>
                </a:lnTo>
                <a:lnTo>
                  <a:pt x="34190" y="26650"/>
                </a:lnTo>
                <a:lnTo>
                  <a:pt x="34180" y="26610"/>
                </a:lnTo>
                <a:lnTo>
                  <a:pt x="34220" y="26480"/>
                </a:lnTo>
                <a:lnTo>
                  <a:pt x="34240" y="26440"/>
                </a:lnTo>
                <a:lnTo>
                  <a:pt x="34260" y="26420"/>
                </a:lnTo>
                <a:lnTo>
                  <a:pt x="34420" y="26380"/>
                </a:lnTo>
                <a:lnTo>
                  <a:pt x="34580" y="26440"/>
                </a:lnTo>
                <a:close/>
                <a:moveTo>
                  <a:pt x="35810" y="26270"/>
                </a:moveTo>
                <a:lnTo>
                  <a:pt x="35830" y="26290"/>
                </a:lnTo>
                <a:lnTo>
                  <a:pt x="35840" y="26310"/>
                </a:lnTo>
                <a:lnTo>
                  <a:pt x="35840" y="26340"/>
                </a:lnTo>
                <a:lnTo>
                  <a:pt x="35840" y="26360"/>
                </a:lnTo>
                <a:lnTo>
                  <a:pt x="35830" y="26370"/>
                </a:lnTo>
                <a:lnTo>
                  <a:pt x="35810" y="26370"/>
                </a:lnTo>
                <a:lnTo>
                  <a:pt x="35780" y="26390"/>
                </a:lnTo>
                <a:lnTo>
                  <a:pt x="35580" y="26350"/>
                </a:lnTo>
                <a:lnTo>
                  <a:pt x="35490" y="26280"/>
                </a:lnTo>
                <a:lnTo>
                  <a:pt x="35470" y="26250"/>
                </a:lnTo>
                <a:lnTo>
                  <a:pt x="35460" y="26220"/>
                </a:lnTo>
                <a:lnTo>
                  <a:pt x="35470" y="26210"/>
                </a:lnTo>
                <a:lnTo>
                  <a:pt x="35490" y="26200"/>
                </a:lnTo>
                <a:lnTo>
                  <a:pt x="35710" y="26260"/>
                </a:lnTo>
                <a:lnTo>
                  <a:pt x="35790" y="26250"/>
                </a:lnTo>
                <a:lnTo>
                  <a:pt x="35810" y="26270"/>
                </a:lnTo>
                <a:close/>
                <a:moveTo>
                  <a:pt x="32660" y="26180"/>
                </a:moveTo>
                <a:lnTo>
                  <a:pt x="32670" y="26200"/>
                </a:lnTo>
                <a:lnTo>
                  <a:pt x="32670" y="26230"/>
                </a:lnTo>
                <a:lnTo>
                  <a:pt x="32670" y="26250"/>
                </a:lnTo>
                <a:lnTo>
                  <a:pt x="32690" y="26380"/>
                </a:lnTo>
                <a:lnTo>
                  <a:pt x="32710" y="26580"/>
                </a:lnTo>
                <a:lnTo>
                  <a:pt x="32700" y="26600"/>
                </a:lnTo>
                <a:lnTo>
                  <a:pt x="32630" y="26480"/>
                </a:lnTo>
                <a:lnTo>
                  <a:pt x="32550" y="26350"/>
                </a:lnTo>
                <a:lnTo>
                  <a:pt x="32480" y="26280"/>
                </a:lnTo>
                <a:lnTo>
                  <a:pt x="32460" y="26290"/>
                </a:lnTo>
                <a:lnTo>
                  <a:pt x="32440" y="26310"/>
                </a:lnTo>
                <a:lnTo>
                  <a:pt x="32430" y="26340"/>
                </a:lnTo>
                <a:lnTo>
                  <a:pt x="32420" y="26360"/>
                </a:lnTo>
                <a:lnTo>
                  <a:pt x="32220" y="26410"/>
                </a:lnTo>
                <a:lnTo>
                  <a:pt x="32030" y="26450"/>
                </a:lnTo>
                <a:lnTo>
                  <a:pt x="31900" y="26560"/>
                </a:lnTo>
                <a:lnTo>
                  <a:pt x="31780" y="26590"/>
                </a:lnTo>
                <a:lnTo>
                  <a:pt x="31740" y="26570"/>
                </a:lnTo>
                <a:lnTo>
                  <a:pt x="31720" y="26520"/>
                </a:lnTo>
                <a:lnTo>
                  <a:pt x="31700" y="26480"/>
                </a:lnTo>
                <a:lnTo>
                  <a:pt x="31690" y="26460"/>
                </a:lnTo>
                <a:lnTo>
                  <a:pt x="31680" y="26450"/>
                </a:lnTo>
                <a:lnTo>
                  <a:pt x="31670" y="26460"/>
                </a:lnTo>
                <a:lnTo>
                  <a:pt x="31620" y="26520"/>
                </a:lnTo>
                <a:lnTo>
                  <a:pt x="31610" y="26540"/>
                </a:lnTo>
                <a:lnTo>
                  <a:pt x="31620" y="26550"/>
                </a:lnTo>
                <a:lnTo>
                  <a:pt x="31650" y="26570"/>
                </a:lnTo>
                <a:lnTo>
                  <a:pt x="31670" y="26590"/>
                </a:lnTo>
                <a:lnTo>
                  <a:pt x="31680" y="26620"/>
                </a:lnTo>
                <a:lnTo>
                  <a:pt x="31680" y="26630"/>
                </a:lnTo>
                <a:lnTo>
                  <a:pt x="31620" y="26600"/>
                </a:lnTo>
                <a:lnTo>
                  <a:pt x="31600" y="26600"/>
                </a:lnTo>
                <a:lnTo>
                  <a:pt x="31570" y="26620"/>
                </a:lnTo>
                <a:lnTo>
                  <a:pt x="31560" y="26620"/>
                </a:lnTo>
                <a:lnTo>
                  <a:pt x="31540" y="26610"/>
                </a:lnTo>
                <a:lnTo>
                  <a:pt x="31540" y="26590"/>
                </a:lnTo>
                <a:lnTo>
                  <a:pt x="31540" y="26550"/>
                </a:lnTo>
                <a:lnTo>
                  <a:pt x="31550" y="26480"/>
                </a:lnTo>
                <a:lnTo>
                  <a:pt x="31550" y="26450"/>
                </a:lnTo>
                <a:lnTo>
                  <a:pt x="31560" y="26420"/>
                </a:lnTo>
                <a:lnTo>
                  <a:pt x="31570" y="26390"/>
                </a:lnTo>
                <a:lnTo>
                  <a:pt x="31630" y="26280"/>
                </a:lnTo>
                <a:lnTo>
                  <a:pt x="31640" y="26250"/>
                </a:lnTo>
                <a:lnTo>
                  <a:pt x="31650" y="26210"/>
                </a:lnTo>
                <a:lnTo>
                  <a:pt x="31660" y="26160"/>
                </a:lnTo>
                <a:lnTo>
                  <a:pt x="31660" y="26110"/>
                </a:lnTo>
                <a:lnTo>
                  <a:pt x="31650" y="26070"/>
                </a:lnTo>
                <a:lnTo>
                  <a:pt x="31630" y="26000"/>
                </a:lnTo>
                <a:lnTo>
                  <a:pt x="31620" y="25960"/>
                </a:lnTo>
                <a:lnTo>
                  <a:pt x="31620" y="25930"/>
                </a:lnTo>
                <a:lnTo>
                  <a:pt x="31590" y="25850"/>
                </a:lnTo>
                <a:lnTo>
                  <a:pt x="31590" y="25810"/>
                </a:lnTo>
                <a:lnTo>
                  <a:pt x="31600" y="25780"/>
                </a:lnTo>
                <a:lnTo>
                  <a:pt x="31910" y="25580"/>
                </a:lnTo>
                <a:lnTo>
                  <a:pt x="31930" y="25600"/>
                </a:lnTo>
                <a:lnTo>
                  <a:pt x="31940" y="25630"/>
                </a:lnTo>
                <a:lnTo>
                  <a:pt x="31970" y="25620"/>
                </a:lnTo>
                <a:lnTo>
                  <a:pt x="32020" y="25580"/>
                </a:lnTo>
                <a:lnTo>
                  <a:pt x="32210" y="25540"/>
                </a:lnTo>
                <a:lnTo>
                  <a:pt x="32390" y="25660"/>
                </a:lnTo>
                <a:lnTo>
                  <a:pt x="32410" y="25710"/>
                </a:lnTo>
                <a:lnTo>
                  <a:pt x="32390" y="25720"/>
                </a:lnTo>
                <a:lnTo>
                  <a:pt x="32330" y="25690"/>
                </a:lnTo>
                <a:lnTo>
                  <a:pt x="32310" y="25700"/>
                </a:lnTo>
                <a:lnTo>
                  <a:pt x="32310" y="25710"/>
                </a:lnTo>
                <a:lnTo>
                  <a:pt x="32320" y="25740"/>
                </a:lnTo>
                <a:lnTo>
                  <a:pt x="32330" y="25780"/>
                </a:lnTo>
                <a:lnTo>
                  <a:pt x="32330" y="25820"/>
                </a:lnTo>
                <a:lnTo>
                  <a:pt x="32320" y="25840"/>
                </a:lnTo>
                <a:lnTo>
                  <a:pt x="32310" y="25870"/>
                </a:lnTo>
                <a:lnTo>
                  <a:pt x="32300" y="25900"/>
                </a:lnTo>
                <a:lnTo>
                  <a:pt x="32290" y="25920"/>
                </a:lnTo>
                <a:lnTo>
                  <a:pt x="32290" y="25950"/>
                </a:lnTo>
                <a:lnTo>
                  <a:pt x="32300" y="25980"/>
                </a:lnTo>
                <a:lnTo>
                  <a:pt x="32300" y="25990"/>
                </a:lnTo>
                <a:lnTo>
                  <a:pt x="32280" y="26020"/>
                </a:lnTo>
                <a:lnTo>
                  <a:pt x="32240" y="26050"/>
                </a:lnTo>
                <a:lnTo>
                  <a:pt x="32230" y="26100"/>
                </a:lnTo>
                <a:lnTo>
                  <a:pt x="32240" y="26100"/>
                </a:lnTo>
                <a:lnTo>
                  <a:pt x="32280" y="26070"/>
                </a:lnTo>
                <a:lnTo>
                  <a:pt x="32290" y="26070"/>
                </a:lnTo>
                <a:lnTo>
                  <a:pt x="32330" y="26080"/>
                </a:lnTo>
                <a:lnTo>
                  <a:pt x="32370" y="26080"/>
                </a:lnTo>
                <a:lnTo>
                  <a:pt x="32390" y="26080"/>
                </a:lnTo>
                <a:lnTo>
                  <a:pt x="32400" y="26090"/>
                </a:lnTo>
                <a:lnTo>
                  <a:pt x="32410" y="26120"/>
                </a:lnTo>
                <a:lnTo>
                  <a:pt x="32420" y="26130"/>
                </a:lnTo>
                <a:lnTo>
                  <a:pt x="32420" y="26070"/>
                </a:lnTo>
                <a:lnTo>
                  <a:pt x="32430" y="26030"/>
                </a:lnTo>
                <a:lnTo>
                  <a:pt x="32450" y="26010"/>
                </a:lnTo>
                <a:lnTo>
                  <a:pt x="32490" y="25980"/>
                </a:lnTo>
                <a:lnTo>
                  <a:pt x="32500" y="25960"/>
                </a:lnTo>
                <a:lnTo>
                  <a:pt x="32510" y="25930"/>
                </a:lnTo>
                <a:lnTo>
                  <a:pt x="32520" y="25910"/>
                </a:lnTo>
                <a:lnTo>
                  <a:pt x="32530" y="25920"/>
                </a:lnTo>
                <a:lnTo>
                  <a:pt x="32620" y="26080"/>
                </a:lnTo>
                <a:lnTo>
                  <a:pt x="32630" y="26110"/>
                </a:lnTo>
                <a:lnTo>
                  <a:pt x="32640" y="26130"/>
                </a:lnTo>
                <a:lnTo>
                  <a:pt x="32660" y="26180"/>
                </a:lnTo>
                <a:close/>
                <a:moveTo>
                  <a:pt x="35850" y="25690"/>
                </a:moveTo>
                <a:lnTo>
                  <a:pt x="35850" y="25740"/>
                </a:lnTo>
                <a:lnTo>
                  <a:pt x="35830" y="25720"/>
                </a:lnTo>
                <a:lnTo>
                  <a:pt x="35790" y="25660"/>
                </a:lnTo>
                <a:lnTo>
                  <a:pt x="35730" y="25610"/>
                </a:lnTo>
                <a:lnTo>
                  <a:pt x="35550" y="25540"/>
                </a:lnTo>
                <a:lnTo>
                  <a:pt x="35450" y="25550"/>
                </a:lnTo>
                <a:lnTo>
                  <a:pt x="35420" y="25530"/>
                </a:lnTo>
                <a:lnTo>
                  <a:pt x="35480" y="25440"/>
                </a:lnTo>
                <a:lnTo>
                  <a:pt x="35540" y="25460"/>
                </a:lnTo>
                <a:lnTo>
                  <a:pt x="35650" y="25540"/>
                </a:lnTo>
                <a:lnTo>
                  <a:pt x="35700" y="25550"/>
                </a:lnTo>
                <a:lnTo>
                  <a:pt x="35840" y="25650"/>
                </a:lnTo>
                <a:lnTo>
                  <a:pt x="35850" y="25690"/>
                </a:lnTo>
                <a:close/>
                <a:moveTo>
                  <a:pt x="35330" y="25530"/>
                </a:moveTo>
                <a:lnTo>
                  <a:pt x="35310" y="25550"/>
                </a:lnTo>
                <a:lnTo>
                  <a:pt x="35300" y="25560"/>
                </a:lnTo>
                <a:lnTo>
                  <a:pt x="35290" y="25580"/>
                </a:lnTo>
                <a:lnTo>
                  <a:pt x="35300" y="25600"/>
                </a:lnTo>
                <a:lnTo>
                  <a:pt x="35310" y="25630"/>
                </a:lnTo>
                <a:lnTo>
                  <a:pt x="35320" y="25650"/>
                </a:lnTo>
                <a:lnTo>
                  <a:pt x="35250" y="25680"/>
                </a:lnTo>
                <a:lnTo>
                  <a:pt x="35060" y="25690"/>
                </a:lnTo>
                <a:lnTo>
                  <a:pt x="35070" y="25680"/>
                </a:lnTo>
                <a:lnTo>
                  <a:pt x="35080" y="25670"/>
                </a:lnTo>
                <a:lnTo>
                  <a:pt x="35090" y="25650"/>
                </a:lnTo>
                <a:lnTo>
                  <a:pt x="35080" y="25630"/>
                </a:lnTo>
                <a:lnTo>
                  <a:pt x="35090" y="25620"/>
                </a:lnTo>
                <a:lnTo>
                  <a:pt x="35090" y="25590"/>
                </a:lnTo>
                <a:lnTo>
                  <a:pt x="35080" y="25600"/>
                </a:lnTo>
                <a:lnTo>
                  <a:pt x="35050" y="25640"/>
                </a:lnTo>
                <a:lnTo>
                  <a:pt x="35000" y="25670"/>
                </a:lnTo>
                <a:lnTo>
                  <a:pt x="34990" y="25690"/>
                </a:lnTo>
                <a:lnTo>
                  <a:pt x="34980" y="25730"/>
                </a:lnTo>
                <a:lnTo>
                  <a:pt x="34980" y="25750"/>
                </a:lnTo>
                <a:lnTo>
                  <a:pt x="34980" y="25760"/>
                </a:lnTo>
                <a:lnTo>
                  <a:pt x="34990" y="25780"/>
                </a:lnTo>
                <a:lnTo>
                  <a:pt x="34980" y="25810"/>
                </a:lnTo>
                <a:lnTo>
                  <a:pt x="34970" y="25820"/>
                </a:lnTo>
                <a:lnTo>
                  <a:pt x="34950" y="25810"/>
                </a:lnTo>
                <a:lnTo>
                  <a:pt x="34940" y="25780"/>
                </a:lnTo>
                <a:lnTo>
                  <a:pt x="34940" y="25760"/>
                </a:lnTo>
                <a:lnTo>
                  <a:pt x="34950" y="25750"/>
                </a:lnTo>
                <a:lnTo>
                  <a:pt x="34950" y="25740"/>
                </a:lnTo>
                <a:lnTo>
                  <a:pt x="34960" y="25690"/>
                </a:lnTo>
                <a:lnTo>
                  <a:pt x="34980" y="25650"/>
                </a:lnTo>
                <a:lnTo>
                  <a:pt x="35020" y="25590"/>
                </a:lnTo>
                <a:lnTo>
                  <a:pt x="35140" y="25460"/>
                </a:lnTo>
                <a:lnTo>
                  <a:pt x="35400" y="25410"/>
                </a:lnTo>
                <a:lnTo>
                  <a:pt x="35430" y="25450"/>
                </a:lnTo>
                <a:lnTo>
                  <a:pt x="35410" y="25480"/>
                </a:lnTo>
                <a:lnTo>
                  <a:pt x="35330" y="25530"/>
                </a:lnTo>
                <a:close/>
                <a:moveTo>
                  <a:pt x="29870" y="33660"/>
                </a:moveTo>
                <a:lnTo>
                  <a:pt x="29910" y="33630"/>
                </a:lnTo>
                <a:lnTo>
                  <a:pt x="29930" y="33630"/>
                </a:lnTo>
                <a:lnTo>
                  <a:pt x="29920" y="33650"/>
                </a:lnTo>
                <a:lnTo>
                  <a:pt x="29890" y="33690"/>
                </a:lnTo>
                <a:lnTo>
                  <a:pt x="29850" y="33720"/>
                </a:lnTo>
                <a:lnTo>
                  <a:pt x="29830" y="33740"/>
                </a:lnTo>
                <a:lnTo>
                  <a:pt x="29830" y="33760"/>
                </a:lnTo>
                <a:lnTo>
                  <a:pt x="29820" y="33760"/>
                </a:lnTo>
                <a:lnTo>
                  <a:pt x="29790" y="33760"/>
                </a:lnTo>
                <a:lnTo>
                  <a:pt x="29780" y="33750"/>
                </a:lnTo>
                <a:lnTo>
                  <a:pt x="29730" y="33720"/>
                </a:lnTo>
                <a:lnTo>
                  <a:pt x="29700" y="33680"/>
                </a:lnTo>
                <a:lnTo>
                  <a:pt x="29690" y="33630"/>
                </a:lnTo>
                <a:lnTo>
                  <a:pt x="29700" y="33600"/>
                </a:lnTo>
                <a:lnTo>
                  <a:pt x="29710" y="33590"/>
                </a:lnTo>
                <a:lnTo>
                  <a:pt x="29720" y="33600"/>
                </a:lnTo>
                <a:lnTo>
                  <a:pt x="29720" y="33610"/>
                </a:lnTo>
                <a:lnTo>
                  <a:pt x="29720" y="33620"/>
                </a:lnTo>
                <a:lnTo>
                  <a:pt x="29730" y="33630"/>
                </a:lnTo>
                <a:lnTo>
                  <a:pt x="29740" y="33640"/>
                </a:lnTo>
                <a:lnTo>
                  <a:pt x="29840" y="33660"/>
                </a:lnTo>
                <a:lnTo>
                  <a:pt x="29840" y="33670"/>
                </a:lnTo>
                <a:lnTo>
                  <a:pt x="29870" y="33660"/>
                </a:lnTo>
                <a:close/>
                <a:moveTo>
                  <a:pt x="29940" y="33390"/>
                </a:moveTo>
                <a:lnTo>
                  <a:pt x="29940" y="33410"/>
                </a:lnTo>
                <a:lnTo>
                  <a:pt x="29950" y="33430"/>
                </a:lnTo>
                <a:lnTo>
                  <a:pt x="29950" y="33480"/>
                </a:lnTo>
                <a:lnTo>
                  <a:pt x="29930" y="33540"/>
                </a:lnTo>
                <a:lnTo>
                  <a:pt x="29910" y="33580"/>
                </a:lnTo>
                <a:lnTo>
                  <a:pt x="29910" y="33610"/>
                </a:lnTo>
                <a:lnTo>
                  <a:pt x="29890" y="33630"/>
                </a:lnTo>
                <a:lnTo>
                  <a:pt x="29880" y="33640"/>
                </a:lnTo>
                <a:lnTo>
                  <a:pt x="29870" y="33640"/>
                </a:lnTo>
                <a:lnTo>
                  <a:pt x="29770" y="33610"/>
                </a:lnTo>
                <a:lnTo>
                  <a:pt x="29760" y="33600"/>
                </a:lnTo>
                <a:lnTo>
                  <a:pt x="29750" y="33560"/>
                </a:lnTo>
                <a:lnTo>
                  <a:pt x="29760" y="33530"/>
                </a:lnTo>
                <a:lnTo>
                  <a:pt x="29830" y="33410"/>
                </a:lnTo>
                <a:lnTo>
                  <a:pt x="29850" y="33390"/>
                </a:lnTo>
                <a:lnTo>
                  <a:pt x="29920" y="33370"/>
                </a:lnTo>
                <a:lnTo>
                  <a:pt x="29930" y="33370"/>
                </a:lnTo>
                <a:lnTo>
                  <a:pt x="29940" y="33390"/>
                </a:lnTo>
                <a:close/>
                <a:moveTo>
                  <a:pt x="29630" y="31890"/>
                </a:moveTo>
                <a:lnTo>
                  <a:pt x="29650" y="31910"/>
                </a:lnTo>
                <a:lnTo>
                  <a:pt x="29640" y="31910"/>
                </a:lnTo>
                <a:lnTo>
                  <a:pt x="29580" y="31870"/>
                </a:lnTo>
                <a:lnTo>
                  <a:pt x="29490" y="31760"/>
                </a:lnTo>
                <a:lnTo>
                  <a:pt x="29480" y="31740"/>
                </a:lnTo>
                <a:lnTo>
                  <a:pt x="29480" y="31710"/>
                </a:lnTo>
                <a:lnTo>
                  <a:pt x="29510" y="31640"/>
                </a:lnTo>
                <a:lnTo>
                  <a:pt x="29520" y="31620"/>
                </a:lnTo>
                <a:lnTo>
                  <a:pt x="29530" y="31620"/>
                </a:lnTo>
                <a:lnTo>
                  <a:pt x="29520" y="31650"/>
                </a:lnTo>
                <a:lnTo>
                  <a:pt x="29530" y="31670"/>
                </a:lnTo>
                <a:lnTo>
                  <a:pt x="29530" y="31690"/>
                </a:lnTo>
                <a:lnTo>
                  <a:pt x="29540" y="31700"/>
                </a:lnTo>
                <a:lnTo>
                  <a:pt x="29540" y="31710"/>
                </a:lnTo>
                <a:lnTo>
                  <a:pt x="29550" y="31720"/>
                </a:lnTo>
                <a:lnTo>
                  <a:pt x="29540" y="31730"/>
                </a:lnTo>
                <a:lnTo>
                  <a:pt x="29550" y="31740"/>
                </a:lnTo>
                <a:lnTo>
                  <a:pt x="29560" y="31750"/>
                </a:lnTo>
                <a:lnTo>
                  <a:pt x="29560" y="31760"/>
                </a:lnTo>
                <a:lnTo>
                  <a:pt x="29570" y="31770"/>
                </a:lnTo>
                <a:lnTo>
                  <a:pt x="29570" y="31780"/>
                </a:lnTo>
                <a:lnTo>
                  <a:pt x="29570" y="31790"/>
                </a:lnTo>
                <a:lnTo>
                  <a:pt x="29580" y="31800"/>
                </a:lnTo>
                <a:lnTo>
                  <a:pt x="29580" y="31810"/>
                </a:lnTo>
                <a:lnTo>
                  <a:pt x="29610" y="31870"/>
                </a:lnTo>
                <a:lnTo>
                  <a:pt x="29620" y="31880"/>
                </a:lnTo>
                <a:lnTo>
                  <a:pt x="29630" y="31890"/>
                </a:lnTo>
                <a:close/>
                <a:moveTo>
                  <a:pt x="29460" y="31600"/>
                </a:moveTo>
                <a:lnTo>
                  <a:pt x="29460" y="31660"/>
                </a:lnTo>
                <a:lnTo>
                  <a:pt x="29470" y="31680"/>
                </a:lnTo>
                <a:lnTo>
                  <a:pt x="29460" y="31690"/>
                </a:lnTo>
                <a:lnTo>
                  <a:pt x="29440" y="31670"/>
                </a:lnTo>
                <a:lnTo>
                  <a:pt x="29400" y="31620"/>
                </a:lnTo>
                <a:lnTo>
                  <a:pt x="29380" y="31560"/>
                </a:lnTo>
                <a:lnTo>
                  <a:pt x="29370" y="31500"/>
                </a:lnTo>
                <a:lnTo>
                  <a:pt x="29350" y="31440"/>
                </a:lnTo>
                <a:lnTo>
                  <a:pt x="29350" y="31370"/>
                </a:lnTo>
                <a:lnTo>
                  <a:pt x="29350" y="31320"/>
                </a:lnTo>
                <a:lnTo>
                  <a:pt x="29350" y="31290"/>
                </a:lnTo>
                <a:lnTo>
                  <a:pt x="29350" y="31240"/>
                </a:lnTo>
                <a:lnTo>
                  <a:pt x="29360" y="31210"/>
                </a:lnTo>
                <a:lnTo>
                  <a:pt x="29360" y="31180"/>
                </a:lnTo>
                <a:lnTo>
                  <a:pt x="29370" y="31140"/>
                </a:lnTo>
                <a:lnTo>
                  <a:pt x="29370" y="31120"/>
                </a:lnTo>
                <a:lnTo>
                  <a:pt x="29380" y="31120"/>
                </a:lnTo>
                <a:lnTo>
                  <a:pt x="29390" y="31160"/>
                </a:lnTo>
                <a:lnTo>
                  <a:pt x="29400" y="31170"/>
                </a:lnTo>
                <a:lnTo>
                  <a:pt x="29410" y="31190"/>
                </a:lnTo>
                <a:lnTo>
                  <a:pt x="29410" y="31210"/>
                </a:lnTo>
                <a:lnTo>
                  <a:pt x="29400" y="31230"/>
                </a:lnTo>
                <a:lnTo>
                  <a:pt x="29400" y="31250"/>
                </a:lnTo>
                <a:lnTo>
                  <a:pt x="29390" y="31270"/>
                </a:lnTo>
                <a:lnTo>
                  <a:pt x="29390" y="31300"/>
                </a:lnTo>
                <a:lnTo>
                  <a:pt x="29390" y="31340"/>
                </a:lnTo>
                <a:lnTo>
                  <a:pt x="29400" y="31370"/>
                </a:lnTo>
                <a:lnTo>
                  <a:pt x="29410" y="31390"/>
                </a:lnTo>
                <a:lnTo>
                  <a:pt x="29420" y="31410"/>
                </a:lnTo>
                <a:lnTo>
                  <a:pt x="29420" y="31430"/>
                </a:lnTo>
                <a:lnTo>
                  <a:pt x="29420" y="31440"/>
                </a:lnTo>
                <a:lnTo>
                  <a:pt x="29420" y="31450"/>
                </a:lnTo>
                <a:lnTo>
                  <a:pt x="29430" y="31470"/>
                </a:lnTo>
                <a:lnTo>
                  <a:pt x="29440" y="31480"/>
                </a:lnTo>
                <a:lnTo>
                  <a:pt x="29450" y="31490"/>
                </a:lnTo>
                <a:lnTo>
                  <a:pt x="29450" y="31520"/>
                </a:lnTo>
                <a:lnTo>
                  <a:pt x="29460" y="31600"/>
                </a:lnTo>
                <a:close/>
                <a:moveTo>
                  <a:pt x="29480" y="30900"/>
                </a:moveTo>
                <a:lnTo>
                  <a:pt x="29480" y="30910"/>
                </a:lnTo>
                <a:lnTo>
                  <a:pt x="29470" y="30930"/>
                </a:lnTo>
                <a:lnTo>
                  <a:pt x="29460" y="30940"/>
                </a:lnTo>
                <a:lnTo>
                  <a:pt x="29460" y="30950"/>
                </a:lnTo>
                <a:lnTo>
                  <a:pt x="29450" y="30970"/>
                </a:lnTo>
                <a:lnTo>
                  <a:pt x="29440" y="31010"/>
                </a:lnTo>
                <a:lnTo>
                  <a:pt x="29440" y="31040"/>
                </a:lnTo>
                <a:lnTo>
                  <a:pt x="29420" y="31070"/>
                </a:lnTo>
                <a:lnTo>
                  <a:pt x="29400" y="31080"/>
                </a:lnTo>
                <a:lnTo>
                  <a:pt x="29390" y="31080"/>
                </a:lnTo>
                <a:lnTo>
                  <a:pt x="29380" y="31070"/>
                </a:lnTo>
                <a:lnTo>
                  <a:pt x="29380" y="31030"/>
                </a:lnTo>
                <a:lnTo>
                  <a:pt x="29410" y="30930"/>
                </a:lnTo>
                <a:lnTo>
                  <a:pt x="29430" y="30880"/>
                </a:lnTo>
                <a:lnTo>
                  <a:pt x="29430" y="30860"/>
                </a:lnTo>
                <a:lnTo>
                  <a:pt x="29430" y="30850"/>
                </a:lnTo>
                <a:lnTo>
                  <a:pt x="29480" y="30730"/>
                </a:lnTo>
                <a:lnTo>
                  <a:pt x="29490" y="30740"/>
                </a:lnTo>
                <a:lnTo>
                  <a:pt x="29490" y="30770"/>
                </a:lnTo>
                <a:lnTo>
                  <a:pt x="29480" y="30790"/>
                </a:lnTo>
                <a:lnTo>
                  <a:pt x="29480" y="30810"/>
                </a:lnTo>
                <a:lnTo>
                  <a:pt x="29470" y="30820"/>
                </a:lnTo>
                <a:lnTo>
                  <a:pt x="29470" y="30840"/>
                </a:lnTo>
                <a:lnTo>
                  <a:pt x="29470" y="30850"/>
                </a:lnTo>
                <a:lnTo>
                  <a:pt x="29480" y="30860"/>
                </a:lnTo>
                <a:lnTo>
                  <a:pt x="29480" y="30870"/>
                </a:lnTo>
                <a:lnTo>
                  <a:pt x="29480" y="30890"/>
                </a:lnTo>
                <a:lnTo>
                  <a:pt x="29480" y="30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