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Voronezh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Voronezh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720" y="57390"/>
                </a:moveTo>
                <a:lnTo>
                  <a:pt x="11730" y="57370"/>
                </a:lnTo>
                <a:lnTo>
                  <a:pt x="11740" y="57360"/>
                </a:lnTo>
                <a:lnTo>
                  <a:pt x="11740" y="57350"/>
                </a:lnTo>
                <a:lnTo>
                  <a:pt x="11740" y="57340"/>
                </a:lnTo>
                <a:lnTo>
                  <a:pt x="11740" y="57330"/>
                </a:lnTo>
                <a:lnTo>
                  <a:pt x="11750" y="57330"/>
                </a:lnTo>
                <a:lnTo>
                  <a:pt x="11750" y="57320"/>
                </a:lnTo>
                <a:lnTo>
                  <a:pt x="11760" y="57320"/>
                </a:lnTo>
                <a:lnTo>
                  <a:pt x="11760" y="57310"/>
                </a:lnTo>
                <a:lnTo>
                  <a:pt x="11750" y="57310"/>
                </a:lnTo>
                <a:lnTo>
                  <a:pt x="11730" y="57320"/>
                </a:lnTo>
                <a:lnTo>
                  <a:pt x="11720" y="57320"/>
                </a:lnTo>
                <a:lnTo>
                  <a:pt x="11720" y="57310"/>
                </a:lnTo>
                <a:lnTo>
                  <a:pt x="11710" y="57310"/>
                </a:lnTo>
                <a:lnTo>
                  <a:pt x="11720" y="57300"/>
                </a:lnTo>
                <a:lnTo>
                  <a:pt x="11720" y="57290"/>
                </a:lnTo>
                <a:lnTo>
                  <a:pt x="11720" y="57280"/>
                </a:lnTo>
                <a:lnTo>
                  <a:pt x="11710" y="57240"/>
                </a:lnTo>
                <a:lnTo>
                  <a:pt x="11710" y="57230"/>
                </a:lnTo>
                <a:lnTo>
                  <a:pt x="11710" y="57220"/>
                </a:lnTo>
                <a:lnTo>
                  <a:pt x="11720" y="57210"/>
                </a:lnTo>
                <a:lnTo>
                  <a:pt x="11720" y="57200"/>
                </a:lnTo>
                <a:lnTo>
                  <a:pt x="11710" y="57200"/>
                </a:lnTo>
                <a:lnTo>
                  <a:pt x="11710" y="57190"/>
                </a:lnTo>
                <a:lnTo>
                  <a:pt x="11710" y="57180"/>
                </a:lnTo>
                <a:lnTo>
                  <a:pt x="11710" y="57160"/>
                </a:lnTo>
                <a:lnTo>
                  <a:pt x="11710" y="57150"/>
                </a:lnTo>
                <a:lnTo>
                  <a:pt x="11710" y="57140"/>
                </a:lnTo>
                <a:lnTo>
                  <a:pt x="11690" y="57140"/>
                </a:lnTo>
                <a:lnTo>
                  <a:pt x="11680" y="57130"/>
                </a:lnTo>
                <a:lnTo>
                  <a:pt x="11680" y="57120"/>
                </a:lnTo>
                <a:lnTo>
                  <a:pt x="11660" y="57090"/>
                </a:lnTo>
                <a:lnTo>
                  <a:pt x="11630" y="57060"/>
                </a:lnTo>
                <a:lnTo>
                  <a:pt x="11630" y="57050"/>
                </a:lnTo>
                <a:lnTo>
                  <a:pt x="11630" y="57040"/>
                </a:lnTo>
                <a:lnTo>
                  <a:pt x="11630" y="57030"/>
                </a:lnTo>
                <a:lnTo>
                  <a:pt x="11670" y="57050"/>
                </a:lnTo>
                <a:lnTo>
                  <a:pt x="11680" y="57050"/>
                </a:lnTo>
                <a:lnTo>
                  <a:pt x="11670" y="57020"/>
                </a:lnTo>
                <a:lnTo>
                  <a:pt x="11670" y="57010"/>
                </a:lnTo>
                <a:lnTo>
                  <a:pt x="11670" y="57000"/>
                </a:lnTo>
                <a:lnTo>
                  <a:pt x="11660" y="56990"/>
                </a:lnTo>
                <a:lnTo>
                  <a:pt x="11670" y="56980"/>
                </a:lnTo>
                <a:lnTo>
                  <a:pt x="11670" y="56970"/>
                </a:lnTo>
                <a:lnTo>
                  <a:pt x="11680" y="56970"/>
                </a:lnTo>
                <a:lnTo>
                  <a:pt x="11700" y="56980"/>
                </a:lnTo>
                <a:lnTo>
                  <a:pt x="11750" y="56990"/>
                </a:lnTo>
                <a:lnTo>
                  <a:pt x="11800" y="56990"/>
                </a:lnTo>
                <a:lnTo>
                  <a:pt x="11810" y="56990"/>
                </a:lnTo>
                <a:lnTo>
                  <a:pt x="11810" y="56980"/>
                </a:lnTo>
                <a:lnTo>
                  <a:pt x="11830" y="56970"/>
                </a:lnTo>
                <a:lnTo>
                  <a:pt x="11830" y="56960"/>
                </a:lnTo>
                <a:lnTo>
                  <a:pt x="11850" y="56950"/>
                </a:lnTo>
                <a:lnTo>
                  <a:pt x="11850" y="56940"/>
                </a:lnTo>
                <a:lnTo>
                  <a:pt x="11840" y="56930"/>
                </a:lnTo>
                <a:lnTo>
                  <a:pt x="11820" y="56930"/>
                </a:lnTo>
                <a:lnTo>
                  <a:pt x="11810" y="56930"/>
                </a:lnTo>
                <a:lnTo>
                  <a:pt x="11800" y="56930"/>
                </a:lnTo>
                <a:lnTo>
                  <a:pt x="11800" y="56920"/>
                </a:lnTo>
                <a:lnTo>
                  <a:pt x="11780" y="56910"/>
                </a:lnTo>
                <a:lnTo>
                  <a:pt x="11780" y="56900"/>
                </a:lnTo>
                <a:lnTo>
                  <a:pt x="11780" y="56890"/>
                </a:lnTo>
                <a:lnTo>
                  <a:pt x="11810" y="56860"/>
                </a:lnTo>
                <a:lnTo>
                  <a:pt x="11810" y="56850"/>
                </a:lnTo>
                <a:lnTo>
                  <a:pt x="11800" y="56840"/>
                </a:lnTo>
                <a:lnTo>
                  <a:pt x="11800" y="56820"/>
                </a:lnTo>
                <a:lnTo>
                  <a:pt x="11800" y="56810"/>
                </a:lnTo>
                <a:lnTo>
                  <a:pt x="11790" y="56800"/>
                </a:lnTo>
                <a:lnTo>
                  <a:pt x="11800" y="56800"/>
                </a:lnTo>
                <a:lnTo>
                  <a:pt x="11800" y="56790"/>
                </a:lnTo>
                <a:lnTo>
                  <a:pt x="11800" y="56780"/>
                </a:lnTo>
                <a:lnTo>
                  <a:pt x="11800" y="56770"/>
                </a:lnTo>
                <a:lnTo>
                  <a:pt x="11800" y="56750"/>
                </a:lnTo>
                <a:lnTo>
                  <a:pt x="11790" y="56750"/>
                </a:lnTo>
                <a:lnTo>
                  <a:pt x="11780" y="56740"/>
                </a:lnTo>
                <a:lnTo>
                  <a:pt x="11770" y="56740"/>
                </a:lnTo>
                <a:lnTo>
                  <a:pt x="11750" y="56750"/>
                </a:lnTo>
                <a:lnTo>
                  <a:pt x="11750" y="56760"/>
                </a:lnTo>
                <a:lnTo>
                  <a:pt x="11740" y="56760"/>
                </a:lnTo>
                <a:lnTo>
                  <a:pt x="11730" y="56760"/>
                </a:lnTo>
                <a:lnTo>
                  <a:pt x="11730" y="56750"/>
                </a:lnTo>
                <a:lnTo>
                  <a:pt x="11730" y="56730"/>
                </a:lnTo>
                <a:lnTo>
                  <a:pt x="11730" y="56710"/>
                </a:lnTo>
                <a:lnTo>
                  <a:pt x="11780" y="56670"/>
                </a:lnTo>
                <a:lnTo>
                  <a:pt x="11870" y="56650"/>
                </a:lnTo>
                <a:lnTo>
                  <a:pt x="11880" y="56640"/>
                </a:lnTo>
                <a:lnTo>
                  <a:pt x="11890" y="56640"/>
                </a:lnTo>
                <a:lnTo>
                  <a:pt x="11890" y="56630"/>
                </a:lnTo>
                <a:lnTo>
                  <a:pt x="11890" y="56620"/>
                </a:lnTo>
                <a:lnTo>
                  <a:pt x="11890" y="56610"/>
                </a:lnTo>
                <a:lnTo>
                  <a:pt x="11900" y="56610"/>
                </a:lnTo>
                <a:lnTo>
                  <a:pt x="11910" y="56610"/>
                </a:lnTo>
                <a:lnTo>
                  <a:pt x="11910" y="56620"/>
                </a:lnTo>
                <a:lnTo>
                  <a:pt x="11920" y="56620"/>
                </a:lnTo>
                <a:lnTo>
                  <a:pt x="11930" y="56620"/>
                </a:lnTo>
                <a:lnTo>
                  <a:pt x="11940" y="56610"/>
                </a:lnTo>
                <a:lnTo>
                  <a:pt x="11950" y="56610"/>
                </a:lnTo>
                <a:lnTo>
                  <a:pt x="11950" y="56600"/>
                </a:lnTo>
                <a:lnTo>
                  <a:pt x="11960" y="56590"/>
                </a:lnTo>
                <a:lnTo>
                  <a:pt x="11960" y="56580"/>
                </a:lnTo>
                <a:lnTo>
                  <a:pt x="11960" y="56570"/>
                </a:lnTo>
                <a:lnTo>
                  <a:pt x="11970" y="56570"/>
                </a:lnTo>
                <a:lnTo>
                  <a:pt x="11980" y="56570"/>
                </a:lnTo>
                <a:lnTo>
                  <a:pt x="11980" y="56580"/>
                </a:lnTo>
                <a:lnTo>
                  <a:pt x="11980" y="56590"/>
                </a:lnTo>
                <a:lnTo>
                  <a:pt x="11990" y="56600"/>
                </a:lnTo>
                <a:lnTo>
                  <a:pt x="11990" y="56610"/>
                </a:lnTo>
                <a:lnTo>
                  <a:pt x="12000" y="56620"/>
                </a:lnTo>
                <a:lnTo>
                  <a:pt x="12020" y="56620"/>
                </a:lnTo>
                <a:lnTo>
                  <a:pt x="12030" y="56600"/>
                </a:lnTo>
                <a:lnTo>
                  <a:pt x="12040" y="56590"/>
                </a:lnTo>
                <a:lnTo>
                  <a:pt x="12040" y="56580"/>
                </a:lnTo>
                <a:lnTo>
                  <a:pt x="12050" y="56580"/>
                </a:lnTo>
                <a:lnTo>
                  <a:pt x="12050" y="56570"/>
                </a:lnTo>
                <a:lnTo>
                  <a:pt x="12060" y="56570"/>
                </a:lnTo>
                <a:lnTo>
                  <a:pt x="12070" y="56570"/>
                </a:lnTo>
                <a:lnTo>
                  <a:pt x="12080" y="56570"/>
                </a:lnTo>
                <a:lnTo>
                  <a:pt x="12080" y="56580"/>
                </a:lnTo>
                <a:lnTo>
                  <a:pt x="12090" y="56580"/>
                </a:lnTo>
                <a:lnTo>
                  <a:pt x="12110" y="56600"/>
                </a:lnTo>
                <a:lnTo>
                  <a:pt x="12120" y="56610"/>
                </a:lnTo>
                <a:lnTo>
                  <a:pt x="12140" y="56640"/>
                </a:lnTo>
                <a:lnTo>
                  <a:pt x="12150" y="56660"/>
                </a:lnTo>
                <a:lnTo>
                  <a:pt x="12160" y="56670"/>
                </a:lnTo>
                <a:lnTo>
                  <a:pt x="12170" y="56680"/>
                </a:lnTo>
                <a:lnTo>
                  <a:pt x="12180" y="56680"/>
                </a:lnTo>
                <a:lnTo>
                  <a:pt x="12190" y="56680"/>
                </a:lnTo>
                <a:lnTo>
                  <a:pt x="12210" y="56680"/>
                </a:lnTo>
                <a:lnTo>
                  <a:pt x="12220" y="56670"/>
                </a:lnTo>
                <a:lnTo>
                  <a:pt x="12230" y="56670"/>
                </a:lnTo>
                <a:lnTo>
                  <a:pt x="12230" y="56660"/>
                </a:lnTo>
                <a:lnTo>
                  <a:pt x="12230" y="56630"/>
                </a:lnTo>
                <a:lnTo>
                  <a:pt x="12230" y="56610"/>
                </a:lnTo>
                <a:lnTo>
                  <a:pt x="12250" y="56600"/>
                </a:lnTo>
                <a:lnTo>
                  <a:pt x="12270" y="56620"/>
                </a:lnTo>
                <a:lnTo>
                  <a:pt x="12270" y="56610"/>
                </a:lnTo>
                <a:lnTo>
                  <a:pt x="12270" y="56600"/>
                </a:lnTo>
                <a:lnTo>
                  <a:pt x="12270" y="56590"/>
                </a:lnTo>
                <a:lnTo>
                  <a:pt x="12270" y="56580"/>
                </a:lnTo>
                <a:lnTo>
                  <a:pt x="12280" y="56570"/>
                </a:lnTo>
                <a:lnTo>
                  <a:pt x="12330" y="56570"/>
                </a:lnTo>
                <a:lnTo>
                  <a:pt x="12340" y="56570"/>
                </a:lnTo>
                <a:lnTo>
                  <a:pt x="12350" y="56570"/>
                </a:lnTo>
                <a:lnTo>
                  <a:pt x="12360" y="56580"/>
                </a:lnTo>
                <a:lnTo>
                  <a:pt x="12390" y="56590"/>
                </a:lnTo>
                <a:lnTo>
                  <a:pt x="12430" y="56590"/>
                </a:lnTo>
                <a:lnTo>
                  <a:pt x="12440" y="56590"/>
                </a:lnTo>
                <a:lnTo>
                  <a:pt x="12450" y="56590"/>
                </a:lnTo>
                <a:lnTo>
                  <a:pt x="12450" y="56600"/>
                </a:lnTo>
                <a:lnTo>
                  <a:pt x="12460" y="56600"/>
                </a:lnTo>
                <a:lnTo>
                  <a:pt x="12470" y="56610"/>
                </a:lnTo>
                <a:lnTo>
                  <a:pt x="12470" y="56620"/>
                </a:lnTo>
                <a:lnTo>
                  <a:pt x="12480" y="56630"/>
                </a:lnTo>
                <a:lnTo>
                  <a:pt x="12490" y="56650"/>
                </a:lnTo>
                <a:lnTo>
                  <a:pt x="12490" y="56660"/>
                </a:lnTo>
                <a:lnTo>
                  <a:pt x="12480" y="56680"/>
                </a:lnTo>
                <a:lnTo>
                  <a:pt x="12480" y="56690"/>
                </a:lnTo>
                <a:lnTo>
                  <a:pt x="12480" y="56700"/>
                </a:lnTo>
                <a:lnTo>
                  <a:pt x="12540" y="56730"/>
                </a:lnTo>
                <a:lnTo>
                  <a:pt x="12580" y="56730"/>
                </a:lnTo>
                <a:lnTo>
                  <a:pt x="12630" y="56750"/>
                </a:lnTo>
                <a:lnTo>
                  <a:pt x="12690" y="56750"/>
                </a:lnTo>
                <a:lnTo>
                  <a:pt x="12700" y="56750"/>
                </a:lnTo>
                <a:lnTo>
                  <a:pt x="12710" y="56730"/>
                </a:lnTo>
                <a:lnTo>
                  <a:pt x="12720" y="56720"/>
                </a:lnTo>
                <a:lnTo>
                  <a:pt x="12720" y="56710"/>
                </a:lnTo>
                <a:lnTo>
                  <a:pt x="12720" y="56700"/>
                </a:lnTo>
                <a:lnTo>
                  <a:pt x="12730" y="56700"/>
                </a:lnTo>
                <a:lnTo>
                  <a:pt x="12740" y="56690"/>
                </a:lnTo>
                <a:lnTo>
                  <a:pt x="12750" y="56690"/>
                </a:lnTo>
                <a:lnTo>
                  <a:pt x="12760" y="56700"/>
                </a:lnTo>
                <a:lnTo>
                  <a:pt x="12770" y="56710"/>
                </a:lnTo>
                <a:lnTo>
                  <a:pt x="12780" y="56710"/>
                </a:lnTo>
                <a:lnTo>
                  <a:pt x="12810" y="56720"/>
                </a:lnTo>
                <a:lnTo>
                  <a:pt x="12820" y="56720"/>
                </a:lnTo>
                <a:lnTo>
                  <a:pt x="12830" y="56710"/>
                </a:lnTo>
                <a:lnTo>
                  <a:pt x="12840" y="56700"/>
                </a:lnTo>
                <a:lnTo>
                  <a:pt x="12850" y="56690"/>
                </a:lnTo>
                <a:lnTo>
                  <a:pt x="12870" y="56680"/>
                </a:lnTo>
                <a:lnTo>
                  <a:pt x="12880" y="56700"/>
                </a:lnTo>
                <a:lnTo>
                  <a:pt x="12890" y="56700"/>
                </a:lnTo>
                <a:lnTo>
                  <a:pt x="12890" y="56710"/>
                </a:lnTo>
                <a:lnTo>
                  <a:pt x="12910" y="56710"/>
                </a:lnTo>
                <a:lnTo>
                  <a:pt x="12980" y="56720"/>
                </a:lnTo>
                <a:lnTo>
                  <a:pt x="13020" y="56710"/>
                </a:lnTo>
                <a:lnTo>
                  <a:pt x="13110" y="56720"/>
                </a:lnTo>
                <a:lnTo>
                  <a:pt x="13250" y="56730"/>
                </a:lnTo>
                <a:lnTo>
                  <a:pt x="13260" y="56740"/>
                </a:lnTo>
                <a:lnTo>
                  <a:pt x="13270" y="56750"/>
                </a:lnTo>
                <a:lnTo>
                  <a:pt x="13270" y="56760"/>
                </a:lnTo>
                <a:lnTo>
                  <a:pt x="13280" y="56770"/>
                </a:lnTo>
                <a:lnTo>
                  <a:pt x="13280" y="56780"/>
                </a:lnTo>
                <a:lnTo>
                  <a:pt x="13290" y="56780"/>
                </a:lnTo>
                <a:lnTo>
                  <a:pt x="13300" y="56780"/>
                </a:lnTo>
                <a:lnTo>
                  <a:pt x="13300" y="56770"/>
                </a:lnTo>
                <a:lnTo>
                  <a:pt x="13310" y="56770"/>
                </a:lnTo>
                <a:lnTo>
                  <a:pt x="13310" y="56760"/>
                </a:lnTo>
                <a:lnTo>
                  <a:pt x="13320" y="56760"/>
                </a:lnTo>
                <a:lnTo>
                  <a:pt x="13330" y="56760"/>
                </a:lnTo>
                <a:lnTo>
                  <a:pt x="13340" y="56760"/>
                </a:lnTo>
                <a:lnTo>
                  <a:pt x="13380" y="56780"/>
                </a:lnTo>
                <a:lnTo>
                  <a:pt x="13390" y="56810"/>
                </a:lnTo>
                <a:lnTo>
                  <a:pt x="13380" y="56820"/>
                </a:lnTo>
                <a:lnTo>
                  <a:pt x="13370" y="56840"/>
                </a:lnTo>
                <a:lnTo>
                  <a:pt x="13370" y="56850"/>
                </a:lnTo>
                <a:lnTo>
                  <a:pt x="13370" y="56860"/>
                </a:lnTo>
                <a:lnTo>
                  <a:pt x="13370" y="56870"/>
                </a:lnTo>
                <a:lnTo>
                  <a:pt x="13360" y="56880"/>
                </a:lnTo>
                <a:lnTo>
                  <a:pt x="13350" y="56910"/>
                </a:lnTo>
                <a:lnTo>
                  <a:pt x="13350" y="56930"/>
                </a:lnTo>
                <a:lnTo>
                  <a:pt x="13370" y="56930"/>
                </a:lnTo>
                <a:lnTo>
                  <a:pt x="13380" y="56930"/>
                </a:lnTo>
                <a:lnTo>
                  <a:pt x="13390" y="56930"/>
                </a:lnTo>
                <a:lnTo>
                  <a:pt x="13400" y="56940"/>
                </a:lnTo>
                <a:lnTo>
                  <a:pt x="13440" y="56950"/>
                </a:lnTo>
                <a:lnTo>
                  <a:pt x="13450" y="56960"/>
                </a:lnTo>
                <a:lnTo>
                  <a:pt x="13460" y="56970"/>
                </a:lnTo>
                <a:lnTo>
                  <a:pt x="13480" y="56960"/>
                </a:lnTo>
                <a:lnTo>
                  <a:pt x="13490" y="56950"/>
                </a:lnTo>
                <a:lnTo>
                  <a:pt x="13500" y="56950"/>
                </a:lnTo>
                <a:lnTo>
                  <a:pt x="13590" y="56940"/>
                </a:lnTo>
                <a:lnTo>
                  <a:pt x="13600" y="56940"/>
                </a:lnTo>
                <a:lnTo>
                  <a:pt x="13600" y="56930"/>
                </a:lnTo>
                <a:lnTo>
                  <a:pt x="13590" y="56910"/>
                </a:lnTo>
                <a:lnTo>
                  <a:pt x="13590" y="56900"/>
                </a:lnTo>
                <a:lnTo>
                  <a:pt x="13600" y="56890"/>
                </a:lnTo>
                <a:lnTo>
                  <a:pt x="13600" y="56880"/>
                </a:lnTo>
                <a:lnTo>
                  <a:pt x="13610" y="56880"/>
                </a:lnTo>
                <a:lnTo>
                  <a:pt x="13620" y="56880"/>
                </a:lnTo>
                <a:lnTo>
                  <a:pt x="13660" y="56910"/>
                </a:lnTo>
                <a:lnTo>
                  <a:pt x="13680" y="56910"/>
                </a:lnTo>
                <a:lnTo>
                  <a:pt x="13690" y="56910"/>
                </a:lnTo>
                <a:lnTo>
                  <a:pt x="13700" y="56910"/>
                </a:lnTo>
                <a:lnTo>
                  <a:pt x="13710" y="56910"/>
                </a:lnTo>
                <a:lnTo>
                  <a:pt x="13710" y="56890"/>
                </a:lnTo>
                <a:lnTo>
                  <a:pt x="13720" y="56880"/>
                </a:lnTo>
                <a:lnTo>
                  <a:pt x="13730" y="56880"/>
                </a:lnTo>
                <a:lnTo>
                  <a:pt x="13740" y="56880"/>
                </a:lnTo>
                <a:lnTo>
                  <a:pt x="13750" y="56890"/>
                </a:lnTo>
                <a:lnTo>
                  <a:pt x="13760" y="56900"/>
                </a:lnTo>
                <a:lnTo>
                  <a:pt x="13760" y="56910"/>
                </a:lnTo>
                <a:lnTo>
                  <a:pt x="13770" y="56910"/>
                </a:lnTo>
                <a:lnTo>
                  <a:pt x="13790" y="56910"/>
                </a:lnTo>
                <a:lnTo>
                  <a:pt x="13800" y="56920"/>
                </a:lnTo>
                <a:lnTo>
                  <a:pt x="13820" y="56930"/>
                </a:lnTo>
                <a:lnTo>
                  <a:pt x="13830" y="56940"/>
                </a:lnTo>
                <a:lnTo>
                  <a:pt x="13860" y="56940"/>
                </a:lnTo>
                <a:lnTo>
                  <a:pt x="13870" y="56950"/>
                </a:lnTo>
                <a:lnTo>
                  <a:pt x="13880" y="56960"/>
                </a:lnTo>
                <a:lnTo>
                  <a:pt x="13890" y="56970"/>
                </a:lnTo>
                <a:lnTo>
                  <a:pt x="13910" y="56970"/>
                </a:lnTo>
                <a:lnTo>
                  <a:pt x="13940" y="56960"/>
                </a:lnTo>
                <a:lnTo>
                  <a:pt x="13950" y="56960"/>
                </a:lnTo>
                <a:lnTo>
                  <a:pt x="13950" y="56970"/>
                </a:lnTo>
                <a:lnTo>
                  <a:pt x="13950" y="56980"/>
                </a:lnTo>
                <a:lnTo>
                  <a:pt x="13950" y="56990"/>
                </a:lnTo>
                <a:lnTo>
                  <a:pt x="13960" y="56990"/>
                </a:lnTo>
                <a:lnTo>
                  <a:pt x="13990" y="57010"/>
                </a:lnTo>
                <a:lnTo>
                  <a:pt x="14020" y="57020"/>
                </a:lnTo>
                <a:lnTo>
                  <a:pt x="14060" y="57010"/>
                </a:lnTo>
                <a:lnTo>
                  <a:pt x="14080" y="57010"/>
                </a:lnTo>
                <a:lnTo>
                  <a:pt x="14090" y="57010"/>
                </a:lnTo>
                <a:lnTo>
                  <a:pt x="14090" y="57020"/>
                </a:lnTo>
                <a:lnTo>
                  <a:pt x="14100" y="57030"/>
                </a:lnTo>
                <a:lnTo>
                  <a:pt x="14110" y="57040"/>
                </a:lnTo>
                <a:lnTo>
                  <a:pt x="14120" y="57040"/>
                </a:lnTo>
                <a:lnTo>
                  <a:pt x="14120" y="57030"/>
                </a:lnTo>
                <a:lnTo>
                  <a:pt x="14130" y="57010"/>
                </a:lnTo>
                <a:lnTo>
                  <a:pt x="14120" y="56980"/>
                </a:lnTo>
                <a:lnTo>
                  <a:pt x="14120" y="56960"/>
                </a:lnTo>
                <a:lnTo>
                  <a:pt x="14140" y="56960"/>
                </a:lnTo>
                <a:lnTo>
                  <a:pt x="14150" y="56960"/>
                </a:lnTo>
                <a:lnTo>
                  <a:pt x="14150" y="56950"/>
                </a:lnTo>
                <a:lnTo>
                  <a:pt x="14160" y="56950"/>
                </a:lnTo>
                <a:lnTo>
                  <a:pt x="14170" y="56950"/>
                </a:lnTo>
                <a:lnTo>
                  <a:pt x="14180" y="56960"/>
                </a:lnTo>
                <a:lnTo>
                  <a:pt x="14190" y="56960"/>
                </a:lnTo>
                <a:lnTo>
                  <a:pt x="14200" y="56970"/>
                </a:lnTo>
                <a:lnTo>
                  <a:pt x="14200" y="56980"/>
                </a:lnTo>
                <a:lnTo>
                  <a:pt x="14210" y="57010"/>
                </a:lnTo>
                <a:lnTo>
                  <a:pt x="14210" y="57020"/>
                </a:lnTo>
                <a:lnTo>
                  <a:pt x="14210" y="57030"/>
                </a:lnTo>
                <a:lnTo>
                  <a:pt x="14210" y="57040"/>
                </a:lnTo>
                <a:lnTo>
                  <a:pt x="14220" y="57050"/>
                </a:lnTo>
                <a:lnTo>
                  <a:pt x="14220" y="57060"/>
                </a:lnTo>
                <a:lnTo>
                  <a:pt x="14210" y="57070"/>
                </a:lnTo>
                <a:lnTo>
                  <a:pt x="14220" y="57080"/>
                </a:lnTo>
                <a:lnTo>
                  <a:pt x="14260" y="57080"/>
                </a:lnTo>
                <a:lnTo>
                  <a:pt x="14280" y="57070"/>
                </a:lnTo>
                <a:lnTo>
                  <a:pt x="14290" y="57060"/>
                </a:lnTo>
                <a:lnTo>
                  <a:pt x="14290" y="57050"/>
                </a:lnTo>
                <a:lnTo>
                  <a:pt x="14300" y="57050"/>
                </a:lnTo>
                <a:lnTo>
                  <a:pt x="14310" y="57040"/>
                </a:lnTo>
                <a:lnTo>
                  <a:pt x="14320" y="57040"/>
                </a:lnTo>
                <a:lnTo>
                  <a:pt x="14330" y="57050"/>
                </a:lnTo>
                <a:lnTo>
                  <a:pt x="14350" y="57070"/>
                </a:lnTo>
                <a:lnTo>
                  <a:pt x="14380" y="57100"/>
                </a:lnTo>
                <a:lnTo>
                  <a:pt x="14420" y="57130"/>
                </a:lnTo>
                <a:lnTo>
                  <a:pt x="14510" y="57200"/>
                </a:lnTo>
                <a:lnTo>
                  <a:pt x="14530" y="57230"/>
                </a:lnTo>
                <a:lnTo>
                  <a:pt x="14550" y="57250"/>
                </a:lnTo>
                <a:lnTo>
                  <a:pt x="14590" y="57300"/>
                </a:lnTo>
                <a:lnTo>
                  <a:pt x="14590" y="57310"/>
                </a:lnTo>
                <a:lnTo>
                  <a:pt x="14590" y="57320"/>
                </a:lnTo>
                <a:lnTo>
                  <a:pt x="14580" y="57340"/>
                </a:lnTo>
                <a:lnTo>
                  <a:pt x="14580" y="57350"/>
                </a:lnTo>
                <a:lnTo>
                  <a:pt x="14580" y="57360"/>
                </a:lnTo>
                <a:lnTo>
                  <a:pt x="14590" y="57390"/>
                </a:lnTo>
                <a:lnTo>
                  <a:pt x="14590" y="57400"/>
                </a:lnTo>
                <a:lnTo>
                  <a:pt x="14590" y="57410"/>
                </a:lnTo>
                <a:lnTo>
                  <a:pt x="14610" y="57430"/>
                </a:lnTo>
                <a:lnTo>
                  <a:pt x="14620" y="57430"/>
                </a:lnTo>
                <a:lnTo>
                  <a:pt x="14620" y="57440"/>
                </a:lnTo>
                <a:lnTo>
                  <a:pt x="14600" y="57450"/>
                </a:lnTo>
                <a:lnTo>
                  <a:pt x="14580" y="57440"/>
                </a:lnTo>
                <a:lnTo>
                  <a:pt x="14530" y="57440"/>
                </a:lnTo>
                <a:lnTo>
                  <a:pt x="14520" y="57440"/>
                </a:lnTo>
                <a:lnTo>
                  <a:pt x="14510" y="57440"/>
                </a:lnTo>
                <a:lnTo>
                  <a:pt x="14500" y="57440"/>
                </a:lnTo>
                <a:lnTo>
                  <a:pt x="14470" y="57450"/>
                </a:lnTo>
                <a:lnTo>
                  <a:pt x="14460" y="57460"/>
                </a:lnTo>
                <a:lnTo>
                  <a:pt x="14420" y="57500"/>
                </a:lnTo>
                <a:lnTo>
                  <a:pt x="14410" y="57510"/>
                </a:lnTo>
                <a:lnTo>
                  <a:pt x="14280" y="57520"/>
                </a:lnTo>
                <a:lnTo>
                  <a:pt x="14270" y="57530"/>
                </a:lnTo>
                <a:lnTo>
                  <a:pt x="14250" y="57540"/>
                </a:lnTo>
                <a:lnTo>
                  <a:pt x="14220" y="57550"/>
                </a:lnTo>
                <a:lnTo>
                  <a:pt x="14210" y="57550"/>
                </a:lnTo>
                <a:lnTo>
                  <a:pt x="14140" y="57540"/>
                </a:lnTo>
                <a:lnTo>
                  <a:pt x="14090" y="57520"/>
                </a:lnTo>
                <a:lnTo>
                  <a:pt x="14080" y="57520"/>
                </a:lnTo>
                <a:lnTo>
                  <a:pt x="14060" y="57500"/>
                </a:lnTo>
                <a:lnTo>
                  <a:pt x="14030" y="57480"/>
                </a:lnTo>
                <a:lnTo>
                  <a:pt x="14010" y="57480"/>
                </a:lnTo>
                <a:lnTo>
                  <a:pt x="13960" y="57490"/>
                </a:lnTo>
                <a:lnTo>
                  <a:pt x="13940" y="57510"/>
                </a:lnTo>
                <a:lnTo>
                  <a:pt x="13940" y="57530"/>
                </a:lnTo>
                <a:lnTo>
                  <a:pt x="13920" y="57560"/>
                </a:lnTo>
                <a:lnTo>
                  <a:pt x="13910" y="57600"/>
                </a:lnTo>
                <a:lnTo>
                  <a:pt x="13900" y="57610"/>
                </a:lnTo>
                <a:lnTo>
                  <a:pt x="13880" y="57660"/>
                </a:lnTo>
                <a:lnTo>
                  <a:pt x="13870" y="57660"/>
                </a:lnTo>
                <a:lnTo>
                  <a:pt x="13820" y="57700"/>
                </a:lnTo>
                <a:lnTo>
                  <a:pt x="13760" y="57730"/>
                </a:lnTo>
                <a:lnTo>
                  <a:pt x="13700" y="57760"/>
                </a:lnTo>
                <a:lnTo>
                  <a:pt x="13690" y="57770"/>
                </a:lnTo>
                <a:lnTo>
                  <a:pt x="13670" y="57800"/>
                </a:lnTo>
                <a:lnTo>
                  <a:pt x="13660" y="57810"/>
                </a:lnTo>
                <a:lnTo>
                  <a:pt x="13660" y="57820"/>
                </a:lnTo>
                <a:lnTo>
                  <a:pt x="13660" y="57840"/>
                </a:lnTo>
                <a:lnTo>
                  <a:pt x="13650" y="57850"/>
                </a:lnTo>
                <a:lnTo>
                  <a:pt x="13570" y="57880"/>
                </a:lnTo>
                <a:lnTo>
                  <a:pt x="13530" y="57900"/>
                </a:lnTo>
                <a:lnTo>
                  <a:pt x="13520" y="57900"/>
                </a:lnTo>
                <a:lnTo>
                  <a:pt x="13530" y="57910"/>
                </a:lnTo>
                <a:lnTo>
                  <a:pt x="13540" y="57920"/>
                </a:lnTo>
                <a:lnTo>
                  <a:pt x="13620" y="57950"/>
                </a:lnTo>
                <a:lnTo>
                  <a:pt x="13630" y="57960"/>
                </a:lnTo>
                <a:lnTo>
                  <a:pt x="13630" y="57970"/>
                </a:lnTo>
                <a:lnTo>
                  <a:pt x="13640" y="57980"/>
                </a:lnTo>
                <a:lnTo>
                  <a:pt x="13650" y="58000"/>
                </a:lnTo>
                <a:lnTo>
                  <a:pt x="13670" y="58050"/>
                </a:lnTo>
                <a:lnTo>
                  <a:pt x="13680" y="58060"/>
                </a:lnTo>
                <a:lnTo>
                  <a:pt x="13690" y="58070"/>
                </a:lnTo>
                <a:lnTo>
                  <a:pt x="13720" y="58070"/>
                </a:lnTo>
                <a:lnTo>
                  <a:pt x="13740" y="58070"/>
                </a:lnTo>
                <a:lnTo>
                  <a:pt x="13750" y="58070"/>
                </a:lnTo>
                <a:lnTo>
                  <a:pt x="13750" y="58080"/>
                </a:lnTo>
                <a:lnTo>
                  <a:pt x="13750" y="58090"/>
                </a:lnTo>
                <a:lnTo>
                  <a:pt x="13750" y="58100"/>
                </a:lnTo>
                <a:lnTo>
                  <a:pt x="13750" y="58110"/>
                </a:lnTo>
                <a:lnTo>
                  <a:pt x="13740" y="58110"/>
                </a:lnTo>
                <a:lnTo>
                  <a:pt x="13710" y="58120"/>
                </a:lnTo>
                <a:lnTo>
                  <a:pt x="13710" y="58130"/>
                </a:lnTo>
                <a:lnTo>
                  <a:pt x="13690" y="58150"/>
                </a:lnTo>
                <a:lnTo>
                  <a:pt x="13690" y="58160"/>
                </a:lnTo>
                <a:lnTo>
                  <a:pt x="13680" y="58170"/>
                </a:lnTo>
                <a:lnTo>
                  <a:pt x="13680" y="58190"/>
                </a:lnTo>
                <a:lnTo>
                  <a:pt x="13690" y="58190"/>
                </a:lnTo>
                <a:lnTo>
                  <a:pt x="13720" y="58250"/>
                </a:lnTo>
                <a:lnTo>
                  <a:pt x="13730" y="58270"/>
                </a:lnTo>
                <a:lnTo>
                  <a:pt x="13740" y="58280"/>
                </a:lnTo>
                <a:lnTo>
                  <a:pt x="13730" y="58320"/>
                </a:lnTo>
                <a:lnTo>
                  <a:pt x="13650" y="58450"/>
                </a:lnTo>
                <a:lnTo>
                  <a:pt x="13600" y="58490"/>
                </a:lnTo>
                <a:lnTo>
                  <a:pt x="13600" y="58510"/>
                </a:lnTo>
                <a:lnTo>
                  <a:pt x="13600" y="58520"/>
                </a:lnTo>
                <a:lnTo>
                  <a:pt x="13630" y="58540"/>
                </a:lnTo>
                <a:lnTo>
                  <a:pt x="13640" y="58550"/>
                </a:lnTo>
                <a:lnTo>
                  <a:pt x="13640" y="58560"/>
                </a:lnTo>
                <a:lnTo>
                  <a:pt x="13640" y="58570"/>
                </a:lnTo>
                <a:lnTo>
                  <a:pt x="13640" y="58580"/>
                </a:lnTo>
                <a:lnTo>
                  <a:pt x="13640" y="58590"/>
                </a:lnTo>
                <a:lnTo>
                  <a:pt x="13630" y="58590"/>
                </a:lnTo>
                <a:lnTo>
                  <a:pt x="13610" y="58620"/>
                </a:lnTo>
                <a:lnTo>
                  <a:pt x="13590" y="58630"/>
                </a:lnTo>
                <a:lnTo>
                  <a:pt x="13580" y="58640"/>
                </a:lnTo>
                <a:lnTo>
                  <a:pt x="13530" y="58650"/>
                </a:lnTo>
                <a:lnTo>
                  <a:pt x="13500" y="58680"/>
                </a:lnTo>
                <a:lnTo>
                  <a:pt x="13490" y="58690"/>
                </a:lnTo>
                <a:lnTo>
                  <a:pt x="13470" y="58730"/>
                </a:lnTo>
                <a:lnTo>
                  <a:pt x="13460" y="58750"/>
                </a:lnTo>
                <a:lnTo>
                  <a:pt x="13450" y="58770"/>
                </a:lnTo>
                <a:lnTo>
                  <a:pt x="13450" y="58800"/>
                </a:lnTo>
                <a:lnTo>
                  <a:pt x="13450" y="58820"/>
                </a:lnTo>
                <a:lnTo>
                  <a:pt x="13450" y="58840"/>
                </a:lnTo>
                <a:lnTo>
                  <a:pt x="13440" y="58860"/>
                </a:lnTo>
                <a:lnTo>
                  <a:pt x="13440" y="58870"/>
                </a:lnTo>
                <a:lnTo>
                  <a:pt x="13360" y="58960"/>
                </a:lnTo>
                <a:lnTo>
                  <a:pt x="13350" y="58970"/>
                </a:lnTo>
                <a:lnTo>
                  <a:pt x="13340" y="58970"/>
                </a:lnTo>
                <a:lnTo>
                  <a:pt x="13310" y="58970"/>
                </a:lnTo>
                <a:lnTo>
                  <a:pt x="13300" y="58970"/>
                </a:lnTo>
                <a:lnTo>
                  <a:pt x="13290" y="58980"/>
                </a:lnTo>
                <a:lnTo>
                  <a:pt x="13260" y="59000"/>
                </a:lnTo>
                <a:lnTo>
                  <a:pt x="13250" y="59000"/>
                </a:lnTo>
                <a:lnTo>
                  <a:pt x="13250" y="59010"/>
                </a:lnTo>
                <a:lnTo>
                  <a:pt x="13220" y="59000"/>
                </a:lnTo>
                <a:lnTo>
                  <a:pt x="13180" y="59010"/>
                </a:lnTo>
                <a:lnTo>
                  <a:pt x="13160" y="59020"/>
                </a:lnTo>
                <a:lnTo>
                  <a:pt x="13150" y="59030"/>
                </a:lnTo>
                <a:lnTo>
                  <a:pt x="13140" y="59040"/>
                </a:lnTo>
                <a:lnTo>
                  <a:pt x="13120" y="59050"/>
                </a:lnTo>
                <a:lnTo>
                  <a:pt x="13100" y="59060"/>
                </a:lnTo>
                <a:lnTo>
                  <a:pt x="13080" y="59060"/>
                </a:lnTo>
                <a:lnTo>
                  <a:pt x="13050" y="59060"/>
                </a:lnTo>
                <a:lnTo>
                  <a:pt x="12970" y="59040"/>
                </a:lnTo>
                <a:lnTo>
                  <a:pt x="12920" y="59030"/>
                </a:lnTo>
                <a:lnTo>
                  <a:pt x="12900" y="59030"/>
                </a:lnTo>
                <a:lnTo>
                  <a:pt x="12900" y="59040"/>
                </a:lnTo>
                <a:lnTo>
                  <a:pt x="12890" y="59040"/>
                </a:lnTo>
                <a:lnTo>
                  <a:pt x="12880" y="59060"/>
                </a:lnTo>
                <a:lnTo>
                  <a:pt x="12870" y="59070"/>
                </a:lnTo>
                <a:lnTo>
                  <a:pt x="12820" y="59050"/>
                </a:lnTo>
                <a:lnTo>
                  <a:pt x="12800" y="59050"/>
                </a:lnTo>
                <a:lnTo>
                  <a:pt x="12790" y="59050"/>
                </a:lnTo>
                <a:lnTo>
                  <a:pt x="12780" y="59050"/>
                </a:lnTo>
                <a:lnTo>
                  <a:pt x="12770" y="59060"/>
                </a:lnTo>
                <a:lnTo>
                  <a:pt x="12740" y="59090"/>
                </a:lnTo>
                <a:lnTo>
                  <a:pt x="12720" y="59100"/>
                </a:lnTo>
                <a:lnTo>
                  <a:pt x="12700" y="59110"/>
                </a:lnTo>
                <a:lnTo>
                  <a:pt x="12690" y="59110"/>
                </a:lnTo>
                <a:lnTo>
                  <a:pt x="12670" y="59110"/>
                </a:lnTo>
                <a:lnTo>
                  <a:pt x="12660" y="59110"/>
                </a:lnTo>
                <a:lnTo>
                  <a:pt x="12620" y="59070"/>
                </a:lnTo>
                <a:lnTo>
                  <a:pt x="12600" y="59060"/>
                </a:lnTo>
                <a:lnTo>
                  <a:pt x="12580" y="59060"/>
                </a:lnTo>
                <a:lnTo>
                  <a:pt x="12560" y="59040"/>
                </a:lnTo>
                <a:lnTo>
                  <a:pt x="12540" y="59010"/>
                </a:lnTo>
                <a:lnTo>
                  <a:pt x="12530" y="58970"/>
                </a:lnTo>
                <a:lnTo>
                  <a:pt x="12520" y="58950"/>
                </a:lnTo>
                <a:lnTo>
                  <a:pt x="12520" y="58940"/>
                </a:lnTo>
                <a:lnTo>
                  <a:pt x="12480" y="58930"/>
                </a:lnTo>
                <a:lnTo>
                  <a:pt x="12470" y="58930"/>
                </a:lnTo>
                <a:lnTo>
                  <a:pt x="12440" y="58910"/>
                </a:lnTo>
                <a:lnTo>
                  <a:pt x="12420" y="58920"/>
                </a:lnTo>
                <a:lnTo>
                  <a:pt x="12400" y="58930"/>
                </a:lnTo>
                <a:lnTo>
                  <a:pt x="12370" y="58930"/>
                </a:lnTo>
                <a:lnTo>
                  <a:pt x="12350" y="58930"/>
                </a:lnTo>
                <a:lnTo>
                  <a:pt x="12330" y="58920"/>
                </a:lnTo>
                <a:lnTo>
                  <a:pt x="12310" y="58900"/>
                </a:lnTo>
                <a:lnTo>
                  <a:pt x="12280" y="58810"/>
                </a:lnTo>
                <a:lnTo>
                  <a:pt x="12280" y="58800"/>
                </a:lnTo>
                <a:lnTo>
                  <a:pt x="12280" y="58780"/>
                </a:lnTo>
                <a:lnTo>
                  <a:pt x="12280" y="58750"/>
                </a:lnTo>
                <a:lnTo>
                  <a:pt x="12280" y="58740"/>
                </a:lnTo>
                <a:lnTo>
                  <a:pt x="12290" y="58740"/>
                </a:lnTo>
                <a:lnTo>
                  <a:pt x="12290" y="58730"/>
                </a:lnTo>
                <a:lnTo>
                  <a:pt x="12290" y="58720"/>
                </a:lnTo>
                <a:lnTo>
                  <a:pt x="12290" y="58710"/>
                </a:lnTo>
                <a:lnTo>
                  <a:pt x="12300" y="58700"/>
                </a:lnTo>
                <a:lnTo>
                  <a:pt x="12300" y="58690"/>
                </a:lnTo>
                <a:lnTo>
                  <a:pt x="12300" y="58680"/>
                </a:lnTo>
                <a:lnTo>
                  <a:pt x="12310" y="58680"/>
                </a:lnTo>
                <a:lnTo>
                  <a:pt x="12310" y="58670"/>
                </a:lnTo>
                <a:lnTo>
                  <a:pt x="12330" y="58630"/>
                </a:lnTo>
                <a:lnTo>
                  <a:pt x="12340" y="58620"/>
                </a:lnTo>
                <a:lnTo>
                  <a:pt x="12340" y="58610"/>
                </a:lnTo>
                <a:lnTo>
                  <a:pt x="12330" y="58610"/>
                </a:lnTo>
                <a:lnTo>
                  <a:pt x="12320" y="58620"/>
                </a:lnTo>
                <a:lnTo>
                  <a:pt x="12310" y="58610"/>
                </a:lnTo>
                <a:lnTo>
                  <a:pt x="12300" y="58590"/>
                </a:lnTo>
                <a:lnTo>
                  <a:pt x="12300" y="58570"/>
                </a:lnTo>
                <a:lnTo>
                  <a:pt x="12280" y="58560"/>
                </a:lnTo>
                <a:lnTo>
                  <a:pt x="12270" y="58550"/>
                </a:lnTo>
                <a:lnTo>
                  <a:pt x="12260" y="58540"/>
                </a:lnTo>
                <a:lnTo>
                  <a:pt x="12250" y="58530"/>
                </a:lnTo>
                <a:lnTo>
                  <a:pt x="12250" y="58520"/>
                </a:lnTo>
                <a:lnTo>
                  <a:pt x="12230" y="58510"/>
                </a:lnTo>
                <a:lnTo>
                  <a:pt x="12230" y="58500"/>
                </a:lnTo>
                <a:lnTo>
                  <a:pt x="12230" y="58490"/>
                </a:lnTo>
                <a:lnTo>
                  <a:pt x="12240" y="58490"/>
                </a:lnTo>
                <a:lnTo>
                  <a:pt x="12240" y="58480"/>
                </a:lnTo>
                <a:lnTo>
                  <a:pt x="12240" y="58470"/>
                </a:lnTo>
                <a:lnTo>
                  <a:pt x="12240" y="58460"/>
                </a:lnTo>
                <a:lnTo>
                  <a:pt x="12230" y="58430"/>
                </a:lnTo>
                <a:lnTo>
                  <a:pt x="12230" y="58420"/>
                </a:lnTo>
                <a:lnTo>
                  <a:pt x="12230" y="58410"/>
                </a:lnTo>
                <a:lnTo>
                  <a:pt x="12230" y="58400"/>
                </a:lnTo>
                <a:lnTo>
                  <a:pt x="12230" y="58390"/>
                </a:lnTo>
                <a:lnTo>
                  <a:pt x="12220" y="58390"/>
                </a:lnTo>
                <a:lnTo>
                  <a:pt x="12210" y="58390"/>
                </a:lnTo>
                <a:lnTo>
                  <a:pt x="12200" y="58380"/>
                </a:lnTo>
                <a:lnTo>
                  <a:pt x="12200" y="58360"/>
                </a:lnTo>
                <a:lnTo>
                  <a:pt x="12200" y="58350"/>
                </a:lnTo>
                <a:lnTo>
                  <a:pt x="12210" y="58350"/>
                </a:lnTo>
                <a:lnTo>
                  <a:pt x="12210" y="58340"/>
                </a:lnTo>
                <a:lnTo>
                  <a:pt x="12220" y="58330"/>
                </a:lnTo>
                <a:lnTo>
                  <a:pt x="12210" y="58320"/>
                </a:lnTo>
                <a:lnTo>
                  <a:pt x="12200" y="58310"/>
                </a:lnTo>
                <a:lnTo>
                  <a:pt x="12190" y="58300"/>
                </a:lnTo>
                <a:lnTo>
                  <a:pt x="12180" y="58270"/>
                </a:lnTo>
                <a:lnTo>
                  <a:pt x="12180" y="58260"/>
                </a:lnTo>
                <a:lnTo>
                  <a:pt x="12170" y="58250"/>
                </a:lnTo>
                <a:lnTo>
                  <a:pt x="12160" y="58250"/>
                </a:lnTo>
                <a:lnTo>
                  <a:pt x="12160" y="58240"/>
                </a:lnTo>
                <a:lnTo>
                  <a:pt x="12160" y="58230"/>
                </a:lnTo>
                <a:lnTo>
                  <a:pt x="12160" y="58220"/>
                </a:lnTo>
                <a:lnTo>
                  <a:pt x="12160" y="58210"/>
                </a:lnTo>
                <a:lnTo>
                  <a:pt x="12170" y="58210"/>
                </a:lnTo>
                <a:lnTo>
                  <a:pt x="12170" y="58200"/>
                </a:lnTo>
                <a:lnTo>
                  <a:pt x="12180" y="58200"/>
                </a:lnTo>
                <a:lnTo>
                  <a:pt x="12180" y="58190"/>
                </a:lnTo>
                <a:lnTo>
                  <a:pt x="12190" y="58190"/>
                </a:lnTo>
                <a:lnTo>
                  <a:pt x="12220" y="58180"/>
                </a:lnTo>
                <a:lnTo>
                  <a:pt x="12230" y="58170"/>
                </a:lnTo>
                <a:lnTo>
                  <a:pt x="12210" y="58140"/>
                </a:lnTo>
                <a:lnTo>
                  <a:pt x="12210" y="58130"/>
                </a:lnTo>
                <a:lnTo>
                  <a:pt x="12210" y="58120"/>
                </a:lnTo>
                <a:lnTo>
                  <a:pt x="12220" y="58120"/>
                </a:lnTo>
                <a:lnTo>
                  <a:pt x="12220" y="58110"/>
                </a:lnTo>
                <a:lnTo>
                  <a:pt x="12220" y="58100"/>
                </a:lnTo>
                <a:lnTo>
                  <a:pt x="12210" y="58090"/>
                </a:lnTo>
                <a:lnTo>
                  <a:pt x="12210" y="58080"/>
                </a:lnTo>
                <a:lnTo>
                  <a:pt x="12210" y="58070"/>
                </a:lnTo>
                <a:lnTo>
                  <a:pt x="12210" y="58080"/>
                </a:lnTo>
                <a:lnTo>
                  <a:pt x="12220" y="58080"/>
                </a:lnTo>
                <a:lnTo>
                  <a:pt x="12230" y="58080"/>
                </a:lnTo>
                <a:lnTo>
                  <a:pt x="12240" y="58070"/>
                </a:lnTo>
                <a:lnTo>
                  <a:pt x="12230" y="58050"/>
                </a:lnTo>
                <a:lnTo>
                  <a:pt x="12210" y="58040"/>
                </a:lnTo>
                <a:lnTo>
                  <a:pt x="12180" y="58030"/>
                </a:lnTo>
                <a:lnTo>
                  <a:pt x="12140" y="58030"/>
                </a:lnTo>
                <a:lnTo>
                  <a:pt x="12140" y="58000"/>
                </a:lnTo>
                <a:lnTo>
                  <a:pt x="12140" y="57990"/>
                </a:lnTo>
                <a:lnTo>
                  <a:pt x="12110" y="57980"/>
                </a:lnTo>
                <a:lnTo>
                  <a:pt x="12100" y="57990"/>
                </a:lnTo>
                <a:lnTo>
                  <a:pt x="12090" y="57990"/>
                </a:lnTo>
                <a:lnTo>
                  <a:pt x="12080" y="57980"/>
                </a:lnTo>
                <a:lnTo>
                  <a:pt x="12070" y="57980"/>
                </a:lnTo>
                <a:lnTo>
                  <a:pt x="12060" y="57970"/>
                </a:lnTo>
                <a:lnTo>
                  <a:pt x="12050" y="57970"/>
                </a:lnTo>
                <a:lnTo>
                  <a:pt x="12050" y="57960"/>
                </a:lnTo>
                <a:lnTo>
                  <a:pt x="12030" y="57950"/>
                </a:lnTo>
                <a:lnTo>
                  <a:pt x="12030" y="57940"/>
                </a:lnTo>
                <a:lnTo>
                  <a:pt x="12030" y="57930"/>
                </a:lnTo>
                <a:lnTo>
                  <a:pt x="12040" y="57920"/>
                </a:lnTo>
                <a:lnTo>
                  <a:pt x="12040" y="57910"/>
                </a:lnTo>
                <a:lnTo>
                  <a:pt x="12040" y="57900"/>
                </a:lnTo>
                <a:lnTo>
                  <a:pt x="12030" y="57890"/>
                </a:lnTo>
                <a:lnTo>
                  <a:pt x="12020" y="57900"/>
                </a:lnTo>
                <a:lnTo>
                  <a:pt x="12010" y="57900"/>
                </a:lnTo>
                <a:lnTo>
                  <a:pt x="12000" y="57900"/>
                </a:lnTo>
                <a:lnTo>
                  <a:pt x="11990" y="57890"/>
                </a:lnTo>
                <a:lnTo>
                  <a:pt x="11990" y="57870"/>
                </a:lnTo>
                <a:lnTo>
                  <a:pt x="11990" y="57860"/>
                </a:lnTo>
                <a:lnTo>
                  <a:pt x="12000" y="57860"/>
                </a:lnTo>
                <a:lnTo>
                  <a:pt x="12000" y="57850"/>
                </a:lnTo>
                <a:lnTo>
                  <a:pt x="12010" y="57850"/>
                </a:lnTo>
                <a:lnTo>
                  <a:pt x="12010" y="57840"/>
                </a:lnTo>
                <a:lnTo>
                  <a:pt x="12000" y="57840"/>
                </a:lnTo>
                <a:lnTo>
                  <a:pt x="11990" y="57820"/>
                </a:lnTo>
                <a:lnTo>
                  <a:pt x="11980" y="57820"/>
                </a:lnTo>
                <a:lnTo>
                  <a:pt x="11990" y="57810"/>
                </a:lnTo>
                <a:lnTo>
                  <a:pt x="12000" y="57810"/>
                </a:lnTo>
                <a:lnTo>
                  <a:pt x="12000" y="57800"/>
                </a:lnTo>
                <a:lnTo>
                  <a:pt x="12000" y="57790"/>
                </a:lnTo>
                <a:lnTo>
                  <a:pt x="12000" y="57780"/>
                </a:lnTo>
                <a:lnTo>
                  <a:pt x="12040" y="57770"/>
                </a:lnTo>
                <a:lnTo>
                  <a:pt x="12050" y="57770"/>
                </a:lnTo>
                <a:lnTo>
                  <a:pt x="12050" y="57780"/>
                </a:lnTo>
                <a:lnTo>
                  <a:pt x="12060" y="57780"/>
                </a:lnTo>
                <a:lnTo>
                  <a:pt x="12080" y="57780"/>
                </a:lnTo>
                <a:lnTo>
                  <a:pt x="12090" y="57780"/>
                </a:lnTo>
                <a:lnTo>
                  <a:pt x="12090" y="57770"/>
                </a:lnTo>
                <a:lnTo>
                  <a:pt x="12080" y="57750"/>
                </a:lnTo>
                <a:lnTo>
                  <a:pt x="12080" y="57740"/>
                </a:lnTo>
                <a:lnTo>
                  <a:pt x="12080" y="57730"/>
                </a:lnTo>
                <a:lnTo>
                  <a:pt x="12080" y="57710"/>
                </a:lnTo>
                <a:lnTo>
                  <a:pt x="12080" y="57700"/>
                </a:lnTo>
                <a:lnTo>
                  <a:pt x="12070" y="57690"/>
                </a:lnTo>
                <a:lnTo>
                  <a:pt x="12080" y="57680"/>
                </a:lnTo>
                <a:lnTo>
                  <a:pt x="12070" y="57670"/>
                </a:lnTo>
                <a:lnTo>
                  <a:pt x="12070" y="57660"/>
                </a:lnTo>
                <a:lnTo>
                  <a:pt x="12070" y="57650"/>
                </a:lnTo>
                <a:lnTo>
                  <a:pt x="12070" y="57640"/>
                </a:lnTo>
                <a:lnTo>
                  <a:pt x="12060" y="57640"/>
                </a:lnTo>
                <a:lnTo>
                  <a:pt x="12050" y="57640"/>
                </a:lnTo>
                <a:lnTo>
                  <a:pt x="12040" y="57630"/>
                </a:lnTo>
                <a:lnTo>
                  <a:pt x="12020" y="57610"/>
                </a:lnTo>
                <a:lnTo>
                  <a:pt x="12010" y="57610"/>
                </a:lnTo>
                <a:lnTo>
                  <a:pt x="12000" y="57610"/>
                </a:lnTo>
                <a:lnTo>
                  <a:pt x="11990" y="57620"/>
                </a:lnTo>
                <a:lnTo>
                  <a:pt x="11970" y="57620"/>
                </a:lnTo>
                <a:lnTo>
                  <a:pt x="11960" y="57630"/>
                </a:lnTo>
                <a:lnTo>
                  <a:pt x="11960" y="57640"/>
                </a:lnTo>
                <a:lnTo>
                  <a:pt x="11960" y="57650"/>
                </a:lnTo>
                <a:lnTo>
                  <a:pt x="11950" y="57670"/>
                </a:lnTo>
                <a:lnTo>
                  <a:pt x="11940" y="57670"/>
                </a:lnTo>
                <a:lnTo>
                  <a:pt x="11940" y="57680"/>
                </a:lnTo>
                <a:lnTo>
                  <a:pt x="11930" y="57680"/>
                </a:lnTo>
                <a:lnTo>
                  <a:pt x="11900" y="57680"/>
                </a:lnTo>
                <a:lnTo>
                  <a:pt x="11890" y="57670"/>
                </a:lnTo>
                <a:lnTo>
                  <a:pt x="11880" y="57670"/>
                </a:lnTo>
                <a:lnTo>
                  <a:pt x="11880" y="57660"/>
                </a:lnTo>
                <a:lnTo>
                  <a:pt x="11860" y="57620"/>
                </a:lnTo>
                <a:lnTo>
                  <a:pt x="11850" y="57610"/>
                </a:lnTo>
                <a:lnTo>
                  <a:pt x="11830" y="57610"/>
                </a:lnTo>
                <a:lnTo>
                  <a:pt x="11820" y="57610"/>
                </a:lnTo>
                <a:lnTo>
                  <a:pt x="11810" y="57610"/>
                </a:lnTo>
                <a:lnTo>
                  <a:pt x="11800" y="57610"/>
                </a:lnTo>
                <a:lnTo>
                  <a:pt x="11790" y="57610"/>
                </a:lnTo>
                <a:lnTo>
                  <a:pt x="11790" y="57600"/>
                </a:lnTo>
                <a:lnTo>
                  <a:pt x="11790" y="57590"/>
                </a:lnTo>
                <a:lnTo>
                  <a:pt x="11790" y="57570"/>
                </a:lnTo>
                <a:lnTo>
                  <a:pt x="11780" y="57560"/>
                </a:lnTo>
                <a:lnTo>
                  <a:pt x="11770" y="57550"/>
                </a:lnTo>
                <a:lnTo>
                  <a:pt x="11770" y="57540"/>
                </a:lnTo>
                <a:lnTo>
                  <a:pt x="11770" y="57530"/>
                </a:lnTo>
                <a:lnTo>
                  <a:pt x="11780" y="57530"/>
                </a:lnTo>
                <a:lnTo>
                  <a:pt x="11790" y="57520"/>
                </a:lnTo>
                <a:lnTo>
                  <a:pt x="11830" y="57520"/>
                </a:lnTo>
                <a:lnTo>
                  <a:pt x="11840" y="57520"/>
                </a:lnTo>
                <a:lnTo>
                  <a:pt x="11850" y="57510"/>
                </a:lnTo>
                <a:lnTo>
                  <a:pt x="11850" y="57500"/>
                </a:lnTo>
                <a:lnTo>
                  <a:pt x="11850" y="57490"/>
                </a:lnTo>
                <a:lnTo>
                  <a:pt x="11840" y="57480"/>
                </a:lnTo>
                <a:lnTo>
                  <a:pt x="11820" y="57460"/>
                </a:lnTo>
                <a:lnTo>
                  <a:pt x="11820" y="57450"/>
                </a:lnTo>
                <a:lnTo>
                  <a:pt x="11820" y="57420"/>
                </a:lnTo>
                <a:lnTo>
                  <a:pt x="11810" y="57420"/>
                </a:lnTo>
                <a:lnTo>
                  <a:pt x="11810" y="57410"/>
                </a:lnTo>
                <a:lnTo>
                  <a:pt x="11800" y="57410"/>
                </a:lnTo>
                <a:lnTo>
                  <a:pt x="11800" y="57400"/>
                </a:lnTo>
                <a:lnTo>
                  <a:pt x="11790" y="57400"/>
                </a:lnTo>
                <a:lnTo>
                  <a:pt x="11760" y="57410"/>
                </a:lnTo>
                <a:lnTo>
                  <a:pt x="11750" y="57410"/>
                </a:lnTo>
                <a:lnTo>
                  <a:pt x="11740" y="57410"/>
                </a:lnTo>
                <a:lnTo>
                  <a:pt x="11730" y="57410"/>
                </a:lnTo>
                <a:lnTo>
                  <a:pt x="11730" y="57400"/>
                </a:lnTo>
                <a:lnTo>
                  <a:pt x="11720" y="57400"/>
                </a:lnTo>
                <a:lnTo>
                  <a:pt x="11720" y="5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