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Vologda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Vologd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0030" y="46140"/>
                </a:moveTo>
                <a:lnTo>
                  <a:pt x="10550" y="45860"/>
                </a:lnTo>
                <a:lnTo>
                  <a:pt x="10580" y="45850"/>
                </a:lnTo>
                <a:lnTo>
                  <a:pt x="10580" y="45840"/>
                </a:lnTo>
                <a:lnTo>
                  <a:pt x="10600" y="45800"/>
                </a:lnTo>
                <a:lnTo>
                  <a:pt x="10650" y="45690"/>
                </a:lnTo>
                <a:lnTo>
                  <a:pt x="10650" y="45680"/>
                </a:lnTo>
                <a:lnTo>
                  <a:pt x="10660" y="45670"/>
                </a:lnTo>
                <a:lnTo>
                  <a:pt x="10670" y="45670"/>
                </a:lnTo>
                <a:lnTo>
                  <a:pt x="10680" y="45660"/>
                </a:lnTo>
                <a:lnTo>
                  <a:pt x="10690" y="45660"/>
                </a:lnTo>
                <a:lnTo>
                  <a:pt x="10810" y="45680"/>
                </a:lnTo>
                <a:lnTo>
                  <a:pt x="10820" y="45680"/>
                </a:lnTo>
                <a:lnTo>
                  <a:pt x="10830" y="45670"/>
                </a:lnTo>
                <a:lnTo>
                  <a:pt x="10890" y="45610"/>
                </a:lnTo>
                <a:lnTo>
                  <a:pt x="10900" y="45610"/>
                </a:lnTo>
                <a:lnTo>
                  <a:pt x="10910" y="45610"/>
                </a:lnTo>
                <a:lnTo>
                  <a:pt x="11000" y="45660"/>
                </a:lnTo>
                <a:lnTo>
                  <a:pt x="11020" y="45670"/>
                </a:lnTo>
                <a:lnTo>
                  <a:pt x="11060" y="45680"/>
                </a:lnTo>
                <a:lnTo>
                  <a:pt x="11070" y="45680"/>
                </a:lnTo>
                <a:lnTo>
                  <a:pt x="11080" y="45680"/>
                </a:lnTo>
                <a:lnTo>
                  <a:pt x="11080" y="45690"/>
                </a:lnTo>
                <a:lnTo>
                  <a:pt x="11080" y="45700"/>
                </a:lnTo>
                <a:lnTo>
                  <a:pt x="11080" y="45720"/>
                </a:lnTo>
                <a:lnTo>
                  <a:pt x="11090" y="45730"/>
                </a:lnTo>
                <a:lnTo>
                  <a:pt x="11400" y="45700"/>
                </a:lnTo>
                <a:lnTo>
                  <a:pt x="11410" y="45730"/>
                </a:lnTo>
                <a:lnTo>
                  <a:pt x="11420" y="45740"/>
                </a:lnTo>
                <a:lnTo>
                  <a:pt x="11420" y="45760"/>
                </a:lnTo>
                <a:lnTo>
                  <a:pt x="11420" y="45770"/>
                </a:lnTo>
                <a:lnTo>
                  <a:pt x="11420" y="45780"/>
                </a:lnTo>
                <a:lnTo>
                  <a:pt x="11410" y="45820"/>
                </a:lnTo>
                <a:lnTo>
                  <a:pt x="11410" y="45830"/>
                </a:lnTo>
                <a:lnTo>
                  <a:pt x="11410" y="45840"/>
                </a:lnTo>
                <a:lnTo>
                  <a:pt x="11410" y="45850"/>
                </a:lnTo>
                <a:lnTo>
                  <a:pt x="11420" y="45870"/>
                </a:lnTo>
                <a:lnTo>
                  <a:pt x="11420" y="45900"/>
                </a:lnTo>
                <a:lnTo>
                  <a:pt x="11430" y="45910"/>
                </a:lnTo>
                <a:lnTo>
                  <a:pt x="11450" y="45920"/>
                </a:lnTo>
                <a:lnTo>
                  <a:pt x="11450" y="45930"/>
                </a:lnTo>
                <a:lnTo>
                  <a:pt x="11460" y="45940"/>
                </a:lnTo>
                <a:lnTo>
                  <a:pt x="11450" y="45950"/>
                </a:lnTo>
                <a:lnTo>
                  <a:pt x="11450" y="45960"/>
                </a:lnTo>
                <a:lnTo>
                  <a:pt x="11450" y="45980"/>
                </a:lnTo>
                <a:lnTo>
                  <a:pt x="11450" y="46000"/>
                </a:lnTo>
                <a:lnTo>
                  <a:pt x="11450" y="46010"/>
                </a:lnTo>
                <a:lnTo>
                  <a:pt x="11460" y="46030"/>
                </a:lnTo>
                <a:lnTo>
                  <a:pt x="11480" y="46040"/>
                </a:lnTo>
                <a:lnTo>
                  <a:pt x="11480" y="46050"/>
                </a:lnTo>
                <a:lnTo>
                  <a:pt x="11490" y="46060"/>
                </a:lnTo>
                <a:lnTo>
                  <a:pt x="11490" y="46080"/>
                </a:lnTo>
                <a:lnTo>
                  <a:pt x="11500" y="46100"/>
                </a:lnTo>
                <a:lnTo>
                  <a:pt x="11520" y="46120"/>
                </a:lnTo>
                <a:lnTo>
                  <a:pt x="11520" y="46130"/>
                </a:lnTo>
                <a:lnTo>
                  <a:pt x="11510" y="46180"/>
                </a:lnTo>
                <a:lnTo>
                  <a:pt x="11520" y="46190"/>
                </a:lnTo>
                <a:lnTo>
                  <a:pt x="11520" y="46200"/>
                </a:lnTo>
                <a:lnTo>
                  <a:pt x="11530" y="46200"/>
                </a:lnTo>
                <a:lnTo>
                  <a:pt x="11560" y="46200"/>
                </a:lnTo>
                <a:lnTo>
                  <a:pt x="11570" y="46200"/>
                </a:lnTo>
                <a:lnTo>
                  <a:pt x="11590" y="46180"/>
                </a:lnTo>
                <a:lnTo>
                  <a:pt x="11600" y="46180"/>
                </a:lnTo>
                <a:lnTo>
                  <a:pt x="11610" y="46180"/>
                </a:lnTo>
                <a:lnTo>
                  <a:pt x="11640" y="46210"/>
                </a:lnTo>
                <a:lnTo>
                  <a:pt x="11650" y="46220"/>
                </a:lnTo>
                <a:lnTo>
                  <a:pt x="11650" y="46230"/>
                </a:lnTo>
                <a:lnTo>
                  <a:pt x="11640" y="46240"/>
                </a:lnTo>
                <a:lnTo>
                  <a:pt x="11630" y="46250"/>
                </a:lnTo>
                <a:lnTo>
                  <a:pt x="11630" y="46260"/>
                </a:lnTo>
                <a:lnTo>
                  <a:pt x="11630" y="46280"/>
                </a:lnTo>
                <a:lnTo>
                  <a:pt x="11630" y="46290"/>
                </a:lnTo>
                <a:lnTo>
                  <a:pt x="11630" y="46300"/>
                </a:lnTo>
                <a:lnTo>
                  <a:pt x="11640" y="46310"/>
                </a:lnTo>
                <a:lnTo>
                  <a:pt x="11660" y="46350"/>
                </a:lnTo>
                <a:lnTo>
                  <a:pt x="11660" y="46360"/>
                </a:lnTo>
                <a:lnTo>
                  <a:pt x="11650" y="46380"/>
                </a:lnTo>
                <a:lnTo>
                  <a:pt x="11650" y="46400"/>
                </a:lnTo>
                <a:lnTo>
                  <a:pt x="11650" y="46410"/>
                </a:lnTo>
                <a:lnTo>
                  <a:pt x="11640" y="46420"/>
                </a:lnTo>
                <a:lnTo>
                  <a:pt x="11650" y="46420"/>
                </a:lnTo>
                <a:lnTo>
                  <a:pt x="11650" y="46430"/>
                </a:lnTo>
                <a:lnTo>
                  <a:pt x="11650" y="46440"/>
                </a:lnTo>
                <a:lnTo>
                  <a:pt x="11670" y="46470"/>
                </a:lnTo>
                <a:lnTo>
                  <a:pt x="11670" y="46480"/>
                </a:lnTo>
                <a:lnTo>
                  <a:pt x="11680" y="46490"/>
                </a:lnTo>
                <a:lnTo>
                  <a:pt x="11690" y="46500"/>
                </a:lnTo>
                <a:lnTo>
                  <a:pt x="11700" y="46500"/>
                </a:lnTo>
                <a:lnTo>
                  <a:pt x="11720" y="46490"/>
                </a:lnTo>
                <a:lnTo>
                  <a:pt x="11730" y="46490"/>
                </a:lnTo>
                <a:lnTo>
                  <a:pt x="11740" y="46500"/>
                </a:lnTo>
                <a:lnTo>
                  <a:pt x="11750" y="46500"/>
                </a:lnTo>
                <a:lnTo>
                  <a:pt x="11750" y="46490"/>
                </a:lnTo>
                <a:lnTo>
                  <a:pt x="11750" y="46470"/>
                </a:lnTo>
                <a:lnTo>
                  <a:pt x="11760" y="46450"/>
                </a:lnTo>
                <a:lnTo>
                  <a:pt x="11760" y="46440"/>
                </a:lnTo>
                <a:lnTo>
                  <a:pt x="11770" y="46450"/>
                </a:lnTo>
                <a:lnTo>
                  <a:pt x="11780" y="46460"/>
                </a:lnTo>
                <a:lnTo>
                  <a:pt x="11800" y="46550"/>
                </a:lnTo>
                <a:lnTo>
                  <a:pt x="11800" y="46560"/>
                </a:lnTo>
                <a:lnTo>
                  <a:pt x="11800" y="46610"/>
                </a:lnTo>
                <a:lnTo>
                  <a:pt x="11800" y="46630"/>
                </a:lnTo>
                <a:lnTo>
                  <a:pt x="11810" y="46640"/>
                </a:lnTo>
                <a:lnTo>
                  <a:pt x="11900" y="46640"/>
                </a:lnTo>
                <a:lnTo>
                  <a:pt x="11910" y="46650"/>
                </a:lnTo>
                <a:lnTo>
                  <a:pt x="11910" y="46660"/>
                </a:lnTo>
                <a:lnTo>
                  <a:pt x="11930" y="46740"/>
                </a:lnTo>
                <a:lnTo>
                  <a:pt x="11940" y="46750"/>
                </a:lnTo>
                <a:lnTo>
                  <a:pt x="11950" y="46760"/>
                </a:lnTo>
                <a:lnTo>
                  <a:pt x="12030" y="46750"/>
                </a:lnTo>
                <a:lnTo>
                  <a:pt x="12050" y="46750"/>
                </a:lnTo>
                <a:lnTo>
                  <a:pt x="12050" y="46730"/>
                </a:lnTo>
                <a:lnTo>
                  <a:pt x="12060" y="46710"/>
                </a:lnTo>
                <a:lnTo>
                  <a:pt x="12070" y="46690"/>
                </a:lnTo>
                <a:lnTo>
                  <a:pt x="12080" y="46680"/>
                </a:lnTo>
                <a:lnTo>
                  <a:pt x="12090" y="46670"/>
                </a:lnTo>
                <a:lnTo>
                  <a:pt x="12110" y="46680"/>
                </a:lnTo>
                <a:lnTo>
                  <a:pt x="12120" y="46680"/>
                </a:lnTo>
                <a:lnTo>
                  <a:pt x="12120" y="46670"/>
                </a:lnTo>
                <a:lnTo>
                  <a:pt x="12130" y="46640"/>
                </a:lnTo>
                <a:lnTo>
                  <a:pt x="12140" y="46630"/>
                </a:lnTo>
                <a:lnTo>
                  <a:pt x="12140" y="46640"/>
                </a:lnTo>
                <a:lnTo>
                  <a:pt x="12150" y="46680"/>
                </a:lnTo>
                <a:lnTo>
                  <a:pt x="12160" y="46680"/>
                </a:lnTo>
                <a:lnTo>
                  <a:pt x="12170" y="46690"/>
                </a:lnTo>
                <a:lnTo>
                  <a:pt x="12180" y="46700"/>
                </a:lnTo>
                <a:lnTo>
                  <a:pt x="12180" y="46720"/>
                </a:lnTo>
                <a:lnTo>
                  <a:pt x="12190" y="46730"/>
                </a:lnTo>
                <a:lnTo>
                  <a:pt x="12210" y="46750"/>
                </a:lnTo>
                <a:lnTo>
                  <a:pt x="12240" y="46770"/>
                </a:lnTo>
                <a:lnTo>
                  <a:pt x="12270" y="46790"/>
                </a:lnTo>
                <a:lnTo>
                  <a:pt x="12280" y="46830"/>
                </a:lnTo>
                <a:lnTo>
                  <a:pt x="12290" y="46810"/>
                </a:lnTo>
                <a:lnTo>
                  <a:pt x="12290" y="46800"/>
                </a:lnTo>
                <a:lnTo>
                  <a:pt x="12280" y="46780"/>
                </a:lnTo>
                <a:lnTo>
                  <a:pt x="12270" y="46770"/>
                </a:lnTo>
                <a:lnTo>
                  <a:pt x="12270" y="46760"/>
                </a:lnTo>
                <a:lnTo>
                  <a:pt x="12280" y="46750"/>
                </a:lnTo>
                <a:lnTo>
                  <a:pt x="12350" y="46760"/>
                </a:lnTo>
                <a:lnTo>
                  <a:pt x="12360" y="46770"/>
                </a:lnTo>
                <a:lnTo>
                  <a:pt x="12370" y="46770"/>
                </a:lnTo>
                <a:lnTo>
                  <a:pt x="12370" y="46780"/>
                </a:lnTo>
                <a:lnTo>
                  <a:pt x="12370" y="46790"/>
                </a:lnTo>
                <a:lnTo>
                  <a:pt x="12380" y="46790"/>
                </a:lnTo>
                <a:lnTo>
                  <a:pt x="12390" y="46790"/>
                </a:lnTo>
                <a:lnTo>
                  <a:pt x="12400" y="46790"/>
                </a:lnTo>
                <a:lnTo>
                  <a:pt x="12410" y="46780"/>
                </a:lnTo>
                <a:lnTo>
                  <a:pt x="12420" y="46770"/>
                </a:lnTo>
                <a:lnTo>
                  <a:pt x="12430" y="46760"/>
                </a:lnTo>
                <a:lnTo>
                  <a:pt x="12540" y="46730"/>
                </a:lnTo>
                <a:lnTo>
                  <a:pt x="12560" y="46710"/>
                </a:lnTo>
                <a:lnTo>
                  <a:pt x="12570" y="46710"/>
                </a:lnTo>
                <a:lnTo>
                  <a:pt x="12580" y="46720"/>
                </a:lnTo>
                <a:lnTo>
                  <a:pt x="12590" y="46720"/>
                </a:lnTo>
                <a:lnTo>
                  <a:pt x="12590" y="46730"/>
                </a:lnTo>
                <a:lnTo>
                  <a:pt x="12600" y="46730"/>
                </a:lnTo>
                <a:lnTo>
                  <a:pt x="12630" y="46720"/>
                </a:lnTo>
                <a:lnTo>
                  <a:pt x="12640" y="46720"/>
                </a:lnTo>
                <a:lnTo>
                  <a:pt x="12650" y="46730"/>
                </a:lnTo>
                <a:lnTo>
                  <a:pt x="12660" y="46740"/>
                </a:lnTo>
                <a:lnTo>
                  <a:pt x="12680" y="46760"/>
                </a:lnTo>
                <a:lnTo>
                  <a:pt x="12720" y="46800"/>
                </a:lnTo>
                <a:lnTo>
                  <a:pt x="12740" y="46820"/>
                </a:lnTo>
                <a:lnTo>
                  <a:pt x="12740" y="46830"/>
                </a:lnTo>
                <a:lnTo>
                  <a:pt x="12750" y="46830"/>
                </a:lnTo>
                <a:lnTo>
                  <a:pt x="12760" y="46830"/>
                </a:lnTo>
                <a:lnTo>
                  <a:pt x="12780" y="46830"/>
                </a:lnTo>
                <a:lnTo>
                  <a:pt x="12800" y="46820"/>
                </a:lnTo>
                <a:lnTo>
                  <a:pt x="12810" y="46800"/>
                </a:lnTo>
                <a:lnTo>
                  <a:pt x="12820" y="46790"/>
                </a:lnTo>
                <a:lnTo>
                  <a:pt x="12830" y="46790"/>
                </a:lnTo>
                <a:lnTo>
                  <a:pt x="12840" y="46790"/>
                </a:lnTo>
                <a:lnTo>
                  <a:pt x="12890" y="46800"/>
                </a:lnTo>
                <a:lnTo>
                  <a:pt x="12900" y="46800"/>
                </a:lnTo>
                <a:lnTo>
                  <a:pt x="12910" y="46800"/>
                </a:lnTo>
                <a:lnTo>
                  <a:pt x="12910" y="46790"/>
                </a:lnTo>
                <a:lnTo>
                  <a:pt x="12920" y="46780"/>
                </a:lnTo>
                <a:lnTo>
                  <a:pt x="12930" y="46780"/>
                </a:lnTo>
                <a:lnTo>
                  <a:pt x="12990" y="46770"/>
                </a:lnTo>
                <a:lnTo>
                  <a:pt x="13010" y="46760"/>
                </a:lnTo>
                <a:lnTo>
                  <a:pt x="13030" y="46750"/>
                </a:lnTo>
                <a:lnTo>
                  <a:pt x="13030" y="46740"/>
                </a:lnTo>
                <a:lnTo>
                  <a:pt x="13040" y="46730"/>
                </a:lnTo>
                <a:lnTo>
                  <a:pt x="13040" y="46720"/>
                </a:lnTo>
                <a:lnTo>
                  <a:pt x="13030" y="46710"/>
                </a:lnTo>
                <a:lnTo>
                  <a:pt x="13030" y="46700"/>
                </a:lnTo>
                <a:lnTo>
                  <a:pt x="13030" y="46690"/>
                </a:lnTo>
                <a:lnTo>
                  <a:pt x="13030" y="46680"/>
                </a:lnTo>
                <a:lnTo>
                  <a:pt x="13040" y="46670"/>
                </a:lnTo>
                <a:lnTo>
                  <a:pt x="13050" y="46660"/>
                </a:lnTo>
                <a:lnTo>
                  <a:pt x="13060" y="46660"/>
                </a:lnTo>
                <a:lnTo>
                  <a:pt x="13080" y="46670"/>
                </a:lnTo>
                <a:lnTo>
                  <a:pt x="13110" y="46700"/>
                </a:lnTo>
                <a:lnTo>
                  <a:pt x="13110" y="46710"/>
                </a:lnTo>
                <a:lnTo>
                  <a:pt x="13130" y="46740"/>
                </a:lnTo>
                <a:lnTo>
                  <a:pt x="13140" y="46740"/>
                </a:lnTo>
                <a:lnTo>
                  <a:pt x="13150" y="46740"/>
                </a:lnTo>
                <a:lnTo>
                  <a:pt x="13180" y="46730"/>
                </a:lnTo>
                <a:lnTo>
                  <a:pt x="13190" y="46730"/>
                </a:lnTo>
                <a:lnTo>
                  <a:pt x="13200" y="46720"/>
                </a:lnTo>
                <a:lnTo>
                  <a:pt x="13210" y="46710"/>
                </a:lnTo>
                <a:lnTo>
                  <a:pt x="13210" y="46700"/>
                </a:lnTo>
                <a:lnTo>
                  <a:pt x="13220" y="46700"/>
                </a:lnTo>
                <a:lnTo>
                  <a:pt x="13240" y="46690"/>
                </a:lnTo>
                <a:lnTo>
                  <a:pt x="13250" y="46690"/>
                </a:lnTo>
                <a:lnTo>
                  <a:pt x="13250" y="46680"/>
                </a:lnTo>
                <a:lnTo>
                  <a:pt x="13250" y="46670"/>
                </a:lnTo>
                <a:lnTo>
                  <a:pt x="13260" y="46670"/>
                </a:lnTo>
                <a:lnTo>
                  <a:pt x="13270" y="46680"/>
                </a:lnTo>
                <a:lnTo>
                  <a:pt x="13270" y="46690"/>
                </a:lnTo>
                <a:lnTo>
                  <a:pt x="13270" y="46700"/>
                </a:lnTo>
                <a:lnTo>
                  <a:pt x="13270" y="46710"/>
                </a:lnTo>
                <a:lnTo>
                  <a:pt x="13270" y="46720"/>
                </a:lnTo>
                <a:lnTo>
                  <a:pt x="13280" y="46730"/>
                </a:lnTo>
                <a:lnTo>
                  <a:pt x="13290" y="46740"/>
                </a:lnTo>
                <a:lnTo>
                  <a:pt x="13290" y="46750"/>
                </a:lnTo>
                <a:lnTo>
                  <a:pt x="13310" y="46760"/>
                </a:lnTo>
                <a:lnTo>
                  <a:pt x="13430" y="46810"/>
                </a:lnTo>
                <a:lnTo>
                  <a:pt x="13440" y="46820"/>
                </a:lnTo>
                <a:lnTo>
                  <a:pt x="13450" y="46830"/>
                </a:lnTo>
                <a:lnTo>
                  <a:pt x="13460" y="46830"/>
                </a:lnTo>
                <a:lnTo>
                  <a:pt x="13560" y="46830"/>
                </a:lnTo>
                <a:lnTo>
                  <a:pt x="13580" y="46820"/>
                </a:lnTo>
                <a:lnTo>
                  <a:pt x="13600" y="46820"/>
                </a:lnTo>
                <a:lnTo>
                  <a:pt x="13640" y="46840"/>
                </a:lnTo>
                <a:lnTo>
                  <a:pt x="13640" y="46830"/>
                </a:lnTo>
                <a:lnTo>
                  <a:pt x="13640" y="46820"/>
                </a:lnTo>
                <a:lnTo>
                  <a:pt x="13630" y="46810"/>
                </a:lnTo>
                <a:lnTo>
                  <a:pt x="13630" y="46800"/>
                </a:lnTo>
                <a:lnTo>
                  <a:pt x="13630" y="46790"/>
                </a:lnTo>
                <a:lnTo>
                  <a:pt x="13640" y="46780"/>
                </a:lnTo>
                <a:lnTo>
                  <a:pt x="13640" y="46750"/>
                </a:lnTo>
                <a:lnTo>
                  <a:pt x="13640" y="46740"/>
                </a:lnTo>
                <a:lnTo>
                  <a:pt x="13650" y="46730"/>
                </a:lnTo>
                <a:lnTo>
                  <a:pt x="13670" y="46690"/>
                </a:lnTo>
                <a:lnTo>
                  <a:pt x="13680" y="46650"/>
                </a:lnTo>
                <a:lnTo>
                  <a:pt x="13680" y="46640"/>
                </a:lnTo>
                <a:lnTo>
                  <a:pt x="13680" y="46630"/>
                </a:lnTo>
                <a:lnTo>
                  <a:pt x="13670" y="46610"/>
                </a:lnTo>
                <a:lnTo>
                  <a:pt x="13660" y="46590"/>
                </a:lnTo>
                <a:lnTo>
                  <a:pt x="13660" y="46580"/>
                </a:lnTo>
                <a:lnTo>
                  <a:pt x="13670" y="46570"/>
                </a:lnTo>
                <a:lnTo>
                  <a:pt x="13750" y="46510"/>
                </a:lnTo>
                <a:lnTo>
                  <a:pt x="13760" y="46510"/>
                </a:lnTo>
                <a:lnTo>
                  <a:pt x="13820" y="46520"/>
                </a:lnTo>
                <a:lnTo>
                  <a:pt x="13830" y="46530"/>
                </a:lnTo>
                <a:lnTo>
                  <a:pt x="13830" y="46540"/>
                </a:lnTo>
                <a:lnTo>
                  <a:pt x="13830" y="46570"/>
                </a:lnTo>
                <a:lnTo>
                  <a:pt x="13840" y="46570"/>
                </a:lnTo>
                <a:lnTo>
                  <a:pt x="13840" y="46580"/>
                </a:lnTo>
                <a:lnTo>
                  <a:pt x="13860" y="46590"/>
                </a:lnTo>
                <a:lnTo>
                  <a:pt x="13870" y="46590"/>
                </a:lnTo>
                <a:lnTo>
                  <a:pt x="13880" y="46580"/>
                </a:lnTo>
                <a:lnTo>
                  <a:pt x="13890" y="46580"/>
                </a:lnTo>
                <a:lnTo>
                  <a:pt x="13890" y="46570"/>
                </a:lnTo>
                <a:lnTo>
                  <a:pt x="13900" y="46550"/>
                </a:lnTo>
                <a:lnTo>
                  <a:pt x="13920" y="46520"/>
                </a:lnTo>
                <a:lnTo>
                  <a:pt x="13920" y="46510"/>
                </a:lnTo>
                <a:lnTo>
                  <a:pt x="13930" y="46510"/>
                </a:lnTo>
                <a:lnTo>
                  <a:pt x="13950" y="46500"/>
                </a:lnTo>
                <a:lnTo>
                  <a:pt x="13960" y="46500"/>
                </a:lnTo>
                <a:lnTo>
                  <a:pt x="13970" y="46510"/>
                </a:lnTo>
                <a:lnTo>
                  <a:pt x="13980" y="46520"/>
                </a:lnTo>
                <a:lnTo>
                  <a:pt x="13990" y="46520"/>
                </a:lnTo>
                <a:lnTo>
                  <a:pt x="13990" y="46510"/>
                </a:lnTo>
                <a:lnTo>
                  <a:pt x="13990" y="46500"/>
                </a:lnTo>
                <a:lnTo>
                  <a:pt x="14000" y="46490"/>
                </a:lnTo>
                <a:lnTo>
                  <a:pt x="14010" y="46490"/>
                </a:lnTo>
                <a:lnTo>
                  <a:pt x="14010" y="46500"/>
                </a:lnTo>
                <a:lnTo>
                  <a:pt x="14020" y="46510"/>
                </a:lnTo>
                <a:lnTo>
                  <a:pt x="14020" y="46520"/>
                </a:lnTo>
                <a:lnTo>
                  <a:pt x="14020" y="46530"/>
                </a:lnTo>
                <a:lnTo>
                  <a:pt x="14020" y="46540"/>
                </a:lnTo>
                <a:lnTo>
                  <a:pt x="14010" y="46550"/>
                </a:lnTo>
                <a:lnTo>
                  <a:pt x="14000" y="46560"/>
                </a:lnTo>
                <a:lnTo>
                  <a:pt x="13990" y="46560"/>
                </a:lnTo>
                <a:lnTo>
                  <a:pt x="13990" y="46570"/>
                </a:lnTo>
                <a:lnTo>
                  <a:pt x="14000" y="46570"/>
                </a:lnTo>
                <a:lnTo>
                  <a:pt x="14000" y="46580"/>
                </a:lnTo>
                <a:lnTo>
                  <a:pt x="14010" y="46600"/>
                </a:lnTo>
                <a:lnTo>
                  <a:pt x="14020" y="46600"/>
                </a:lnTo>
                <a:lnTo>
                  <a:pt x="14030" y="46600"/>
                </a:lnTo>
                <a:lnTo>
                  <a:pt x="14050" y="46590"/>
                </a:lnTo>
                <a:lnTo>
                  <a:pt x="14060" y="46590"/>
                </a:lnTo>
                <a:lnTo>
                  <a:pt x="14060" y="46600"/>
                </a:lnTo>
                <a:lnTo>
                  <a:pt x="14300" y="46680"/>
                </a:lnTo>
                <a:lnTo>
                  <a:pt x="14310" y="46680"/>
                </a:lnTo>
                <a:lnTo>
                  <a:pt x="14340" y="46650"/>
                </a:lnTo>
                <a:lnTo>
                  <a:pt x="14350" y="46650"/>
                </a:lnTo>
                <a:lnTo>
                  <a:pt x="14360" y="46650"/>
                </a:lnTo>
                <a:lnTo>
                  <a:pt x="14380" y="46670"/>
                </a:lnTo>
                <a:lnTo>
                  <a:pt x="14390" y="46670"/>
                </a:lnTo>
                <a:lnTo>
                  <a:pt x="14390" y="46660"/>
                </a:lnTo>
                <a:lnTo>
                  <a:pt x="14400" y="46650"/>
                </a:lnTo>
                <a:lnTo>
                  <a:pt x="14400" y="46640"/>
                </a:lnTo>
                <a:lnTo>
                  <a:pt x="14400" y="46630"/>
                </a:lnTo>
                <a:lnTo>
                  <a:pt x="14400" y="46620"/>
                </a:lnTo>
                <a:lnTo>
                  <a:pt x="14400" y="46610"/>
                </a:lnTo>
                <a:lnTo>
                  <a:pt x="14400" y="46600"/>
                </a:lnTo>
                <a:lnTo>
                  <a:pt x="14430" y="46570"/>
                </a:lnTo>
                <a:lnTo>
                  <a:pt x="14460" y="46560"/>
                </a:lnTo>
                <a:lnTo>
                  <a:pt x="14530" y="46570"/>
                </a:lnTo>
                <a:lnTo>
                  <a:pt x="14550" y="46570"/>
                </a:lnTo>
                <a:lnTo>
                  <a:pt x="14560" y="46570"/>
                </a:lnTo>
                <a:lnTo>
                  <a:pt x="14610" y="46610"/>
                </a:lnTo>
                <a:lnTo>
                  <a:pt x="14610" y="46620"/>
                </a:lnTo>
                <a:lnTo>
                  <a:pt x="14620" y="46620"/>
                </a:lnTo>
                <a:lnTo>
                  <a:pt x="14620" y="46630"/>
                </a:lnTo>
                <a:lnTo>
                  <a:pt x="14620" y="46640"/>
                </a:lnTo>
                <a:lnTo>
                  <a:pt x="14610" y="46660"/>
                </a:lnTo>
                <a:lnTo>
                  <a:pt x="14620" y="46670"/>
                </a:lnTo>
                <a:lnTo>
                  <a:pt x="14620" y="46660"/>
                </a:lnTo>
                <a:lnTo>
                  <a:pt x="14630" y="46650"/>
                </a:lnTo>
                <a:lnTo>
                  <a:pt x="14640" y="46650"/>
                </a:lnTo>
                <a:lnTo>
                  <a:pt x="14640" y="46670"/>
                </a:lnTo>
                <a:lnTo>
                  <a:pt x="14650" y="46680"/>
                </a:lnTo>
                <a:lnTo>
                  <a:pt x="14660" y="46700"/>
                </a:lnTo>
                <a:lnTo>
                  <a:pt x="14660" y="46720"/>
                </a:lnTo>
                <a:lnTo>
                  <a:pt x="14680" y="46720"/>
                </a:lnTo>
                <a:lnTo>
                  <a:pt x="14700" y="46720"/>
                </a:lnTo>
                <a:lnTo>
                  <a:pt x="14710" y="46720"/>
                </a:lnTo>
                <a:lnTo>
                  <a:pt x="14710" y="46710"/>
                </a:lnTo>
                <a:lnTo>
                  <a:pt x="14720" y="46710"/>
                </a:lnTo>
                <a:lnTo>
                  <a:pt x="14760" y="46640"/>
                </a:lnTo>
                <a:lnTo>
                  <a:pt x="14770" y="46630"/>
                </a:lnTo>
                <a:lnTo>
                  <a:pt x="14780" y="46640"/>
                </a:lnTo>
                <a:lnTo>
                  <a:pt x="14790" y="46640"/>
                </a:lnTo>
                <a:lnTo>
                  <a:pt x="14800" y="46650"/>
                </a:lnTo>
                <a:lnTo>
                  <a:pt x="14820" y="46660"/>
                </a:lnTo>
                <a:lnTo>
                  <a:pt x="15000" y="46680"/>
                </a:lnTo>
                <a:lnTo>
                  <a:pt x="15000" y="46670"/>
                </a:lnTo>
                <a:lnTo>
                  <a:pt x="15000" y="46600"/>
                </a:lnTo>
                <a:lnTo>
                  <a:pt x="15000" y="46590"/>
                </a:lnTo>
                <a:lnTo>
                  <a:pt x="15000" y="46580"/>
                </a:lnTo>
                <a:lnTo>
                  <a:pt x="15010" y="46570"/>
                </a:lnTo>
                <a:lnTo>
                  <a:pt x="15080" y="46540"/>
                </a:lnTo>
                <a:lnTo>
                  <a:pt x="15120" y="46530"/>
                </a:lnTo>
                <a:lnTo>
                  <a:pt x="15140" y="46530"/>
                </a:lnTo>
                <a:lnTo>
                  <a:pt x="15140" y="46520"/>
                </a:lnTo>
                <a:lnTo>
                  <a:pt x="15140" y="46510"/>
                </a:lnTo>
                <a:lnTo>
                  <a:pt x="15130" y="46500"/>
                </a:lnTo>
                <a:lnTo>
                  <a:pt x="15130" y="46490"/>
                </a:lnTo>
                <a:lnTo>
                  <a:pt x="15140" y="46470"/>
                </a:lnTo>
                <a:lnTo>
                  <a:pt x="15150" y="46450"/>
                </a:lnTo>
                <a:lnTo>
                  <a:pt x="15150" y="46420"/>
                </a:lnTo>
                <a:lnTo>
                  <a:pt x="15160" y="46370"/>
                </a:lnTo>
                <a:lnTo>
                  <a:pt x="15160" y="46360"/>
                </a:lnTo>
                <a:lnTo>
                  <a:pt x="15170" y="46350"/>
                </a:lnTo>
                <a:lnTo>
                  <a:pt x="15200" y="46340"/>
                </a:lnTo>
                <a:lnTo>
                  <a:pt x="15210" y="46340"/>
                </a:lnTo>
                <a:lnTo>
                  <a:pt x="15220" y="46350"/>
                </a:lnTo>
                <a:lnTo>
                  <a:pt x="15230" y="46350"/>
                </a:lnTo>
                <a:lnTo>
                  <a:pt x="15240" y="46350"/>
                </a:lnTo>
                <a:lnTo>
                  <a:pt x="15250" y="46340"/>
                </a:lnTo>
                <a:lnTo>
                  <a:pt x="15270" y="46320"/>
                </a:lnTo>
                <a:lnTo>
                  <a:pt x="15280" y="46320"/>
                </a:lnTo>
                <a:lnTo>
                  <a:pt x="15310" y="46320"/>
                </a:lnTo>
                <a:lnTo>
                  <a:pt x="15320" y="46310"/>
                </a:lnTo>
                <a:lnTo>
                  <a:pt x="15320" y="46300"/>
                </a:lnTo>
                <a:lnTo>
                  <a:pt x="15330" y="46290"/>
                </a:lnTo>
                <a:lnTo>
                  <a:pt x="15340" y="46280"/>
                </a:lnTo>
                <a:lnTo>
                  <a:pt x="15370" y="46280"/>
                </a:lnTo>
                <a:lnTo>
                  <a:pt x="15400" y="46280"/>
                </a:lnTo>
                <a:lnTo>
                  <a:pt x="15410" y="46280"/>
                </a:lnTo>
                <a:lnTo>
                  <a:pt x="15410" y="46290"/>
                </a:lnTo>
                <a:lnTo>
                  <a:pt x="15410" y="46300"/>
                </a:lnTo>
                <a:lnTo>
                  <a:pt x="15400" y="46390"/>
                </a:lnTo>
                <a:lnTo>
                  <a:pt x="15420" y="46410"/>
                </a:lnTo>
                <a:lnTo>
                  <a:pt x="15430" y="46420"/>
                </a:lnTo>
                <a:lnTo>
                  <a:pt x="15590" y="46450"/>
                </a:lnTo>
                <a:lnTo>
                  <a:pt x="16070" y="46510"/>
                </a:lnTo>
                <a:lnTo>
                  <a:pt x="16140" y="46140"/>
                </a:lnTo>
                <a:lnTo>
                  <a:pt x="16140" y="46120"/>
                </a:lnTo>
                <a:lnTo>
                  <a:pt x="16170" y="46120"/>
                </a:lnTo>
                <a:lnTo>
                  <a:pt x="16380" y="46150"/>
                </a:lnTo>
                <a:lnTo>
                  <a:pt x="16420" y="46170"/>
                </a:lnTo>
                <a:lnTo>
                  <a:pt x="16430" y="46170"/>
                </a:lnTo>
                <a:lnTo>
                  <a:pt x="16430" y="46180"/>
                </a:lnTo>
                <a:lnTo>
                  <a:pt x="16410" y="46310"/>
                </a:lnTo>
                <a:lnTo>
                  <a:pt x="16430" y="46340"/>
                </a:lnTo>
                <a:lnTo>
                  <a:pt x="16480" y="46360"/>
                </a:lnTo>
                <a:lnTo>
                  <a:pt x="16740" y="46430"/>
                </a:lnTo>
                <a:lnTo>
                  <a:pt x="16740" y="46420"/>
                </a:lnTo>
                <a:lnTo>
                  <a:pt x="16750" y="46420"/>
                </a:lnTo>
                <a:lnTo>
                  <a:pt x="16750" y="46400"/>
                </a:lnTo>
                <a:lnTo>
                  <a:pt x="16750" y="46390"/>
                </a:lnTo>
                <a:lnTo>
                  <a:pt x="16750" y="46380"/>
                </a:lnTo>
                <a:lnTo>
                  <a:pt x="16760" y="46380"/>
                </a:lnTo>
                <a:lnTo>
                  <a:pt x="16770" y="46370"/>
                </a:lnTo>
                <a:lnTo>
                  <a:pt x="16800" y="46370"/>
                </a:lnTo>
                <a:lnTo>
                  <a:pt x="16810" y="46370"/>
                </a:lnTo>
                <a:lnTo>
                  <a:pt x="16810" y="46360"/>
                </a:lnTo>
                <a:lnTo>
                  <a:pt x="16820" y="46350"/>
                </a:lnTo>
                <a:lnTo>
                  <a:pt x="16830" y="46340"/>
                </a:lnTo>
                <a:lnTo>
                  <a:pt x="16840" y="46340"/>
                </a:lnTo>
                <a:lnTo>
                  <a:pt x="16850" y="46340"/>
                </a:lnTo>
                <a:lnTo>
                  <a:pt x="16860" y="46340"/>
                </a:lnTo>
                <a:lnTo>
                  <a:pt x="16860" y="46330"/>
                </a:lnTo>
                <a:lnTo>
                  <a:pt x="16860" y="46320"/>
                </a:lnTo>
                <a:lnTo>
                  <a:pt x="16860" y="46310"/>
                </a:lnTo>
                <a:lnTo>
                  <a:pt x="16870" y="46310"/>
                </a:lnTo>
                <a:lnTo>
                  <a:pt x="16870" y="46300"/>
                </a:lnTo>
                <a:lnTo>
                  <a:pt x="16880" y="46300"/>
                </a:lnTo>
                <a:lnTo>
                  <a:pt x="16880" y="46310"/>
                </a:lnTo>
                <a:lnTo>
                  <a:pt x="16890" y="46320"/>
                </a:lnTo>
                <a:lnTo>
                  <a:pt x="16890" y="46330"/>
                </a:lnTo>
                <a:lnTo>
                  <a:pt x="16900" y="46350"/>
                </a:lnTo>
                <a:lnTo>
                  <a:pt x="16900" y="46360"/>
                </a:lnTo>
                <a:lnTo>
                  <a:pt x="16920" y="46380"/>
                </a:lnTo>
                <a:lnTo>
                  <a:pt x="16930" y="46390"/>
                </a:lnTo>
                <a:lnTo>
                  <a:pt x="16950" y="46390"/>
                </a:lnTo>
                <a:lnTo>
                  <a:pt x="17020" y="46400"/>
                </a:lnTo>
                <a:lnTo>
                  <a:pt x="17030" y="46410"/>
                </a:lnTo>
                <a:lnTo>
                  <a:pt x="17030" y="46420"/>
                </a:lnTo>
                <a:lnTo>
                  <a:pt x="17030" y="46500"/>
                </a:lnTo>
                <a:lnTo>
                  <a:pt x="17040" y="46510"/>
                </a:lnTo>
                <a:lnTo>
                  <a:pt x="17040" y="46520"/>
                </a:lnTo>
                <a:lnTo>
                  <a:pt x="17120" y="46530"/>
                </a:lnTo>
                <a:lnTo>
                  <a:pt x="17130" y="46540"/>
                </a:lnTo>
                <a:lnTo>
                  <a:pt x="17140" y="46550"/>
                </a:lnTo>
                <a:lnTo>
                  <a:pt x="17150" y="46570"/>
                </a:lnTo>
                <a:lnTo>
                  <a:pt x="17210" y="46570"/>
                </a:lnTo>
                <a:lnTo>
                  <a:pt x="17220" y="46580"/>
                </a:lnTo>
                <a:lnTo>
                  <a:pt x="17220" y="46590"/>
                </a:lnTo>
                <a:lnTo>
                  <a:pt x="17220" y="46600"/>
                </a:lnTo>
                <a:lnTo>
                  <a:pt x="17240" y="46610"/>
                </a:lnTo>
                <a:lnTo>
                  <a:pt x="17240" y="46620"/>
                </a:lnTo>
                <a:lnTo>
                  <a:pt x="17210" y="46710"/>
                </a:lnTo>
                <a:lnTo>
                  <a:pt x="17200" y="46750"/>
                </a:lnTo>
                <a:lnTo>
                  <a:pt x="17190" y="46760"/>
                </a:lnTo>
                <a:lnTo>
                  <a:pt x="17180" y="46770"/>
                </a:lnTo>
                <a:lnTo>
                  <a:pt x="17180" y="46780"/>
                </a:lnTo>
                <a:lnTo>
                  <a:pt x="17180" y="46790"/>
                </a:lnTo>
                <a:lnTo>
                  <a:pt x="17170" y="46800"/>
                </a:lnTo>
                <a:lnTo>
                  <a:pt x="17160" y="46810"/>
                </a:lnTo>
                <a:lnTo>
                  <a:pt x="17160" y="46820"/>
                </a:lnTo>
                <a:lnTo>
                  <a:pt x="17160" y="46830"/>
                </a:lnTo>
                <a:lnTo>
                  <a:pt x="17170" y="46840"/>
                </a:lnTo>
                <a:lnTo>
                  <a:pt x="17180" y="46840"/>
                </a:lnTo>
                <a:lnTo>
                  <a:pt x="17190" y="46840"/>
                </a:lnTo>
                <a:lnTo>
                  <a:pt x="17200" y="46850"/>
                </a:lnTo>
                <a:lnTo>
                  <a:pt x="17200" y="46870"/>
                </a:lnTo>
                <a:lnTo>
                  <a:pt x="17200" y="46880"/>
                </a:lnTo>
                <a:lnTo>
                  <a:pt x="17200" y="46900"/>
                </a:lnTo>
                <a:lnTo>
                  <a:pt x="17220" y="46920"/>
                </a:lnTo>
                <a:lnTo>
                  <a:pt x="17220" y="46930"/>
                </a:lnTo>
                <a:lnTo>
                  <a:pt x="17160" y="46950"/>
                </a:lnTo>
                <a:lnTo>
                  <a:pt x="17160" y="46960"/>
                </a:lnTo>
                <a:lnTo>
                  <a:pt x="17150" y="46970"/>
                </a:lnTo>
                <a:lnTo>
                  <a:pt x="17150" y="46980"/>
                </a:lnTo>
                <a:lnTo>
                  <a:pt x="17120" y="47000"/>
                </a:lnTo>
                <a:lnTo>
                  <a:pt x="17110" y="47000"/>
                </a:lnTo>
                <a:lnTo>
                  <a:pt x="17100" y="47010"/>
                </a:lnTo>
                <a:lnTo>
                  <a:pt x="17100" y="47020"/>
                </a:lnTo>
                <a:lnTo>
                  <a:pt x="17100" y="47030"/>
                </a:lnTo>
                <a:lnTo>
                  <a:pt x="17110" y="47030"/>
                </a:lnTo>
                <a:lnTo>
                  <a:pt x="17110" y="47040"/>
                </a:lnTo>
                <a:lnTo>
                  <a:pt x="17110" y="47050"/>
                </a:lnTo>
                <a:lnTo>
                  <a:pt x="17110" y="47060"/>
                </a:lnTo>
                <a:lnTo>
                  <a:pt x="17100" y="47070"/>
                </a:lnTo>
                <a:lnTo>
                  <a:pt x="17100" y="47100"/>
                </a:lnTo>
                <a:lnTo>
                  <a:pt x="17090" y="47120"/>
                </a:lnTo>
                <a:lnTo>
                  <a:pt x="17080" y="47140"/>
                </a:lnTo>
                <a:lnTo>
                  <a:pt x="17070" y="47160"/>
                </a:lnTo>
                <a:lnTo>
                  <a:pt x="17070" y="47170"/>
                </a:lnTo>
                <a:lnTo>
                  <a:pt x="17080" y="47180"/>
                </a:lnTo>
                <a:lnTo>
                  <a:pt x="17080" y="47190"/>
                </a:lnTo>
                <a:lnTo>
                  <a:pt x="17060" y="47220"/>
                </a:lnTo>
                <a:lnTo>
                  <a:pt x="17060" y="47230"/>
                </a:lnTo>
                <a:lnTo>
                  <a:pt x="17070" y="47240"/>
                </a:lnTo>
                <a:lnTo>
                  <a:pt x="17070" y="47250"/>
                </a:lnTo>
                <a:lnTo>
                  <a:pt x="17060" y="47260"/>
                </a:lnTo>
                <a:lnTo>
                  <a:pt x="17030" y="47330"/>
                </a:lnTo>
                <a:lnTo>
                  <a:pt x="17020" y="47330"/>
                </a:lnTo>
                <a:lnTo>
                  <a:pt x="17010" y="47340"/>
                </a:lnTo>
                <a:lnTo>
                  <a:pt x="17000" y="47330"/>
                </a:lnTo>
                <a:lnTo>
                  <a:pt x="16970" y="47320"/>
                </a:lnTo>
                <a:lnTo>
                  <a:pt x="16960" y="47310"/>
                </a:lnTo>
                <a:lnTo>
                  <a:pt x="16940" y="47310"/>
                </a:lnTo>
                <a:lnTo>
                  <a:pt x="16910" y="47330"/>
                </a:lnTo>
                <a:lnTo>
                  <a:pt x="16880" y="47330"/>
                </a:lnTo>
                <a:lnTo>
                  <a:pt x="16870" y="47330"/>
                </a:lnTo>
                <a:lnTo>
                  <a:pt x="16830" y="47320"/>
                </a:lnTo>
                <a:lnTo>
                  <a:pt x="16820" y="47320"/>
                </a:lnTo>
                <a:lnTo>
                  <a:pt x="16790" y="47340"/>
                </a:lnTo>
                <a:lnTo>
                  <a:pt x="16780" y="47340"/>
                </a:lnTo>
                <a:lnTo>
                  <a:pt x="16760" y="47340"/>
                </a:lnTo>
                <a:lnTo>
                  <a:pt x="16750" y="47340"/>
                </a:lnTo>
                <a:lnTo>
                  <a:pt x="16750" y="47350"/>
                </a:lnTo>
                <a:lnTo>
                  <a:pt x="16750" y="47360"/>
                </a:lnTo>
                <a:lnTo>
                  <a:pt x="16760" y="47370"/>
                </a:lnTo>
                <a:lnTo>
                  <a:pt x="16770" y="47380"/>
                </a:lnTo>
                <a:lnTo>
                  <a:pt x="16780" y="47390"/>
                </a:lnTo>
                <a:lnTo>
                  <a:pt x="16780" y="47400"/>
                </a:lnTo>
                <a:lnTo>
                  <a:pt x="16780" y="47430"/>
                </a:lnTo>
                <a:lnTo>
                  <a:pt x="16780" y="47450"/>
                </a:lnTo>
                <a:lnTo>
                  <a:pt x="16790" y="47460"/>
                </a:lnTo>
                <a:lnTo>
                  <a:pt x="16790" y="47470"/>
                </a:lnTo>
                <a:lnTo>
                  <a:pt x="16790" y="47480"/>
                </a:lnTo>
                <a:lnTo>
                  <a:pt x="16790" y="47490"/>
                </a:lnTo>
                <a:lnTo>
                  <a:pt x="16790" y="47500"/>
                </a:lnTo>
                <a:lnTo>
                  <a:pt x="16790" y="47510"/>
                </a:lnTo>
                <a:lnTo>
                  <a:pt x="16800" y="47520"/>
                </a:lnTo>
                <a:lnTo>
                  <a:pt x="16810" y="47520"/>
                </a:lnTo>
                <a:lnTo>
                  <a:pt x="16820" y="47520"/>
                </a:lnTo>
                <a:lnTo>
                  <a:pt x="16840" y="47520"/>
                </a:lnTo>
                <a:lnTo>
                  <a:pt x="16850" y="47520"/>
                </a:lnTo>
                <a:lnTo>
                  <a:pt x="16870" y="47530"/>
                </a:lnTo>
                <a:lnTo>
                  <a:pt x="16930" y="47570"/>
                </a:lnTo>
                <a:lnTo>
                  <a:pt x="16940" y="47570"/>
                </a:lnTo>
                <a:lnTo>
                  <a:pt x="16950" y="47570"/>
                </a:lnTo>
                <a:lnTo>
                  <a:pt x="16960" y="47560"/>
                </a:lnTo>
                <a:lnTo>
                  <a:pt x="16970" y="47560"/>
                </a:lnTo>
                <a:lnTo>
                  <a:pt x="16980" y="47570"/>
                </a:lnTo>
                <a:lnTo>
                  <a:pt x="16990" y="47580"/>
                </a:lnTo>
                <a:lnTo>
                  <a:pt x="17010" y="47580"/>
                </a:lnTo>
                <a:lnTo>
                  <a:pt x="17020" y="47580"/>
                </a:lnTo>
                <a:lnTo>
                  <a:pt x="17020" y="47570"/>
                </a:lnTo>
                <a:lnTo>
                  <a:pt x="17020" y="47560"/>
                </a:lnTo>
                <a:lnTo>
                  <a:pt x="17030" y="47560"/>
                </a:lnTo>
                <a:lnTo>
                  <a:pt x="17040" y="47560"/>
                </a:lnTo>
                <a:lnTo>
                  <a:pt x="17050" y="47570"/>
                </a:lnTo>
                <a:lnTo>
                  <a:pt x="17060" y="47570"/>
                </a:lnTo>
                <a:lnTo>
                  <a:pt x="17080" y="47570"/>
                </a:lnTo>
                <a:lnTo>
                  <a:pt x="17080" y="47560"/>
                </a:lnTo>
                <a:lnTo>
                  <a:pt x="17090" y="47560"/>
                </a:lnTo>
                <a:lnTo>
                  <a:pt x="17090" y="47550"/>
                </a:lnTo>
                <a:lnTo>
                  <a:pt x="17100" y="47540"/>
                </a:lnTo>
                <a:lnTo>
                  <a:pt x="17100" y="47530"/>
                </a:lnTo>
                <a:lnTo>
                  <a:pt x="17110" y="47530"/>
                </a:lnTo>
                <a:lnTo>
                  <a:pt x="17110" y="47520"/>
                </a:lnTo>
                <a:lnTo>
                  <a:pt x="17120" y="47510"/>
                </a:lnTo>
                <a:lnTo>
                  <a:pt x="17120" y="47500"/>
                </a:lnTo>
                <a:lnTo>
                  <a:pt x="17130" y="47500"/>
                </a:lnTo>
                <a:lnTo>
                  <a:pt x="17200" y="47500"/>
                </a:lnTo>
                <a:lnTo>
                  <a:pt x="17200" y="47510"/>
                </a:lnTo>
                <a:lnTo>
                  <a:pt x="17210" y="47510"/>
                </a:lnTo>
                <a:lnTo>
                  <a:pt x="17210" y="47520"/>
                </a:lnTo>
                <a:lnTo>
                  <a:pt x="17210" y="47530"/>
                </a:lnTo>
                <a:lnTo>
                  <a:pt x="17180" y="47660"/>
                </a:lnTo>
                <a:lnTo>
                  <a:pt x="17150" y="47790"/>
                </a:lnTo>
                <a:lnTo>
                  <a:pt x="17150" y="47800"/>
                </a:lnTo>
                <a:lnTo>
                  <a:pt x="17140" y="47850"/>
                </a:lnTo>
                <a:lnTo>
                  <a:pt x="17140" y="47890"/>
                </a:lnTo>
                <a:lnTo>
                  <a:pt x="17140" y="47900"/>
                </a:lnTo>
                <a:lnTo>
                  <a:pt x="17140" y="47920"/>
                </a:lnTo>
                <a:lnTo>
                  <a:pt x="17160" y="47930"/>
                </a:lnTo>
                <a:lnTo>
                  <a:pt x="17220" y="47950"/>
                </a:lnTo>
                <a:lnTo>
                  <a:pt x="17240" y="47960"/>
                </a:lnTo>
                <a:lnTo>
                  <a:pt x="17260" y="47970"/>
                </a:lnTo>
                <a:lnTo>
                  <a:pt x="17260" y="47990"/>
                </a:lnTo>
                <a:lnTo>
                  <a:pt x="17270" y="48000"/>
                </a:lnTo>
                <a:lnTo>
                  <a:pt x="17270" y="48020"/>
                </a:lnTo>
                <a:lnTo>
                  <a:pt x="17270" y="48040"/>
                </a:lnTo>
                <a:lnTo>
                  <a:pt x="17260" y="48140"/>
                </a:lnTo>
                <a:lnTo>
                  <a:pt x="17110" y="48120"/>
                </a:lnTo>
                <a:lnTo>
                  <a:pt x="17080" y="48120"/>
                </a:lnTo>
                <a:lnTo>
                  <a:pt x="17060" y="48120"/>
                </a:lnTo>
                <a:lnTo>
                  <a:pt x="17050" y="48130"/>
                </a:lnTo>
                <a:lnTo>
                  <a:pt x="17050" y="48140"/>
                </a:lnTo>
                <a:lnTo>
                  <a:pt x="17040" y="48140"/>
                </a:lnTo>
                <a:lnTo>
                  <a:pt x="17040" y="48150"/>
                </a:lnTo>
                <a:lnTo>
                  <a:pt x="17030" y="48150"/>
                </a:lnTo>
                <a:lnTo>
                  <a:pt x="16810" y="48120"/>
                </a:lnTo>
                <a:lnTo>
                  <a:pt x="16810" y="48130"/>
                </a:lnTo>
                <a:lnTo>
                  <a:pt x="16790" y="48230"/>
                </a:lnTo>
                <a:lnTo>
                  <a:pt x="16790" y="48250"/>
                </a:lnTo>
                <a:lnTo>
                  <a:pt x="16790" y="48280"/>
                </a:lnTo>
                <a:lnTo>
                  <a:pt x="16790" y="48290"/>
                </a:lnTo>
                <a:lnTo>
                  <a:pt x="16790" y="48300"/>
                </a:lnTo>
                <a:lnTo>
                  <a:pt x="16790" y="48340"/>
                </a:lnTo>
                <a:lnTo>
                  <a:pt x="16780" y="48470"/>
                </a:lnTo>
                <a:lnTo>
                  <a:pt x="16750" y="48480"/>
                </a:lnTo>
                <a:lnTo>
                  <a:pt x="16670" y="48470"/>
                </a:lnTo>
                <a:lnTo>
                  <a:pt x="16660" y="48470"/>
                </a:lnTo>
                <a:lnTo>
                  <a:pt x="16660" y="48480"/>
                </a:lnTo>
                <a:lnTo>
                  <a:pt x="16650" y="48490"/>
                </a:lnTo>
                <a:lnTo>
                  <a:pt x="16650" y="48500"/>
                </a:lnTo>
                <a:lnTo>
                  <a:pt x="16650" y="48510"/>
                </a:lnTo>
                <a:lnTo>
                  <a:pt x="16590" y="48510"/>
                </a:lnTo>
                <a:lnTo>
                  <a:pt x="16580" y="48520"/>
                </a:lnTo>
                <a:lnTo>
                  <a:pt x="16570" y="48530"/>
                </a:lnTo>
                <a:lnTo>
                  <a:pt x="16560" y="48550"/>
                </a:lnTo>
                <a:lnTo>
                  <a:pt x="16550" y="48570"/>
                </a:lnTo>
                <a:lnTo>
                  <a:pt x="16540" y="48590"/>
                </a:lnTo>
                <a:lnTo>
                  <a:pt x="16530" y="48620"/>
                </a:lnTo>
                <a:lnTo>
                  <a:pt x="16530" y="48630"/>
                </a:lnTo>
                <a:lnTo>
                  <a:pt x="16530" y="48650"/>
                </a:lnTo>
                <a:lnTo>
                  <a:pt x="16530" y="48660"/>
                </a:lnTo>
                <a:lnTo>
                  <a:pt x="16510" y="48670"/>
                </a:lnTo>
                <a:lnTo>
                  <a:pt x="16410" y="48670"/>
                </a:lnTo>
                <a:lnTo>
                  <a:pt x="16380" y="48660"/>
                </a:lnTo>
                <a:lnTo>
                  <a:pt x="16370" y="48650"/>
                </a:lnTo>
                <a:lnTo>
                  <a:pt x="16360" y="48640"/>
                </a:lnTo>
                <a:lnTo>
                  <a:pt x="16350" y="48650"/>
                </a:lnTo>
                <a:lnTo>
                  <a:pt x="16340" y="48660"/>
                </a:lnTo>
                <a:lnTo>
                  <a:pt x="16330" y="48670"/>
                </a:lnTo>
                <a:lnTo>
                  <a:pt x="16260" y="48660"/>
                </a:lnTo>
                <a:lnTo>
                  <a:pt x="16250" y="48670"/>
                </a:lnTo>
                <a:lnTo>
                  <a:pt x="16240" y="48680"/>
                </a:lnTo>
                <a:lnTo>
                  <a:pt x="16240" y="48690"/>
                </a:lnTo>
                <a:lnTo>
                  <a:pt x="16230" y="48680"/>
                </a:lnTo>
                <a:lnTo>
                  <a:pt x="16220" y="48680"/>
                </a:lnTo>
                <a:lnTo>
                  <a:pt x="16220" y="48670"/>
                </a:lnTo>
                <a:lnTo>
                  <a:pt x="16210" y="48660"/>
                </a:lnTo>
                <a:lnTo>
                  <a:pt x="16160" y="48650"/>
                </a:lnTo>
                <a:lnTo>
                  <a:pt x="16150" y="48650"/>
                </a:lnTo>
                <a:lnTo>
                  <a:pt x="16140" y="48660"/>
                </a:lnTo>
                <a:lnTo>
                  <a:pt x="16140" y="48670"/>
                </a:lnTo>
                <a:lnTo>
                  <a:pt x="16130" y="48680"/>
                </a:lnTo>
                <a:lnTo>
                  <a:pt x="15990" y="48670"/>
                </a:lnTo>
                <a:lnTo>
                  <a:pt x="15970" y="48670"/>
                </a:lnTo>
                <a:lnTo>
                  <a:pt x="15960" y="48680"/>
                </a:lnTo>
                <a:lnTo>
                  <a:pt x="15960" y="48690"/>
                </a:lnTo>
                <a:lnTo>
                  <a:pt x="15950" y="48730"/>
                </a:lnTo>
                <a:lnTo>
                  <a:pt x="15950" y="48740"/>
                </a:lnTo>
                <a:lnTo>
                  <a:pt x="15920" y="48750"/>
                </a:lnTo>
                <a:lnTo>
                  <a:pt x="15710" y="48730"/>
                </a:lnTo>
                <a:lnTo>
                  <a:pt x="15550" y="48710"/>
                </a:lnTo>
                <a:lnTo>
                  <a:pt x="15540" y="48710"/>
                </a:lnTo>
                <a:lnTo>
                  <a:pt x="15530" y="48710"/>
                </a:lnTo>
                <a:lnTo>
                  <a:pt x="15520" y="48730"/>
                </a:lnTo>
                <a:lnTo>
                  <a:pt x="15510" y="48730"/>
                </a:lnTo>
                <a:lnTo>
                  <a:pt x="15500" y="48720"/>
                </a:lnTo>
                <a:lnTo>
                  <a:pt x="15490" y="48710"/>
                </a:lnTo>
                <a:lnTo>
                  <a:pt x="15480" y="48700"/>
                </a:lnTo>
                <a:lnTo>
                  <a:pt x="15470" y="48690"/>
                </a:lnTo>
                <a:lnTo>
                  <a:pt x="15460" y="48690"/>
                </a:lnTo>
                <a:lnTo>
                  <a:pt x="15430" y="48680"/>
                </a:lnTo>
                <a:lnTo>
                  <a:pt x="15420" y="48670"/>
                </a:lnTo>
                <a:lnTo>
                  <a:pt x="15420" y="48640"/>
                </a:lnTo>
                <a:lnTo>
                  <a:pt x="15410" y="48630"/>
                </a:lnTo>
                <a:lnTo>
                  <a:pt x="15390" y="48620"/>
                </a:lnTo>
                <a:lnTo>
                  <a:pt x="15380" y="48610"/>
                </a:lnTo>
                <a:lnTo>
                  <a:pt x="15370" y="48610"/>
                </a:lnTo>
                <a:lnTo>
                  <a:pt x="15310" y="48630"/>
                </a:lnTo>
                <a:lnTo>
                  <a:pt x="15290" y="48640"/>
                </a:lnTo>
                <a:lnTo>
                  <a:pt x="15280" y="48640"/>
                </a:lnTo>
                <a:lnTo>
                  <a:pt x="15260" y="48640"/>
                </a:lnTo>
                <a:lnTo>
                  <a:pt x="15250" y="48640"/>
                </a:lnTo>
                <a:lnTo>
                  <a:pt x="15250" y="48630"/>
                </a:lnTo>
                <a:lnTo>
                  <a:pt x="15210" y="48600"/>
                </a:lnTo>
                <a:lnTo>
                  <a:pt x="15200" y="48600"/>
                </a:lnTo>
                <a:lnTo>
                  <a:pt x="15190" y="48600"/>
                </a:lnTo>
                <a:lnTo>
                  <a:pt x="15170" y="48600"/>
                </a:lnTo>
                <a:lnTo>
                  <a:pt x="15160" y="48600"/>
                </a:lnTo>
                <a:lnTo>
                  <a:pt x="15150" y="48590"/>
                </a:lnTo>
                <a:lnTo>
                  <a:pt x="15150" y="48580"/>
                </a:lnTo>
                <a:lnTo>
                  <a:pt x="15140" y="48580"/>
                </a:lnTo>
                <a:lnTo>
                  <a:pt x="15110" y="48580"/>
                </a:lnTo>
                <a:lnTo>
                  <a:pt x="15100" y="48600"/>
                </a:lnTo>
                <a:lnTo>
                  <a:pt x="15040" y="48660"/>
                </a:lnTo>
                <a:lnTo>
                  <a:pt x="15000" y="48690"/>
                </a:lnTo>
                <a:lnTo>
                  <a:pt x="14990" y="48680"/>
                </a:lnTo>
                <a:lnTo>
                  <a:pt x="14990" y="48670"/>
                </a:lnTo>
                <a:lnTo>
                  <a:pt x="14990" y="48660"/>
                </a:lnTo>
                <a:lnTo>
                  <a:pt x="14990" y="48650"/>
                </a:lnTo>
                <a:lnTo>
                  <a:pt x="14990" y="48640"/>
                </a:lnTo>
                <a:lnTo>
                  <a:pt x="14990" y="48620"/>
                </a:lnTo>
                <a:lnTo>
                  <a:pt x="15000" y="48610"/>
                </a:lnTo>
                <a:lnTo>
                  <a:pt x="15000" y="48600"/>
                </a:lnTo>
                <a:lnTo>
                  <a:pt x="15000" y="48590"/>
                </a:lnTo>
                <a:lnTo>
                  <a:pt x="14990" y="48580"/>
                </a:lnTo>
                <a:lnTo>
                  <a:pt x="14990" y="48570"/>
                </a:lnTo>
                <a:lnTo>
                  <a:pt x="14990" y="48550"/>
                </a:lnTo>
                <a:lnTo>
                  <a:pt x="14990" y="48540"/>
                </a:lnTo>
                <a:lnTo>
                  <a:pt x="14990" y="48530"/>
                </a:lnTo>
                <a:lnTo>
                  <a:pt x="14980" y="48530"/>
                </a:lnTo>
                <a:lnTo>
                  <a:pt x="14960" y="48540"/>
                </a:lnTo>
                <a:lnTo>
                  <a:pt x="14950" y="48540"/>
                </a:lnTo>
                <a:lnTo>
                  <a:pt x="14910" y="48550"/>
                </a:lnTo>
                <a:lnTo>
                  <a:pt x="14900" y="48550"/>
                </a:lnTo>
                <a:lnTo>
                  <a:pt x="14890" y="48560"/>
                </a:lnTo>
                <a:lnTo>
                  <a:pt x="14880" y="48570"/>
                </a:lnTo>
                <a:lnTo>
                  <a:pt x="14880" y="48580"/>
                </a:lnTo>
                <a:lnTo>
                  <a:pt x="14890" y="48590"/>
                </a:lnTo>
                <a:lnTo>
                  <a:pt x="14900" y="48610"/>
                </a:lnTo>
                <a:lnTo>
                  <a:pt x="14900" y="48620"/>
                </a:lnTo>
                <a:lnTo>
                  <a:pt x="14900" y="48630"/>
                </a:lnTo>
                <a:lnTo>
                  <a:pt x="14890" y="48640"/>
                </a:lnTo>
                <a:lnTo>
                  <a:pt x="14870" y="48630"/>
                </a:lnTo>
                <a:lnTo>
                  <a:pt x="14860" y="48630"/>
                </a:lnTo>
                <a:lnTo>
                  <a:pt x="14850" y="48620"/>
                </a:lnTo>
                <a:lnTo>
                  <a:pt x="14850" y="48610"/>
                </a:lnTo>
                <a:lnTo>
                  <a:pt x="14840" y="48610"/>
                </a:lnTo>
                <a:lnTo>
                  <a:pt x="14810" y="48600"/>
                </a:lnTo>
                <a:lnTo>
                  <a:pt x="14770" y="48570"/>
                </a:lnTo>
                <a:lnTo>
                  <a:pt x="14760" y="48570"/>
                </a:lnTo>
                <a:lnTo>
                  <a:pt x="14760" y="48560"/>
                </a:lnTo>
                <a:lnTo>
                  <a:pt x="14760" y="48550"/>
                </a:lnTo>
                <a:lnTo>
                  <a:pt x="14750" y="48540"/>
                </a:lnTo>
                <a:lnTo>
                  <a:pt x="14740" y="48550"/>
                </a:lnTo>
                <a:lnTo>
                  <a:pt x="14740" y="48560"/>
                </a:lnTo>
                <a:lnTo>
                  <a:pt x="14740" y="48570"/>
                </a:lnTo>
                <a:lnTo>
                  <a:pt x="14740" y="48580"/>
                </a:lnTo>
                <a:lnTo>
                  <a:pt x="14730" y="48580"/>
                </a:lnTo>
                <a:lnTo>
                  <a:pt x="14720" y="48580"/>
                </a:lnTo>
                <a:lnTo>
                  <a:pt x="14710" y="48590"/>
                </a:lnTo>
                <a:lnTo>
                  <a:pt x="14710" y="48600"/>
                </a:lnTo>
                <a:lnTo>
                  <a:pt x="14710" y="48610"/>
                </a:lnTo>
                <a:lnTo>
                  <a:pt x="14700" y="48620"/>
                </a:lnTo>
                <a:lnTo>
                  <a:pt x="14700" y="48630"/>
                </a:lnTo>
                <a:lnTo>
                  <a:pt x="14690" y="48630"/>
                </a:lnTo>
                <a:lnTo>
                  <a:pt x="14690" y="48640"/>
                </a:lnTo>
                <a:lnTo>
                  <a:pt x="14660" y="48650"/>
                </a:lnTo>
                <a:lnTo>
                  <a:pt x="14640" y="48660"/>
                </a:lnTo>
                <a:lnTo>
                  <a:pt x="14620" y="48650"/>
                </a:lnTo>
                <a:lnTo>
                  <a:pt x="14610" y="48660"/>
                </a:lnTo>
                <a:lnTo>
                  <a:pt x="14600" y="48680"/>
                </a:lnTo>
                <a:lnTo>
                  <a:pt x="14580" y="48700"/>
                </a:lnTo>
                <a:lnTo>
                  <a:pt x="14580" y="48680"/>
                </a:lnTo>
                <a:lnTo>
                  <a:pt x="14570" y="48680"/>
                </a:lnTo>
                <a:lnTo>
                  <a:pt x="14560" y="48680"/>
                </a:lnTo>
                <a:lnTo>
                  <a:pt x="14560" y="48690"/>
                </a:lnTo>
                <a:lnTo>
                  <a:pt x="14550" y="48690"/>
                </a:lnTo>
                <a:lnTo>
                  <a:pt x="14530" y="48670"/>
                </a:lnTo>
                <a:lnTo>
                  <a:pt x="14530" y="48660"/>
                </a:lnTo>
                <a:lnTo>
                  <a:pt x="14520" y="48650"/>
                </a:lnTo>
                <a:lnTo>
                  <a:pt x="14520" y="48640"/>
                </a:lnTo>
                <a:lnTo>
                  <a:pt x="14520" y="48630"/>
                </a:lnTo>
                <a:lnTo>
                  <a:pt x="14510" y="48630"/>
                </a:lnTo>
                <a:lnTo>
                  <a:pt x="14490" y="48620"/>
                </a:lnTo>
                <a:lnTo>
                  <a:pt x="14480" y="48620"/>
                </a:lnTo>
                <a:lnTo>
                  <a:pt x="14470" y="48610"/>
                </a:lnTo>
                <a:lnTo>
                  <a:pt x="14460" y="48600"/>
                </a:lnTo>
                <a:lnTo>
                  <a:pt x="14460" y="48590"/>
                </a:lnTo>
                <a:lnTo>
                  <a:pt x="14460" y="48580"/>
                </a:lnTo>
                <a:lnTo>
                  <a:pt x="14470" y="48570"/>
                </a:lnTo>
                <a:lnTo>
                  <a:pt x="14470" y="48560"/>
                </a:lnTo>
                <a:lnTo>
                  <a:pt x="14460" y="48550"/>
                </a:lnTo>
                <a:lnTo>
                  <a:pt x="14460" y="48540"/>
                </a:lnTo>
                <a:lnTo>
                  <a:pt x="14450" y="48530"/>
                </a:lnTo>
                <a:lnTo>
                  <a:pt x="14440" y="48520"/>
                </a:lnTo>
                <a:lnTo>
                  <a:pt x="14440" y="48510"/>
                </a:lnTo>
                <a:lnTo>
                  <a:pt x="14420" y="48510"/>
                </a:lnTo>
                <a:lnTo>
                  <a:pt x="14400" y="48500"/>
                </a:lnTo>
                <a:lnTo>
                  <a:pt x="14390" y="48510"/>
                </a:lnTo>
                <a:lnTo>
                  <a:pt x="14380" y="48510"/>
                </a:lnTo>
                <a:lnTo>
                  <a:pt x="14360" y="48520"/>
                </a:lnTo>
                <a:lnTo>
                  <a:pt x="14280" y="48530"/>
                </a:lnTo>
                <a:lnTo>
                  <a:pt x="14260" y="48530"/>
                </a:lnTo>
                <a:lnTo>
                  <a:pt x="14260" y="48540"/>
                </a:lnTo>
                <a:lnTo>
                  <a:pt x="14250" y="48550"/>
                </a:lnTo>
                <a:lnTo>
                  <a:pt x="14250" y="48560"/>
                </a:lnTo>
                <a:lnTo>
                  <a:pt x="14230" y="48570"/>
                </a:lnTo>
                <a:lnTo>
                  <a:pt x="14220" y="48570"/>
                </a:lnTo>
                <a:lnTo>
                  <a:pt x="14210" y="48560"/>
                </a:lnTo>
                <a:lnTo>
                  <a:pt x="14200" y="48540"/>
                </a:lnTo>
                <a:lnTo>
                  <a:pt x="14170" y="48520"/>
                </a:lnTo>
                <a:lnTo>
                  <a:pt x="14160" y="48510"/>
                </a:lnTo>
                <a:lnTo>
                  <a:pt x="14160" y="48490"/>
                </a:lnTo>
                <a:lnTo>
                  <a:pt x="14160" y="48470"/>
                </a:lnTo>
                <a:lnTo>
                  <a:pt x="14160" y="48460"/>
                </a:lnTo>
                <a:lnTo>
                  <a:pt x="14160" y="48450"/>
                </a:lnTo>
                <a:lnTo>
                  <a:pt x="14160" y="48440"/>
                </a:lnTo>
                <a:lnTo>
                  <a:pt x="14170" y="48420"/>
                </a:lnTo>
                <a:lnTo>
                  <a:pt x="14160" y="48410"/>
                </a:lnTo>
                <a:lnTo>
                  <a:pt x="14160" y="48400"/>
                </a:lnTo>
                <a:lnTo>
                  <a:pt x="14130" y="48400"/>
                </a:lnTo>
                <a:lnTo>
                  <a:pt x="14120" y="48400"/>
                </a:lnTo>
                <a:lnTo>
                  <a:pt x="14100" y="48380"/>
                </a:lnTo>
                <a:lnTo>
                  <a:pt x="14080" y="48370"/>
                </a:lnTo>
                <a:lnTo>
                  <a:pt x="14070" y="48370"/>
                </a:lnTo>
                <a:lnTo>
                  <a:pt x="14070" y="48380"/>
                </a:lnTo>
                <a:lnTo>
                  <a:pt x="14050" y="48410"/>
                </a:lnTo>
                <a:lnTo>
                  <a:pt x="14050" y="48430"/>
                </a:lnTo>
                <a:lnTo>
                  <a:pt x="14050" y="48440"/>
                </a:lnTo>
                <a:lnTo>
                  <a:pt x="14050" y="48500"/>
                </a:lnTo>
                <a:lnTo>
                  <a:pt x="14040" y="48510"/>
                </a:lnTo>
                <a:lnTo>
                  <a:pt x="14040" y="48520"/>
                </a:lnTo>
                <a:lnTo>
                  <a:pt x="14030" y="48520"/>
                </a:lnTo>
                <a:lnTo>
                  <a:pt x="14030" y="48530"/>
                </a:lnTo>
                <a:lnTo>
                  <a:pt x="14020" y="48530"/>
                </a:lnTo>
                <a:lnTo>
                  <a:pt x="14020" y="48540"/>
                </a:lnTo>
                <a:lnTo>
                  <a:pt x="14020" y="48550"/>
                </a:lnTo>
                <a:lnTo>
                  <a:pt x="14030" y="48560"/>
                </a:lnTo>
                <a:lnTo>
                  <a:pt x="14030" y="48570"/>
                </a:lnTo>
                <a:lnTo>
                  <a:pt x="14050" y="48580"/>
                </a:lnTo>
                <a:lnTo>
                  <a:pt x="14070" y="48590"/>
                </a:lnTo>
                <a:lnTo>
                  <a:pt x="14100" y="48600"/>
                </a:lnTo>
                <a:lnTo>
                  <a:pt x="14100" y="48610"/>
                </a:lnTo>
                <a:lnTo>
                  <a:pt x="14100" y="48670"/>
                </a:lnTo>
                <a:lnTo>
                  <a:pt x="14100" y="48680"/>
                </a:lnTo>
                <a:lnTo>
                  <a:pt x="14100" y="48700"/>
                </a:lnTo>
                <a:lnTo>
                  <a:pt x="14090" y="48700"/>
                </a:lnTo>
                <a:lnTo>
                  <a:pt x="14080" y="48720"/>
                </a:lnTo>
                <a:lnTo>
                  <a:pt x="14070" y="48720"/>
                </a:lnTo>
                <a:lnTo>
                  <a:pt x="14070" y="48730"/>
                </a:lnTo>
                <a:lnTo>
                  <a:pt x="14070" y="48740"/>
                </a:lnTo>
                <a:lnTo>
                  <a:pt x="14060" y="48750"/>
                </a:lnTo>
                <a:lnTo>
                  <a:pt x="14040" y="48750"/>
                </a:lnTo>
                <a:lnTo>
                  <a:pt x="14020" y="48750"/>
                </a:lnTo>
                <a:lnTo>
                  <a:pt x="14010" y="48750"/>
                </a:lnTo>
                <a:lnTo>
                  <a:pt x="14000" y="48760"/>
                </a:lnTo>
                <a:lnTo>
                  <a:pt x="13990" y="48770"/>
                </a:lnTo>
                <a:lnTo>
                  <a:pt x="13980" y="48770"/>
                </a:lnTo>
                <a:lnTo>
                  <a:pt x="13980" y="48780"/>
                </a:lnTo>
                <a:lnTo>
                  <a:pt x="13980" y="48790"/>
                </a:lnTo>
                <a:lnTo>
                  <a:pt x="13970" y="48790"/>
                </a:lnTo>
                <a:lnTo>
                  <a:pt x="13960" y="48790"/>
                </a:lnTo>
                <a:lnTo>
                  <a:pt x="13940" y="48780"/>
                </a:lnTo>
                <a:lnTo>
                  <a:pt x="13910" y="48770"/>
                </a:lnTo>
                <a:lnTo>
                  <a:pt x="13900" y="48750"/>
                </a:lnTo>
                <a:lnTo>
                  <a:pt x="13890" y="48750"/>
                </a:lnTo>
                <a:lnTo>
                  <a:pt x="13880" y="48750"/>
                </a:lnTo>
                <a:lnTo>
                  <a:pt x="13870" y="48770"/>
                </a:lnTo>
                <a:lnTo>
                  <a:pt x="13860" y="48790"/>
                </a:lnTo>
                <a:lnTo>
                  <a:pt x="13850" y="48800"/>
                </a:lnTo>
                <a:lnTo>
                  <a:pt x="13810" y="48810"/>
                </a:lnTo>
                <a:lnTo>
                  <a:pt x="13750" y="48850"/>
                </a:lnTo>
                <a:lnTo>
                  <a:pt x="13730" y="48870"/>
                </a:lnTo>
                <a:lnTo>
                  <a:pt x="13700" y="48890"/>
                </a:lnTo>
                <a:lnTo>
                  <a:pt x="13700" y="48900"/>
                </a:lnTo>
                <a:lnTo>
                  <a:pt x="13660" y="48920"/>
                </a:lnTo>
                <a:lnTo>
                  <a:pt x="13630" y="48950"/>
                </a:lnTo>
                <a:lnTo>
                  <a:pt x="13630" y="48940"/>
                </a:lnTo>
                <a:lnTo>
                  <a:pt x="13620" y="48930"/>
                </a:lnTo>
                <a:lnTo>
                  <a:pt x="13610" y="48920"/>
                </a:lnTo>
                <a:lnTo>
                  <a:pt x="13600" y="48910"/>
                </a:lnTo>
                <a:lnTo>
                  <a:pt x="13590" y="48910"/>
                </a:lnTo>
                <a:lnTo>
                  <a:pt x="13560" y="48930"/>
                </a:lnTo>
                <a:lnTo>
                  <a:pt x="13550" y="48930"/>
                </a:lnTo>
                <a:lnTo>
                  <a:pt x="13540" y="48930"/>
                </a:lnTo>
                <a:lnTo>
                  <a:pt x="13530" y="48940"/>
                </a:lnTo>
                <a:lnTo>
                  <a:pt x="13530" y="48950"/>
                </a:lnTo>
                <a:lnTo>
                  <a:pt x="13520" y="48970"/>
                </a:lnTo>
                <a:lnTo>
                  <a:pt x="13520" y="48990"/>
                </a:lnTo>
                <a:lnTo>
                  <a:pt x="13520" y="49000"/>
                </a:lnTo>
                <a:lnTo>
                  <a:pt x="13530" y="49010"/>
                </a:lnTo>
                <a:lnTo>
                  <a:pt x="13540" y="49020"/>
                </a:lnTo>
                <a:lnTo>
                  <a:pt x="13550" y="49010"/>
                </a:lnTo>
                <a:lnTo>
                  <a:pt x="13560" y="49010"/>
                </a:lnTo>
                <a:lnTo>
                  <a:pt x="13570" y="49010"/>
                </a:lnTo>
                <a:lnTo>
                  <a:pt x="13580" y="49020"/>
                </a:lnTo>
                <a:lnTo>
                  <a:pt x="13580" y="49030"/>
                </a:lnTo>
                <a:lnTo>
                  <a:pt x="13580" y="49040"/>
                </a:lnTo>
                <a:lnTo>
                  <a:pt x="13570" y="49050"/>
                </a:lnTo>
                <a:lnTo>
                  <a:pt x="13570" y="49060"/>
                </a:lnTo>
                <a:lnTo>
                  <a:pt x="13560" y="49060"/>
                </a:lnTo>
                <a:lnTo>
                  <a:pt x="13550" y="49070"/>
                </a:lnTo>
                <a:lnTo>
                  <a:pt x="13540" y="49070"/>
                </a:lnTo>
                <a:lnTo>
                  <a:pt x="13530" y="49080"/>
                </a:lnTo>
                <a:lnTo>
                  <a:pt x="13530" y="49090"/>
                </a:lnTo>
                <a:lnTo>
                  <a:pt x="13530" y="49100"/>
                </a:lnTo>
                <a:lnTo>
                  <a:pt x="13530" y="49110"/>
                </a:lnTo>
                <a:lnTo>
                  <a:pt x="13520" y="49120"/>
                </a:lnTo>
                <a:lnTo>
                  <a:pt x="13510" y="49130"/>
                </a:lnTo>
                <a:lnTo>
                  <a:pt x="13500" y="49130"/>
                </a:lnTo>
                <a:lnTo>
                  <a:pt x="13500" y="49140"/>
                </a:lnTo>
                <a:lnTo>
                  <a:pt x="13510" y="49140"/>
                </a:lnTo>
                <a:lnTo>
                  <a:pt x="13510" y="49150"/>
                </a:lnTo>
                <a:lnTo>
                  <a:pt x="13560" y="49210"/>
                </a:lnTo>
                <a:lnTo>
                  <a:pt x="13560" y="49220"/>
                </a:lnTo>
                <a:lnTo>
                  <a:pt x="13550" y="49230"/>
                </a:lnTo>
                <a:lnTo>
                  <a:pt x="13530" y="49250"/>
                </a:lnTo>
                <a:lnTo>
                  <a:pt x="13520" y="49260"/>
                </a:lnTo>
                <a:lnTo>
                  <a:pt x="13520" y="49270"/>
                </a:lnTo>
                <a:lnTo>
                  <a:pt x="13460" y="49320"/>
                </a:lnTo>
                <a:lnTo>
                  <a:pt x="13440" y="49340"/>
                </a:lnTo>
                <a:lnTo>
                  <a:pt x="13440" y="49350"/>
                </a:lnTo>
                <a:lnTo>
                  <a:pt x="13430" y="49350"/>
                </a:lnTo>
                <a:lnTo>
                  <a:pt x="13380" y="49390"/>
                </a:lnTo>
                <a:lnTo>
                  <a:pt x="13370" y="49400"/>
                </a:lnTo>
                <a:lnTo>
                  <a:pt x="13350" y="49400"/>
                </a:lnTo>
                <a:lnTo>
                  <a:pt x="13300" y="49400"/>
                </a:lnTo>
                <a:lnTo>
                  <a:pt x="13270" y="49390"/>
                </a:lnTo>
                <a:lnTo>
                  <a:pt x="13240" y="49390"/>
                </a:lnTo>
                <a:lnTo>
                  <a:pt x="13230" y="49400"/>
                </a:lnTo>
                <a:lnTo>
                  <a:pt x="13220" y="49390"/>
                </a:lnTo>
                <a:lnTo>
                  <a:pt x="13210" y="49390"/>
                </a:lnTo>
                <a:lnTo>
                  <a:pt x="13200" y="49380"/>
                </a:lnTo>
                <a:lnTo>
                  <a:pt x="13190" y="49370"/>
                </a:lnTo>
                <a:lnTo>
                  <a:pt x="13180" y="49370"/>
                </a:lnTo>
                <a:lnTo>
                  <a:pt x="13160" y="49380"/>
                </a:lnTo>
                <a:lnTo>
                  <a:pt x="13150" y="49390"/>
                </a:lnTo>
                <a:lnTo>
                  <a:pt x="13140" y="49400"/>
                </a:lnTo>
                <a:lnTo>
                  <a:pt x="13140" y="49410"/>
                </a:lnTo>
                <a:lnTo>
                  <a:pt x="13130" y="49420"/>
                </a:lnTo>
                <a:lnTo>
                  <a:pt x="13100" y="49430"/>
                </a:lnTo>
                <a:lnTo>
                  <a:pt x="13070" y="49430"/>
                </a:lnTo>
                <a:lnTo>
                  <a:pt x="13050" y="49440"/>
                </a:lnTo>
                <a:lnTo>
                  <a:pt x="13040" y="49440"/>
                </a:lnTo>
                <a:lnTo>
                  <a:pt x="13010" y="49430"/>
                </a:lnTo>
                <a:lnTo>
                  <a:pt x="13000" y="49430"/>
                </a:lnTo>
                <a:lnTo>
                  <a:pt x="12990" y="49440"/>
                </a:lnTo>
                <a:lnTo>
                  <a:pt x="12980" y="49450"/>
                </a:lnTo>
                <a:lnTo>
                  <a:pt x="12920" y="49440"/>
                </a:lnTo>
                <a:lnTo>
                  <a:pt x="12900" y="49430"/>
                </a:lnTo>
                <a:lnTo>
                  <a:pt x="12890" y="49430"/>
                </a:lnTo>
                <a:lnTo>
                  <a:pt x="12890" y="49420"/>
                </a:lnTo>
                <a:lnTo>
                  <a:pt x="12890" y="49410"/>
                </a:lnTo>
                <a:lnTo>
                  <a:pt x="12880" y="49400"/>
                </a:lnTo>
                <a:lnTo>
                  <a:pt x="12860" y="49390"/>
                </a:lnTo>
                <a:lnTo>
                  <a:pt x="12860" y="49380"/>
                </a:lnTo>
                <a:lnTo>
                  <a:pt x="12860" y="49370"/>
                </a:lnTo>
                <a:lnTo>
                  <a:pt x="12850" y="49360"/>
                </a:lnTo>
                <a:lnTo>
                  <a:pt x="12850" y="49310"/>
                </a:lnTo>
                <a:lnTo>
                  <a:pt x="12850" y="49300"/>
                </a:lnTo>
                <a:lnTo>
                  <a:pt x="12840" y="49290"/>
                </a:lnTo>
                <a:lnTo>
                  <a:pt x="12820" y="49290"/>
                </a:lnTo>
                <a:lnTo>
                  <a:pt x="12810" y="49290"/>
                </a:lnTo>
                <a:lnTo>
                  <a:pt x="12810" y="49280"/>
                </a:lnTo>
                <a:lnTo>
                  <a:pt x="12800" y="49280"/>
                </a:lnTo>
                <a:lnTo>
                  <a:pt x="12800" y="49270"/>
                </a:lnTo>
                <a:lnTo>
                  <a:pt x="12800" y="49230"/>
                </a:lnTo>
                <a:lnTo>
                  <a:pt x="12790" y="49220"/>
                </a:lnTo>
                <a:lnTo>
                  <a:pt x="12780" y="49200"/>
                </a:lnTo>
                <a:lnTo>
                  <a:pt x="12770" y="49190"/>
                </a:lnTo>
                <a:lnTo>
                  <a:pt x="12770" y="49180"/>
                </a:lnTo>
                <a:lnTo>
                  <a:pt x="12760" y="49180"/>
                </a:lnTo>
                <a:lnTo>
                  <a:pt x="12710" y="49180"/>
                </a:lnTo>
                <a:lnTo>
                  <a:pt x="12700" y="49180"/>
                </a:lnTo>
                <a:lnTo>
                  <a:pt x="12690" y="49180"/>
                </a:lnTo>
                <a:lnTo>
                  <a:pt x="12690" y="49170"/>
                </a:lnTo>
                <a:lnTo>
                  <a:pt x="12690" y="49160"/>
                </a:lnTo>
                <a:lnTo>
                  <a:pt x="12680" y="49160"/>
                </a:lnTo>
                <a:lnTo>
                  <a:pt x="12680" y="49140"/>
                </a:lnTo>
                <a:lnTo>
                  <a:pt x="12680" y="49130"/>
                </a:lnTo>
                <a:lnTo>
                  <a:pt x="12680" y="49120"/>
                </a:lnTo>
                <a:lnTo>
                  <a:pt x="12670" y="49110"/>
                </a:lnTo>
                <a:lnTo>
                  <a:pt x="12660" y="49110"/>
                </a:lnTo>
                <a:lnTo>
                  <a:pt x="12640" y="49100"/>
                </a:lnTo>
                <a:lnTo>
                  <a:pt x="12590" y="49080"/>
                </a:lnTo>
                <a:lnTo>
                  <a:pt x="12550" y="49020"/>
                </a:lnTo>
                <a:lnTo>
                  <a:pt x="12540" y="49010"/>
                </a:lnTo>
                <a:lnTo>
                  <a:pt x="12530" y="49010"/>
                </a:lnTo>
                <a:lnTo>
                  <a:pt x="12510" y="49040"/>
                </a:lnTo>
                <a:lnTo>
                  <a:pt x="12500" y="49040"/>
                </a:lnTo>
                <a:lnTo>
                  <a:pt x="12490" y="49040"/>
                </a:lnTo>
                <a:lnTo>
                  <a:pt x="12480" y="49030"/>
                </a:lnTo>
                <a:lnTo>
                  <a:pt x="12400" y="49010"/>
                </a:lnTo>
                <a:lnTo>
                  <a:pt x="12390" y="49000"/>
                </a:lnTo>
                <a:lnTo>
                  <a:pt x="12370" y="48990"/>
                </a:lnTo>
                <a:lnTo>
                  <a:pt x="12360" y="48980"/>
                </a:lnTo>
                <a:lnTo>
                  <a:pt x="12350" y="48980"/>
                </a:lnTo>
                <a:lnTo>
                  <a:pt x="12330" y="48980"/>
                </a:lnTo>
                <a:lnTo>
                  <a:pt x="12310" y="49000"/>
                </a:lnTo>
                <a:lnTo>
                  <a:pt x="12260" y="48970"/>
                </a:lnTo>
                <a:lnTo>
                  <a:pt x="12240" y="48950"/>
                </a:lnTo>
                <a:lnTo>
                  <a:pt x="12230" y="48950"/>
                </a:lnTo>
                <a:lnTo>
                  <a:pt x="12210" y="48960"/>
                </a:lnTo>
                <a:lnTo>
                  <a:pt x="12180" y="48970"/>
                </a:lnTo>
                <a:lnTo>
                  <a:pt x="12170" y="48970"/>
                </a:lnTo>
                <a:lnTo>
                  <a:pt x="12160" y="48970"/>
                </a:lnTo>
                <a:lnTo>
                  <a:pt x="12150" y="48970"/>
                </a:lnTo>
                <a:lnTo>
                  <a:pt x="12130" y="48960"/>
                </a:lnTo>
                <a:lnTo>
                  <a:pt x="12120" y="48970"/>
                </a:lnTo>
                <a:lnTo>
                  <a:pt x="12120" y="48990"/>
                </a:lnTo>
                <a:lnTo>
                  <a:pt x="12130" y="49000"/>
                </a:lnTo>
                <a:lnTo>
                  <a:pt x="12120" y="49010"/>
                </a:lnTo>
                <a:lnTo>
                  <a:pt x="12110" y="49020"/>
                </a:lnTo>
                <a:lnTo>
                  <a:pt x="12110" y="49030"/>
                </a:lnTo>
                <a:lnTo>
                  <a:pt x="12120" y="49040"/>
                </a:lnTo>
                <a:lnTo>
                  <a:pt x="12140" y="49040"/>
                </a:lnTo>
                <a:lnTo>
                  <a:pt x="12150" y="49050"/>
                </a:lnTo>
                <a:lnTo>
                  <a:pt x="12170" y="49070"/>
                </a:lnTo>
                <a:lnTo>
                  <a:pt x="12170" y="49080"/>
                </a:lnTo>
                <a:lnTo>
                  <a:pt x="12110" y="49140"/>
                </a:lnTo>
                <a:lnTo>
                  <a:pt x="12100" y="49140"/>
                </a:lnTo>
                <a:lnTo>
                  <a:pt x="12100" y="49150"/>
                </a:lnTo>
                <a:lnTo>
                  <a:pt x="12100" y="49160"/>
                </a:lnTo>
                <a:lnTo>
                  <a:pt x="12110" y="49180"/>
                </a:lnTo>
                <a:lnTo>
                  <a:pt x="12110" y="49190"/>
                </a:lnTo>
                <a:lnTo>
                  <a:pt x="12110" y="49200"/>
                </a:lnTo>
                <a:lnTo>
                  <a:pt x="12110" y="49210"/>
                </a:lnTo>
                <a:lnTo>
                  <a:pt x="12100" y="49210"/>
                </a:lnTo>
                <a:lnTo>
                  <a:pt x="12070" y="49210"/>
                </a:lnTo>
                <a:lnTo>
                  <a:pt x="12060" y="49210"/>
                </a:lnTo>
                <a:lnTo>
                  <a:pt x="12060" y="49200"/>
                </a:lnTo>
                <a:lnTo>
                  <a:pt x="12050" y="49190"/>
                </a:lnTo>
                <a:lnTo>
                  <a:pt x="12000" y="49190"/>
                </a:lnTo>
                <a:lnTo>
                  <a:pt x="11990" y="49190"/>
                </a:lnTo>
                <a:lnTo>
                  <a:pt x="11980" y="49200"/>
                </a:lnTo>
                <a:lnTo>
                  <a:pt x="11960" y="49200"/>
                </a:lnTo>
                <a:lnTo>
                  <a:pt x="11950" y="49200"/>
                </a:lnTo>
                <a:lnTo>
                  <a:pt x="11950" y="49190"/>
                </a:lnTo>
                <a:lnTo>
                  <a:pt x="11950" y="49180"/>
                </a:lnTo>
                <a:lnTo>
                  <a:pt x="11940" y="49180"/>
                </a:lnTo>
                <a:lnTo>
                  <a:pt x="11920" y="49170"/>
                </a:lnTo>
                <a:lnTo>
                  <a:pt x="11900" y="49160"/>
                </a:lnTo>
                <a:lnTo>
                  <a:pt x="11890" y="49160"/>
                </a:lnTo>
                <a:lnTo>
                  <a:pt x="11880" y="49160"/>
                </a:lnTo>
                <a:lnTo>
                  <a:pt x="11880" y="49170"/>
                </a:lnTo>
                <a:lnTo>
                  <a:pt x="11880" y="49180"/>
                </a:lnTo>
                <a:lnTo>
                  <a:pt x="11870" y="49200"/>
                </a:lnTo>
                <a:lnTo>
                  <a:pt x="11840" y="49250"/>
                </a:lnTo>
                <a:lnTo>
                  <a:pt x="11570" y="49210"/>
                </a:lnTo>
                <a:lnTo>
                  <a:pt x="11550" y="49240"/>
                </a:lnTo>
                <a:lnTo>
                  <a:pt x="11540" y="49250"/>
                </a:lnTo>
                <a:lnTo>
                  <a:pt x="11530" y="49270"/>
                </a:lnTo>
                <a:lnTo>
                  <a:pt x="11520" y="49300"/>
                </a:lnTo>
                <a:lnTo>
                  <a:pt x="11500" y="49330"/>
                </a:lnTo>
                <a:lnTo>
                  <a:pt x="11480" y="49350"/>
                </a:lnTo>
                <a:lnTo>
                  <a:pt x="11470" y="49360"/>
                </a:lnTo>
                <a:lnTo>
                  <a:pt x="11460" y="49360"/>
                </a:lnTo>
                <a:lnTo>
                  <a:pt x="11450" y="49350"/>
                </a:lnTo>
                <a:lnTo>
                  <a:pt x="11450" y="49340"/>
                </a:lnTo>
                <a:lnTo>
                  <a:pt x="11440" y="49340"/>
                </a:lnTo>
                <a:lnTo>
                  <a:pt x="11430" y="49340"/>
                </a:lnTo>
                <a:lnTo>
                  <a:pt x="11370" y="49340"/>
                </a:lnTo>
                <a:lnTo>
                  <a:pt x="11360" y="49350"/>
                </a:lnTo>
                <a:lnTo>
                  <a:pt x="11360" y="49360"/>
                </a:lnTo>
                <a:lnTo>
                  <a:pt x="11360" y="49370"/>
                </a:lnTo>
                <a:lnTo>
                  <a:pt x="11350" y="49450"/>
                </a:lnTo>
                <a:lnTo>
                  <a:pt x="11340" y="49470"/>
                </a:lnTo>
                <a:lnTo>
                  <a:pt x="11320" y="49500"/>
                </a:lnTo>
                <a:lnTo>
                  <a:pt x="11310" y="49510"/>
                </a:lnTo>
                <a:lnTo>
                  <a:pt x="11300" y="49510"/>
                </a:lnTo>
                <a:lnTo>
                  <a:pt x="11280" y="49480"/>
                </a:lnTo>
                <a:lnTo>
                  <a:pt x="11250" y="49450"/>
                </a:lnTo>
                <a:lnTo>
                  <a:pt x="11240" y="49440"/>
                </a:lnTo>
                <a:lnTo>
                  <a:pt x="11230" y="49410"/>
                </a:lnTo>
                <a:lnTo>
                  <a:pt x="11220" y="49400"/>
                </a:lnTo>
                <a:lnTo>
                  <a:pt x="11190" y="49380"/>
                </a:lnTo>
                <a:lnTo>
                  <a:pt x="11180" y="49370"/>
                </a:lnTo>
                <a:lnTo>
                  <a:pt x="11160" y="49350"/>
                </a:lnTo>
                <a:lnTo>
                  <a:pt x="11150" y="49340"/>
                </a:lnTo>
                <a:lnTo>
                  <a:pt x="11140" y="49320"/>
                </a:lnTo>
                <a:lnTo>
                  <a:pt x="11110" y="49280"/>
                </a:lnTo>
                <a:lnTo>
                  <a:pt x="11090" y="49250"/>
                </a:lnTo>
                <a:lnTo>
                  <a:pt x="11030" y="49170"/>
                </a:lnTo>
                <a:lnTo>
                  <a:pt x="11020" y="49160"/>
                </a:lnTo>
                <a:lnTo>
                  <a:pt x="11020" y="49140"/>
                </a:lnTo>
                <a:lnTo>
                  <a:pt x="11020" y="49130"/>
                </a:lnTo>
                <a:lnTo>
                  <a:pt x="11020" y="49120"/>
                </a:lnTo>
                <a:lnTo>
                  <a:pt x="11020" y="49110"/>
                </a:lnTo>
                <a:lnTo>
                  <a:pt x="11010" y="49090"/>
                </a:lnTo>
                <a:lnTo>
                  <a:pt x="11000" y="49070"/>
                </a:lnTo>
                <a:lnTo>
                  <a:pt x="10990" y="49060"/>
                </a:lnTo>
                <a:lnTo>
                  <a:pt x="10980" y="49050"/>
                </a:lnTo>
                <a:lnTo>
                  <a:pt x="10970" y="49050"/>
                </a:lnTo>
                <a:lnTo>
                  <a:pt x="10960" y="49050"/>
                </a:lnTo>
                <a:lnTo>
                  <a:pt x="10950" y="49060"/>
                </a:lnTo>
                <a:lnTo>
                  <a:pt x="10920" y="49090"/>
                </a:lnTo>
                <a:lnTo>
                  <a:pt x="10900" y="49100"/>
                </a:lnTo>
                <a:lnTo>
                  <a:pt x="10880" y="49100"/>
                </a:lnTo>
                <a:lnTo>
                  <a:pt x="10860" y="49090"/>
                </a:lnTo>
                <a:lnTo>
                  <a:pt x="10850" y="49090"/>
                </a:lnTo>
                <a:lnTo>
                  <a:pt x="10830" y="49090"/>
                </a:lnTo>
                <a:lnTo>
                  <a:pt x="10820" y="49090"/>
                </a:lnTo>
                <a:lnTo>
                  <a:pt x="10810" y="49090"/>
                </a:lnTo>
                <a:lnTo>
                  <a:pt x="10800" y="49100"/>
                </a:lnTo>
                <a:lnTo>
                  <a:pt x="10780" y="49110"/>
                </a:lnTo>
                <a:lnTo>
                  <a:pt x="10780" y="49120"/>
                </a:lnTo>
                <a:lnTo>
                  <a:pt x="10770" y="49130"/>
                </a:lnTo>
                <a:lnTo>
                  <a:pt x="10780" y="49140"/>
                </a:lnTo>
                <a:lnTo>
                  <a:pt x="10780" y="49150"/>
                </a:lnTo>
                <a:lnTo>
                  <a:pt x="10790" y="49190"/>
                </a:lnTo>
                <a:lnTo>
                  <a:pt x="10790" y="49200"/>
                </a:lnTo>
                <a:lnTo>
                  <a:pt x="10780" y="49220"/>
                </a:lnTo>
                <a:lnTo>
                  <a:pt x="10780" y="49230"/>
                </a:lnTo>
                <a:lnTo>
                  <a:pt x="10770" y="49230"/>
                </a:lnTo>
                <a:lnTo>
                  <a:pt x="10760" y="49230"/>
                </a:lnTo>
                <a:lnTo>
                  <a:pt x="10750" y="49230"/>
                </a:lnTo>
                <a:lnTo>
                  <a:pt x="10730" y="49220"/>
                </a:lnTo>
                <a:lnTo>
                  <a:pt x="10720" y="49220"/>
                </a:lnTo>
                <a:lnTo>
                  <a:pt x="10720" y="49230"/>
                </a:lnTo>
                <a:lnTo>
                  <a:pt x="10730" y="49240"/>
                </a:lnTo>
                <a:lnTo>
                  <a:pt x="10730" y="49250"/>
                </a:lnTo>
                <a:lnTo>
                  <a:pt x="10730" y="49260"/>
                </a:lnTo>
                <a:lnTo>
                  <a:pt x="10710" y="49260"/>
                </a:lnTo>
                <a:lnTo>
                  <a:pt x="10710" y="49270"/>
                </a:lnTo>
                <a:lnTo>
                  <a:pt x="10700" y="49280"/>
                </a:lnTo>
                <a:lnTo>
                  <a:pt x="10690" y="49310"/>
                </a:lnTo>
                <a:lnTo>
                  <a:pt x="10690" y="49320"/>
                </a:lnTo>
                <a:lnTo>
                  <a:pt x="10650" y="49370"/>
                </a:lnTo>
                <a:lnTo>
                  <a:pt x="10610" y="49390"/>
                </a:lnTo>
                <a:lnTo>
                  <a:pt x="10600" y="49400"/>
                </a:lnTo>
                <a:lnTo>
                  <a:pt x="10600" y="49410"/>
                </a:lnTo>
                <a:lnTo>
                  <a:pt x="10610" y="49410"/>
                </a:lnTo>
                <a:lnTo>
                  <a:pt x="10610" y="49420"/>
                </a:lnTo>
                <a:lnTo>
                  <a:pt x="10610" y="49430"/>
                </a:lnTo>
                <a:lnTo>
                  <a:pt x="10600" y="49450"/>
                </a:lnTo>
                <a:lnTo>
                  <a:pt x="10600" y="49460"/>
                </a:lnTo>
                <a:lnTo>
                  <a:pt x="10590" y="49460"/>
                </a:lnTo>
                <a:lnTo>
                  <a:pt x="10580" y="49460"/>
                </a:lnTo>
                <a:lnTo>
                  <a:pt x="10560" y="49460"/>
                </a:lnTo>
                <a:lnTo>
                  <a:pt x="10510" y="49490"/>
                </a:lnTo>
                <a:lnTo>
                  <a:pt x="10500" y="49500"/>
                </a:lnTo>
                <a:lnTo>
                  <a:pt x="10490" y="49500"/>
                </a:lnTo>
                <a:lnTo>
                  <a:pt x="10490" y="49490"/>
                </a:lnTo>
                <a:lnTo>
                  <a:pt x="10480" y="49480"/>
                </a:lnTo>
                <a:lnTo>
                  <a:pt x="10470" y="49470"/>
                </a:lnTo>
                <a:lnTo>
                  <a:pt x="10460" y="49460"/>
                </a:lnTo>
                <a:lnTo>
                  <a:pt x="10450" y="49450"/>
                </a:lnTo>
                <a:lnTo>
                  <a:pt x="10440" y="49450"/>
                </a:lnTo>
                <a:lnTo>
                  <a:pt x="10430" y="49460"/>
                </a:lnTo>
                <a:lnTo>
                  <a:pt x="10430" y="49480"/>
                </a:lnTo>
                <a:lnTo>
                  <a:pt x="10420" y="49480"/>
                </a:lnTo>
                <a:lnTo>
                  <a:pt x="10390" y="49470"/>
                </a:lnTo>
                <a:lnTo>
                  <a:pt x="10390" y="49460"/>
                </a:lnTo>
                <a:lnTo>
                  <a:pt x="10390" y="49450"/>
                </a:lnTo>
                <a:lnTo>
                  <a:pt x="10400" y="49430"/>
                </a:lnTo>
                <a:lnTo>
                  <a:pt x="10400" y="49420"/>
                </a:lnTo>
                <a:lnTo>
                  <a:pt x="10400" y="49410"/>
                </a:lnTo>
                <a:lnTo>
                  <a:pt x="10410" y="49410"/>
                </a:lnTo>
                <a:lnTo>
                  <a:pt x="10410" y="49400"/>
                </a:lnTo>
                <a:lnTo>
                  <a:pt x="10430" y="49390"/>
                </a:lnTo>
                <a:lnTo>
                  <a:pt x="10430" y="49380"/>
                </a:lnTo>
                <a:lnTo>
                  <a:pt x="10430" y="49370"/>
                </a:lnTo>
                <a:lnTo>
                  <a:pt x="10420" y="49360"/>
                </a:lnTo>
                <a:lnTo>
                  <a:pt x="10390" y="49360"/>
                </a:lnTo>
                <a:lnTo>
                  <a:pt x="10380" y="49360"/>
                </a:lnTo>
                <a:lnTo>
                  <a:pt x="10370" y="49360"/>
                </a:lnTo>
                <a:lnTo>
                  <a:pt x="10370" y="49350"/>
                </a:lnTo>
                <a:lnTo>
                  <a:pt x="10370" y="49340"/>
                </a:lnTo>
                <a:lnTo>
                  <a:pt x="10370" y="49330"/>
                </a:lnTo>
                <a:lnTo>
                  <a:pt x="10380" y="49330"/>
                </a:lnTo>
                <a:lnTo>
                  <a:pt x="10370" y="49320"/>
                </a:lnTo>
                <a:lnTo>
                  <a:pt x="10370" y="49300"/>
                </a:lnTo>
                <a:lnTo>
                  <a:pt x="10360" y="49280"/>
                </a:lnTo>
                <a:lnTo>
                  <a:pt x="10360" y="49270"/>
                </a:lnTo>
                <a:lnTo>
                  <a:pt x="10360" y="49260"/>
                </a:lnTo>
                <a:lnTo>
                  <a:pt x="10350" y="49250"/>
                </a:lnTo>
                <a:lnTo>
                  <a:pt x="10320" y="49250"/>
                </a:lnTo>
                <a:lnTo>
                  <a:pt x="10300" y="49230"/>
                </a:lnTo>
                <a:lnTo>
                  <a:pt x="10270" y="49230"/>
                </a:lnTo>
                <a:lnTo>
                  <a:pt x="10270" y="49220"/>
                </a:lnTo>
                <a:lnTo>
                  <a:pt x="10270" y="49200"/>
                </a:lnTo>
                <a:lnTo>
                  <a:pt x="10260" y="49200"/>
                </a:lnTo>
                <a:lnTo>
                  <a:pt x="10260" y="49190"/>
                </a:lnTo>
                <a:lnTo>
                  <a:pt x="10210" y="49190"/>
                </a:lnTo>
                <a:lnTo>
                  <a:pt x="10190" y="49200"/>
                </a:lnTo>
                <a:lnTo>
                  <a:pt x="10180" y="49200"/>
                </a:lnTo>
                <a:lnTo>
                  <a:pt x="10160" y="49200"/>
                </a:lnTo>
                <a:lnTo>
                  <a:pt x="10150" y="49200"/>
                </a:lnTo>
                <a:lnTo>
                  <a:pt x="10140" y="49190"/>
                </a:lnTo>
                <a:lnTo>
                  <a:pt x="10140" y="49180"/>
                </a:lnTo>
                <a:lnTo>
                  <a:pt x="10130" y="49170"/>
                </a:lnTo>
                <a:lnTo>
                  <a:pt x="10140" y="49160"/>
                </a:lnTo>
                <a:lnTo>
                  <a:pt x="10150" y="49160"/>
                </a:lnTo>
                <a:lnTo>
                  <a:pt x="10170" y="49160"/>
                </a:lnTo>
                <a:lnTo>
                  <a:pt x="10170" y="49150"/>
                </a:lnTo>
                <a:lnTo>
                  <a:pt x="10160" y="49140"/>
                </a:lnTo>
                <a:lnTo>
                  <a:pt x="10130" y="49100"/>
                </a:lnTo>
                <a:lnTo>
                  <a:pt x="10120" y="49100"/>
                </a:lnTo>
                <a:lnTo>
                  <a:pt x="10110" y="49100"/>
                </a:lnTo>
                <a:lnTo>
                  <a:pt x="10100" y="49100"/>
                </a:lnTo>
                <a:lnTo>
                  <a:pt x="10100" y="49110"/>
                </a:lnTo>
                <a:lnTo>
                  <a:pt x="10080" y="49120"/>
                </a:lnTo>
                <a:lnTo>
                  <a:pt x="10060" y="49120"/>
                </a:lnTo>
                <a:lnTo>
                  <a:pt x="10040" y="49120"/>
                </a:lnTo>
                <a:lnTo>
                  <a:pt x="10040" y="49110"/>
                </a:lnTo>
                <a:lnTo>
                  <a:pt x="10040" y="49100"/>
                </a:lnTo>
                <a:lnTo>
                  <a:pt x="10030" y="49100"/>
                </a:lnTo>
                <a:lnTo>
                  <a:pt x="9990" y="49100"/>
                </a:lnTo>
                <a:lnTo>
                  <a:pt x="9980" y="49100"/>
                </a:lnTo>
                <a:lnTo>
                  <a:pt x="9980" y="49090"/>
                </a:lnTo>
                <a:lnTo>
                  <a:pt x="9970" y="49090"/>
                </a:lnTo>
                <a:lnTo>
                  <a:pt x="9940" y="49080"/>
                </a:lnTo>
                <a:lnTo>
                  <a:pt x="9910" y="49080"/>
                </a:lnTo>
                <a:lnTo>
                  <a:pt x="9900" y="49090"/>
                </a:lnTo>
                <a:lnTo>
                  <a:pt x="9890" y="49100"/>
                </a:lnTo>
                <a:lnTo>
                  <a:pt x="9870" y="49110"/>
                </a:lnTo>
                <a:lnTo>
                  <a:pt x="9850" y="49130"/>
                </a:lnTo>
                <a:lnTo>
                  <a:pt x="9840" y="49150"/>
                </a:lnTo>
                <a:lnTo>
                  <a:pt x="9840" y="49180"/>
                </a:lnTo>
                <a:lnTo>
                  <a:pt x="9830" y="49180"/>
                </a:lnTo>
                <a:lnTo>
                  <a:pt x="9820" y="49180"/>
                </a:lnTo>
                <a:lnTo>
                  <a:pt x="9800" y="49160"/>
                </a:lnTo>
                <a:lnTo>
                  <a:pt x="9800" y="49150"/>
                </a:lnTo>
                <a:lnTo>
                  <a:pt x="9790" y="49140"/>
                </a:lnTo>
                <a:lnTo>
                  <a:pt x="9790" y="49130"/>
                </a:lnTo>
                <a:lnTo>
                  <a:pt x="9790" y="49120"/>
                </a:lnTo>
                <a:lnTo>
                  <a:pt x="9790" y="49110"/>
                </a:lnTo>
                <a:lnTo>
                  <a:pt x="9790" y="49100"/>
                </a:lnTo>
                <a:lnTo>
                  <a:pt x="9780" y="49100"/>
                </a:lnTo>
                <a:lnTo>
                  <a:pt x="9770" y="49100"/>
                </a:lnTo>
                <a:lnTo>
                  <a:pt x="9750" y="49120"/>
                </a:lnTo>
                <a:lnTo>
                  <a:pt x="9740" y="49120"/>
                </a:lnTo>
                <a:lnTo>
                  <a:pt x="9730" y="49120"/>
                </a:lnTo>
                <a:lnTo>
                  <a:pt x="9730" y="49110"/>
                </a:lnTo>
                <a:lnTo>
                  <a:pt x="9740" y="49100"/>
                </a:lnTo>
                <a:lnTo>
                  <a:pt x="9740" y="49090"/>
                </a:lnTo>
                <a:lnTo>
                  <a:pt x="9740" y="49080"/>
                </a:lnTo>
                <a:lnTo>
                  <a:pt x="9740" y="49030"/>
                </a:lnTo>
                <a:lnTo>
                  <a:pt x="9750" y="49020"/>
                </a:lnTo>
                <a:lnTo>
                  <a:pt x="9760" y="48990"/>
                </a:lnTo>
                <a:lnTo>
                  <a:pt x="9760" y="48980"/>
                </a:lnTo>
                <a:lnTo>
                  <a:pt x="9750" y="48970"/>
                </a:lnTo>
                <a:lnTo>
                  <a:pt x="9740" y="48970"/>
                </a:lnTo>
                <a:lnTo>
                  <a:pt x="9710" y="48990"/>
                </a:lnTo>
                <a:lnTo>
                  <a:pt x="9690" y="48990"/>
                </a:lnTo>
                <a:lnTo>
                  <a:pt x="9690" y="49000"/>
                </a:lnTo>
                <a:lnTo>
                  <a:pt x="9680" y="48990"/>
                </a:lnTo>
                <a:lnTo>
                  <a:pt x="9670" y="48990"/>
                </a:lnTo>
                <a:lnTo>
                  <a:pt x="9670" y="48980"/>
                </a:lnTo>
                <a:lnTo>
                  <a:pt x="9670" y="48970"/>
                </a:lnTo>
                <a:lnTo>
                  <a:pt x="9670" y="48960"/>
                </a:lnTo>
                <a:lnTo>
                  <a:pt x="9660" y="48960"/>
                </a:lnTo>
                <a:lnTo>
                  <a:pt x="9640" y="48970"/>
                </a:lnTo>
                <a:lnTo>
                  <a:pt x="9630" y="48960"/>
                </a:lnTo>
                <a:lnTo>
                  <a:pt x="9630" y="48940"/>
                </a:lnTo>
                <a:lnTo>
                  <a:pt x="9620" y="48940"/>
                </a:lnTo>
                <a:lnTo>
                  <a:pt x="9550" y="48910"/>
                </a:lnTo>
                <a:lnTo>
                  <a:pt x="9550" y="48900"/>
                </a:lnTo>
                <a:lnTo>
                  <a:pt x="9560" y="48890"/>
                </a:lnTo>
                <a:lnTo>
                  <a:pt x="9560" y="48880"/>
                </a:lnTo>
                <a:lnTo>
                  <a:pt x="9570" y="48870"/>
                </a:lnTo>
                <a:lnTo>
                  <a:pt x="9580" y="48850"/>
                </a:lnTo>
                <a:lnTo>
                  <a:pt x="9580" y="48840"/>
                </a:lnTo>
                <a:lnTo>
                  <a:pt x="9580" y="48830"/>
                </a:lnTo>
                <a:lnTo>
                  <a:pt x="9560" y="48830"/>
                </a:lnTo>
                <a:lnTo>
                  <a:pt x="9540" y="48840"/>
                </a:lnTo>
                <a:lnTo>
                  <a:pt x="9530" y="48840"/>
                </a:lnTo>
                <a:lnTo>
                  <a:pt x="9530" y="48830"/>
                </a:lnTo>
                <a:lnTo>
                  <a:pt x="9510" y="48820"/>
                </a:lnTo>
                <a:lnTo>
                  <a:pt x="9500" y="48820"/>
                </a:lnTo>
                <a:lnTo>
                  <a:pt x="9490" y="48810"/>
                </a:lnTo>
                <a:lnTo>
                  <a:pt x="9490" y="48770"/>
                </a:lnTo>
                <a:lnTo>
                  <a:pt x="9500" y="48760"/>
                </a:lnTo>
                <a:lnTo>
                  <a:pt x="9530" y="48770"/>
                </a:lnTo>
                <a:lnTo>
                  <a:pt x="9530" y="48760"/>
                </a:lnTo>
                <a:lnTo>
                  <a:pt x="9530" y="48740"/>
                </a:lnTo>
                <a:lnTo>
                  <a:pt x="9530" y="48730"/>
                </a:lnTo>
                <a:lnTo>
                  <a:pt x="9530" y="48720"/>
                </a:lnTo>
                <a:lnTo>
                  <a:pt x="9540" y="48720"/>
                </a:lnTo>
                <a:lnTo>
                  <a:pt x="9560" y="48690"/>
                </a:lnTo>
                <a:lnTo>
                  <a:pt x="9570" y="48670"/>
                </a:lnTo>
                <a:lnTo>
                  <a:pt x="9580" y="48640"/>
                </a:lnTo>
                <a:lnTo>
                  <a:pt x="9590" y="48600"/>
                </a:lnTo>
                <a:lnTo>
                  <a:pt x="9600" y="48590"/>
                </a:lnTo>
                <a:lnTo>
                  <a:pt x="9610" y="48590"/>
                </a:lnTo>
                <a:lnTo>
                  <a:pt x="9610" y="48610"/>
                </a:lnTo>
                <a:lnTo>
                  <a:pt x="9620" y="48620"/>
                </a:lnTo>
                <a:lnTo>
                  <a:pt x="9630" y="48620"/>
                </a:lnTo>
                <a:lnTo>
                  <a:pt x="9680" y="48590"/>
                </a:lnTo>
                <a:lnTo>
                  <a:pt x="9690" y="48580"/>
                </a:lnTo>
                <a:lnTo>
                  <a:pt x="9720" y="48590"/>
                </a:lnTo>
                <a:lnTo>
                  <a:pt x="9740" y="48580"/>
                </a:lnTo>
                <a:lnTo>
                  <a:pt x="9770" y="48570"/>
                </a:lnTo>
                <a:lnTo>
                  <a:pt x="9780" y="48560"/>
                </a:lnTo>
                <a:lnTo>
                  <a:pt x="9800" y="48540"/>
                </a:lnTo>
                <a:lnTo>
                  <a:pt x="9810" y="48530"/>
                </a:lnTo>
                <a:lnTo>
                  <a:pt x="9840" y="48530"/>
                </a:lnTo>
                <a:lnTo>
                  <a:pt x="9880" y="48530"/>
                </a:lnTo>
                <a:lnTo>
                  <a:pt x="9900" y="48530"/>
                </a:lnTo>
                <a:lnTo>
                  <a:pt x="9900" y="48520"/>
                </a:lnTo>
                <a:lnTo>
                  <a:pt x="9900" y="48510"/>
                </a:lnTo>
                <a:lnTo>
                  <a:pt x="9890" y="48510"/>
                </a:lnTo>
                <a:lnTo>
                  <a:pt x="9870" y="48500"/>
                </a:lnTo>
                <a:lnTo>
                  <a:pt x="9860" y="48500"/>
                </a:lnTo>
                <a:lnTo>
                  <a:pt x="9860" y="48490"/>
                </a:lnTo>
                <a:lnTo>
                  <a:pt x="9860" y="48480"/>
                </a:lnTo>
                <a:lnTo>
                  <a:pt x="9860" y="48470"/>
                </a:lnTo>
                <a:lnTo>
                  <a:pt x="9870" y="48460"/>
                </a:lnTo>
                <a:lnTo>
                  <a:pt x="9880" y="48460"/>
                </a:lnTo>
                <a:lnTo>
                  <a:pt x="9900" y="48450"/>
                </a:lnTo>
                <a:lnTo>
                  <a:pt x="9910" y="48440"/>
                </a:lnTo>
                <a:lnTo>
                  <a:pt x="9920" y="48430"/>
                </a:lnTo>
                <a:lnTo>
                  <a:pt x="9930" y="48390"/>
                </a:lnTo>
                <a:lnTo>
                  <a:pt x="9940" y="48380"/>
                </a:lnTo>
                <a:lnTo>
                  <a:pt x="9940" y="48370"/>
                </a:lnTo>
                <a:lnTo>
                  <a:pt x="9920" y="48360"/>
                </a:lnTo>
                <a:lnTo>
                  <a:pt x="9910" y="48350"/>
                </a:lnTo>
                <a:lnTo>
                  <a:pt x="9900" y="48340"/>
                </a:lnTo>
                <a:lnTo>
                  <a:pt x="9900" y="48330"/>
                </a:lnTo>
                <a:lnTo>
                  <a:pt x="9900" y="48320"/>
                </a:lnTo>
                <a:lnTo>
                  <a:pt x="9890" y="48320"/>
                </a:lnTo>
                <a:lnTo>
                  <a:pt x="9850" y="48300"/>
                </a:lnTo>
                <a:lnTo>
                  <a:pt x="9840" y="48300"/>
                </a:lnTo>
                <a:lnTo>
                  <a:pt x="9840" y="48290"/>
                </a:lnTo>
                <a:lnTo>
                  <a:pt x="9840" y="48280"/>
                </a:lnTo>
                <a:lnTo>
                  <a:pt x="9850" y="48270"/>
                </a:lnTo>
                <a:lnTo>
                  <a:pt x="9860" y="48270"/>
                </a:lnTo>
                <a:lnTo>
                  <a:pt x="9950" y="48300"/>
                </a:lnTo>
                <a:lnTo>
                  <a:pt x="9960" y="48300"/>
                </a:lnTo>
                <a:lnTo>
                  <a:pt x="9970" y="48290"/>
                </a:lnTo>
                <a:lnTo>
                  <a:pt x="9970" y="48280"/>
                </a:lnTo>
                <a:lnTo>
                  <a:pt x="9970" y="48270"/>
                </a:lnTo>
                <a:lnTo>
                  <a:pt x="9960" y="48260"/>
                </a:lnTo>
                <a:lnTo>
                  <a:pt x="9940" y="48260"/>
                </a:lnTo>
                <a:lnTo>
                  <a:pt x="9930" y="48260"/>
                </a:lnTo>
                <a:lnTo>
                  <a:pt x="9930" y="48250"/>
                </a:lnTo>
                <a:lnTo>
                  <a:pt x="9930" y="48240"/>
                </a:lnTo>
                <a:lnTo>
                  <a:pt x="9940" y="48240"/>
                </a:lnTo>
                <a:lnTo>
                  <a:pt x="9960" y="48230"/>
                </a:lnTo>
                <a:lnTo>
                  <a:pt x="9970" y="48220"/>
                </a:lnTo>
                <a:lnTo>
                  <a:pt x="9970" y="48210"/>
                </a:lnTo>
                <a:lnTo>
                  <a:pt x="9970" y="48140"/>
                </a:lnTo>
                <a:lnTo>
                  <a:pt x="9970" y="48130"/>
                </a:lnTo>
                <a:lnTo>
                  <a:pt x="9970" y="48110"/>
                </a:lnTo>
                <a:lnTo>
                  <a:pt x="9970" y="48100"/>
                </a:lnTo>
                <a:lnTo>
                  <a:pt x="9970" y="48090"/>
                </a:lnTo>
                <a:lnTo>
                  <a:pt x="9980" y="48090"/>
                </a:lnTo>
                <a:lnTo>
                  <a:pt x="9990" y="48100"/>
                </a:lnTo>
                <a:lnTo>
                  <a:pt x="10010" y="48120"/>
                </a:lnTo>
                <a:lnTo>
                  <a:pt x="10020" y="48120"/>
                </a:lnTo>
                <a:lnTo>
                  <a:pt x="10020" y="48130"/>
                </a:lnTo>
                <a:lnTo>
                  <a:pt x="10030" y="48130"/>
                </a:lnTo>
                <a:lnTo>
                  <a:pt x="10040" y="48120"/>
                </a:lnTo>
                <a:lnTo>
                  <a:pt x="10050" y="48110"/>
                </a:lnTo>
                <a:lnTo>
                  <a:pt x="10060" y="48100"/>
                </a:lnTo>
                <a:lnTo>
                  <a:pt x="10060" y="48090"/>
                </a:lnTo>
                <a:lnTo>
                  <a:pt x="10060" y="48070"/>
                </a:lnTo>
                <a:lnTo>
                  <a:pt x="10060" y="48040"/>
                </a:lnTo>
                <a:lnTo>
                  <a:pt x="10060" y="48030"/>
                </a:lnTo>
                <a:lnTo>
                  <a:pt x="10050" y="48030"/>
                </a:lnTo>
                <a:lnTo>
                  <a:pt x="10050" y="48020"/>
                </a:lnTo>
                <a:lnTo>
                  <a:pt x="10040" y="48020"/>
                </a:lnTo>
                <a:lnTo>
                  <a:pt x="10010" y="48020"/>
                </a:lnTo>
                <a:lnTo>
                  <a:pt x="9990" y="48030"/>
                </a:lnTo>
                <a:lnTo>
                  <a:pt x="9950" y="48040"/>
                </a:lnTo>
                <a:lnTo>
                  <a:pt x="9930" y="48040"/>
                </a:lnTo>
                <a:lnTo>
                  <a:pt x="9920" y="48030"/>
                </a:lnTo>
                <a:lnTo>
                  <a:pt x="9910" y="48020"/>
                </a:lnTo>
                <a:lnTo>
                  <a:pt x="9910" y="48010"/>
                </a:lnTo>
                <a:lnTo>
                  <a:pt x="9910" y="48000"/>
                </a:lnTo>
                <a:lnTo>
                  <a:pt x="9900" y="47910"/>
                </a:lnTo>
                <a:lnTo>
                  <a:pt x="9890" y="47850"/>
                </a:lnTo>
                <a:lnTo>
                  <a:pt x="9890" y="47830"/>
                </a:lnTo>
                <a:lnTo>
                  <a:pt x="9900" y="47810"/>
                </a:lnTo>
                <a:lnTo>
                  <a:pt x="9900" y="47800"/>
                </a:lnTo>
                <a:lnTo>
                  <a:pt x="9910" y="47790"/>
                </a:lnTo>
                <a:lnTo>
                  <a:pt x="9910" y="47780"/>
                </a:lnTo>
                <a:lnTo>
                  <a:pt x="9920" y="47770"/>
                </a:lnTo>
                <a:lnTo>
                  <a:pt x="9930" y="47760"/>
                </a:lnTo>
                <a:lnTo>
                  <a:pt x="9950" y="47750"/>
                </a:lnTo>
                <a:lnTo>
                  <a:pt x="9930" y="47730"/>
                </a:lnTo>
                <a:lnTo>
                  <a:pt x="9920" y="47700"/>
                </a:lnTo>
                <a:lnTo>
                  <a:pt x="9910" y="47690"/>
                </a:lnTo>
                <a:lnTo>
                  <a:pt x="9860" y="47690"/>
                </a:lnTo>
                <a:lnTo>
                  <a:pt x="9850" y="47690"/>
                </a:lnTo>
                <a:lnTo>
                  <a:pt x="9840" y="47680"/>
                </a:lnTo>
                <a:lnTo>
                  <a:pt x="9810" y="47680"/>
                </a:lnTo>
                <a:lnTo>
                  <a:pt x="9800" y="47670"/>
                </a:lnTo>
                <a:lnTo>
                  <a:pt x="9790" y="47670"/>
                </a:lnTo>
                <a:lnTo>
                  <a:pt x="9780" y="47660"/>
                </a:lnTo>
                <a:lnTo>
                  <a:pt x="9780" y="47650"/>
                </a:lnTo>
                <a:lnTo>
                  <a:pt x="9760" y="47640"/>
                </a:lnTo>
                <a:lnTo>
                  <a:pt x="9720" y="47640"/>
                </a:lnTo>
                <a:lnTo>
                  <a:pt x="9710" y="47630"/>
                </a:lnTo>
                <a:lnTo>
                  <a:pt x="9710" y="47620"/>
                </a:lnTo>
                <a:lnTo>
                  <a:pt x="9710" y="47610"/>
                </a:lnTo>
                <a:lnTo>
                  <a:pt x="9710" y="47600"/>
                </a:lnTo>
                <a:lnTo>
                  <a:pt x="9720" y="47600"/>
                </a:lnTo>
                <a:lnTo>
                  <a:pt x="9750" y="47570"/>
                </a:lnTo>
                <a:lnTo>
                  <a:pt x="9760" y="47570"/>
                </a:lnTo>
                <a:lnTo>
                  <a:pt x="9760" y="47560"/>
                </a:lnTo>
                <a:lnTo>
                  <a:pt x="9770" y="47540"/>
                </a:lnTo>
                <a:lnTo>
                  <a:pt x="9770" y="47530"/>
                </a:lnTo>
                <a:lnTo>
                  <a:pt x="9760" y="47520"/>
                </a:lnTo>
                <a:lnTo>
                  <a:pt x="9760" y="47510"/>
                </a:lnTo>
                <a:lnTo>
                  <a:pt x="9750" y="47500"/>
                </a:lnTo>
                <a:lnTo>
                  <a:pt x="9750" y="47490"/>
                </a:lnTo>
                <a:lnTo>
                  <a:pt x="9750" y="47480"/>
                </a:lnTo>
                <a:lnTo>
                  <a:pt x="9750" y="47460"/>
                </a:lnTo>
                <a:lnTo>
                  <a:pt x="9750" y="47400"/>
                </a:lnTo>
                <a:lnTo>
                  <a:pt x="9750" y="47370"/>
                </a:lnTo>
                <a:lnTo>
                  <a:pt x="9750" y="47320"/>
                </a:lnTo>
                <a:lnTo>
                  <a:pt x="9770" y="47290"/>
                </a:lnTo>
                <a:lnTo>
                  <a:pt x="9780" y="47270"/>
                </a:lnTo>
                <a:lnTo>
                  <a:pt x="9790" y="47250"/>
                </a:lnTo>
                <a:lnTo>
                  <a:pt x="9800" y="47240"/>
                </a:lnTo>
                <a:lnTo>
                  <a:pt x="9800" y="47230"/>
                </a:lnTo>
                <a:lnTo>
                  <a:pt x="9800" y="47210"/>
                </a:lnTo>
                <a:lnTo>
                  <a:pt x="9800" y="47180"/>
                </a:lnTo>
                <a:lnTo>
                  <a:pt x="9810" y="47100"/>
                </a:lnTo>
                <a:lnTo>
                  <a:pt x="9810" y="47080"/>
                </a:lnTo>
                <a:lnTo>
                  <a:pt x="9810" y="47050"/>
                </a:lnTo>
                <a:lnTo>
                  <a:pt x="9820" y="46920"/>
                </a:lnTo>
                <a:lnTo>
                  <a:pt x="9810" y="46900"/>
                </a:lnTo>
                <a:lnTo>
                  <a:pt x="9810" y="46820"/>
                </a:lnTo>
                <a:lnTo>
                  <a:pt x="9800" y="46800"/>
                </a:lnTo>
                <a:lnTo>
                  <a:pt x="9800" y="46790"/>
                </a:lnTo>
                <a:lnTo>
                  <a:pt x="9790" y="46780"/>
                </a:lnTo>
                <a:lnTo>
                  <a:pt x="9780" y="46770"/>
                </a:lnTo>
                <a:lnTo>
                  <a:pt x="9780" y="46750"/>
                </a:lnTo>
                <a:lnTo>
                  <a:pt x="9780" y="46740"/>
                </a:lnTo>
                <a:lnTo>
                  <a:pt x="9780" y="46730"/>
                </a:lnTo>
                <a:lnTo>
                  <a:pt x="9750" y="46710"/>
                </a:lnTo>
                <a:lnTo>
                  <a:pt x="9750" y="46700"/>
                </a:lnTo>
                <a:lnTo>
                  <a:pt x="9750" y="46690"/>
                </a:lnTo>
                <a:lnTo>
                  <a:pt x="9750" y="46680"/>
                </a:lnTo>
                <a:lnTo>
                  <a:pt x="9750" y="46670"/>
                </a:lnTo>
                <a:lnTo>
                  <a:pt x="9750" y="46660"/>
                </a:lnTo>
                <a:lnTo>
                  <a:pt x="9770" y="46640"/>
                </a:lnTo>
                <a:lnTo>
                  <a:pt x="9780" y="46630"/>
                </a:lnTo>
                <a:lnTo>
                  <a:pt x="9790" y="46610"/>
                </a:lnTo>
                <a:lnTo>
                  <a:pt x="9800" y="46600"/>
                </a:lnTo>
                <a:lnTo>
                  <a:pt x="9830" y="46580"/>
                </a:lnTo>
                <a:lnTo>
                  <a:pt x="9930" y="46560"/>
                </a:lnTo>
                <a:lnTo>
                  <a:pt x="9940" y="46560"/>
                </a:lnTo>
                <a:lnTo>
                  <a:pt x="9950" y="46540"/>
                </a:lnTo>
                <a:lnTo>
                  <a:pt x="9980" y="46480"/>
                </a:lnTo>
                <a:lnTo>
                  <a:pt x="9970" y="46450"/>
                </a:lnTo>
                <a:lnTo>
                  <a:pt x="9960" y="46440"/>
                </a:lnTo>
                <a:lnTo>
                  <a:pt x="9960" y="46420"/>
                </a:lnTo>
                <a:lnTo>
                  <a:pt x="9970" y="46410"/>
                </a:lnTo>
                <a:lnTo>
                  <a:pt x="9980" y="46400"/>
                </a:lnTo>
                <a:lnTo>
                  <a:pt x="9990" y="46370"/>
                </a:lnTo>
                <a:lnTo>
                  <a:pt x="10010" y="46370"/>
                </a:lnTo>
                <a:lnTo>
                  <a:pt x="10050" y="46310"/>
                </a:lnTo>
                <a:lnTo>
                  <a:pt x="10050" y="46300"/>
                </a:lnTo>
                <a:lnTo>
                  <a:pt x="10050" y="46280"/>
                </a:lnTo>
                <a:lnTo>
                  <a:pt x="10060" y="46270"/>
                </a:lnTo>
                <a:lnTo>
                  <a:pt x="10060" y="46260"/>
                </a:lnTo>
                <a:lnTo>
                  <a:pt x="10070" y="46240"/>
                </a:lnTo>
                <a:lnTo>
                  <a:pt x="10090" y="46230"/>
                </a:lnTo>
                <a:lnTo>
                  <a:pt x="10090" y="46220"/>
                </a:lnTo>
                <a:lnTo>
                  <a:pt x="10090" y="46200"/>
                </a:lnTo>
                <a:lnTo>
                  <a:pt x="10080" y="46190"/>
                </a:lnTo>
                <a:lnTo>
                  <a:pt x="10050" y="46150"/>
                </a:lnTo>
                <a:lnTo>
                  <a:pt x="10040" y="46150"/>
                </a:lnTo>
                <a:lnTo>
                  <a:pt x="10030" y="46140"/>
                </a:lnTo>
                <a:close/>
                <a:moveTo>
                  <a:pt x="11610" y="46370"/>
                </a:moveTo>
                <a:lnTo>
                  <a:pt x="11620" y="46360"/>
                </a:lnTo>
                <a:lnTo>
                  <a:pt x="11610" y="46350"/>
                </a:lnTo>
                <a:lnTo>
                  <a:pt x="11590" y="46330"/>
                </a:lnTo>
                <a:lnTo>
                  <a:pt x="11580" y="46320"/>
                </a:lnTo>
                <a:lnTo>
                  <a:pt x="11570" y="46320"/>
                </a:lnTo>
                <a:lnTo>
                  <a:pt x="11560" y="46320"/>
                </a:lnTo>
                <a:lnTo>
                  <a:pt x="11550" y="46320"/>
                </a:lnTo>
                <a:lnTo>
                  <a:pt x="11550" y="46330"/>
                </a:lnTo>
                <a:lnTo>
                  <a:pt x="11560" y="46340"/>
                </a:lnTo>
                <a:lnTo>
                  <a:pt x="11560" y="46350"/>
                </a:lnTo>
                <a:lnTo>
                  <a:pt x="11560" y="46360"/>
                </a:lnTo>
                <a:lnTo>
                  <a:pt x="11570" y="46360"/>
                </a:lnTo>
                <a:lnTo>
                  <a:pt x="11610" y="46370"/>
                </a:lnTo>
                <a:close/>
                <a:moveTo>
                  <a:pt x="15600" y="48700"/>
                </a:moveTo>
                <a:lnTo>
                  <a:pt x="15610" y="48700"/>
                </a:lnTo>
                <a:lnTo>
                  <a:pt x="15610" y="48690"/>
                </a:lnTo>
                <a:lnTo>
                  <a:pt x="15610" y="48680"/>
                </a:lnTo>
                <a:lnTo>
                  <a:pt x="15610" y="48670"/>
                </a:lnTo>
                <a:lnTo>
                  <a:pt x="15610" y="48660"/>
                </a:lnTo>
                <a:lnTo>
                  <a:pt x="15600" y="48640"/>
                </a:lnTo>
                <a:lnTo>
                  <a:pt x="15590" y="48630"/>
                </a:lnTo>
                <a:lnTo>
                  <a:pt x="15580" y="48630"/>
                </a:lnTo>
                <a:lnTo>
                  <a:pt x="15570" y="48640"/>
                </a:lnTo>
                <a:lnTo>
                  <a:pt x="15570" y="48650"/>
                </a:lnTo>
                <a:lnTo>
                  <a:pt x="15570" y="48660"/>
                </a:lnTo>
                <a:lnTo>
                  <a:pt x="15570" y="48670"/>
                </a:lnTo>
                <a:lnTo>
                  <a:pt x="15580" y="48670"/>
                </a:lnTo>
                <a:lnTo>
                  <a:pt x="15600" y="4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