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Volgograd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Volgogra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6940" y="59950"/>
                </a:moveTo>
                <a:lnTo>
                  <a:pt x="16840" y="59860"/>
                </a:lnTo>
                <a:lnTo>
                  <a:pt x="16770" y="59820"/>
                </a:lnTo>
                <a:lnTo>
                  <a:pt x="16760" y="59810"/>
                </a:lnTo>
                <a:lnTo>
                  <a:pt x="16750" y="59800"/>
                </a:lnTo>
                <a:lnTo>
                  <a:pt x="16750" y="59790"/>
                </a:lnTo>
                <a:lnTo>
                  <a:pt x="16740" y="59790"/>
                </a:lnTo>
                <a:lnTo>
                  <a:pt x="16590" y="59760"/>
                </a:lnTo>
                <a:lnTo>
                  <a:pt x="16580" y="59760"/>
                </a:lnTo>
                <a:lnTo>
                  <a:pt x="16570" y="59760"/>
                </a:lnTo>
                <a:lnTo>
                  <a:pt x="16560" y="59760"/>
                </a:lnTo>
                <a:lnTo>
                  <a:pt x="16540" y="59780"/>
                </a:lnTo>
                <a:lnTo>
                  <a:pt x="16530" y="59780"/>
                </a:lnTo>
                <a:lnTo>
                  <a:pt x="16530" y="59790"/>
                </a:lnTo>
                <a:lnTo>
                  <a:pt x="16520" y="59790"/>
                </a:lnTo>
                <a:lnTo>
                  <a:pt x="16520" y="59810"/>
                </a:lnTo>
                <a:lnTo>
                  <a:pt x="16510" y="59810"/>
                </a:lnTo>
                <a:lnTo>
                  <a:pt x="16510" y="59820"/>
                </a:lnTo>
                <a:lnTo>
                  <a:pt x="16500" y="59820"/>
                </a:lnTo>
                <a:lnTo>
                  <a:pt x="16500" y="59830"/>
                </a:lnTo>
                <a:lnTo>
                  <a:pt x="16470" y="59880"/>
                </a:lnTo>
                <a:lnTo>
                  <a:pt x="16410" y="59950"/>
                </a:lnTo>
                <a:lnTo>
                  <a:pt x="16400" y="59960"/>
                </a:lnTo>
                <a:lnTo>
                  <a:pt x="16360" y="59970"/>
                </a:lnTo>
                <a:lnTo>
                  <a:pt x="16340" y="59980"/>
                </a:lnTo>
                <a:lnTo>
                  <a:pt x="16340" y="59990"/>
                </a:lnTo>
                <a:lnTo>
                  <a:pt x="16320" y="60010"/>
                </a:lnTo>
                <a:lnTo>
                  <a:pt x="16320" y="60020"/>
                </a:lnTo>
                <a:lnTo>
                  <a:pt x="16310" y="60020"/>
                </a:lnTo>
                <a:lnTo>
                  <a:pt x="16270" y="60030"/>
                </a:lnTo>
                <a:lnTo>
                  <a:pt x="16250" y="60040"/>
                </a:lnTo>
                <a:lnTo>
                  <a:pt x="16230" y="60040"/>
                </a:lnTo>
                <a:lnTo>
                  <a:pt x="16210" y="60040"/>
                </a:lnTo>
                <a:lnTo>
                  <a:pt x="16200" y="60040"/>
                </a:lnTo>
                <a:lnTo>
                  <a:pt x="16180" y="60050"/>
                </a:lnTo>
                <a:lnTo>
                  <a:pt x="16150" y="60070"/>
                </a:lnTo>
                <a:lnTo>
                  <a:pt x="16130" y="60060"/>
                </a:lnTo>
                <a:lnTo>
                  <a:pt x="16120" y="60050"/>
                </a:lnTo>
                <a:lnTo>
                  <a:pt x="16110" y="60050"/>
                </a:lnTo>
                <a:lnTo>
                  <a:pt x="16100" y="60050"/>
                </a:lnTo>
                <a:lnTo>
                  <a:pt x="16090" y="60050"/>
                </a:lnTo>
                <a:lnTo>
                  <a:pt x="16080" y="60060"/>
                </a:lnTo>
                <a:lnTo>
                  <a:pt x="16070" y="60070"/>
                </a:lnTo>
                <a:lnTo>
                  <a:pt x="16060" y="60070"/>
                </a:lnTo>
                <a:lnTo>
                  <a:pt x="16060" y="60080"/>
                </a:lnTo>
                <a:lnTo>
                  <a:pt x="16060" y="60090"/>
                </a:lnTo>
                <a:lnTo>
                  <a:pt x="16070" y="60100"/>
                </a:lnTo>
                <a:lnTo>
                  <a:pt x="16080" y="60110"/>
                </a:lnTo>
                <a:lnTo>
                  <a:pt x="16090" y="60110"/>
                </a:lnTo>
                <a:lnTo>
                  <a:pt x="16100" y="60110"/>
                </a:lnTo>
                <a:lnTo>
                  <a:pt x="16120" y="60100"/>
                </a:lnTo>
                <a:lnTo>
                  <a:pt x="16130" y="60110"/>
                </a:lnTo>
                <a:lnTo>
                  <a:pt x="16140" y="60110"/>
                </a:lnTo>
                <a:lnTo>
                  <a:pt x="16140" y="60120"/>
                </a:lnTo>
                <a:lnTo>
                  <a:pt x="16150" y="60130"/>
                </a:lnTo>
                <a:lnTo>
                  <a:pt x="16160" y="60130"/>
                </a:lnTo>
                <a:lnTo>
                  <a:pt x="16170" y="60140"/>
                </a:lnTo>
                <a:lnTo>
                  <a:pt x="16160" y="60140"/>
                </a:lnTo>
                <a:lnTo>
                  <a:pt x="16160" y="60150"/>
                </a:lnTo>
                <a:lnTo>
                  <a:pt x="16160" y="60160"/>
                </a:lnTo>
                <a:lnTo>
                  <a:pt x="16150" y="60170"/>
                </a:lnTo>
                <a:lnTo>
                  <a:pt x="16140" y="60170"/>
                </a:lnTo>
                <a:lnTo>
                  <a:pt x="16130" y="60170"/>
                </a:lnTo>
                <a:lnTo>
                  <a:pt x="16120" y="60170"/>
                </a:lnTo>
                <a:lnTo>
                  <a:pt x="16100" y="60150"/>
                </a:lnTo>
                <a:lnTo>
                  <a:pt x="16090" y="60140"/>
                </a:lnTo>
                <a:lnTo>
                  <a:pt x="16080" y="60130"/>
                </a:lnTo>
                <a:lnTo>
                  <a:pt x="16060" y="60120"/>
                </a:lnTo>
                <a:lnTo>
                  <a:pt x="16050" y="60120"/>
                </a:lnTo>
                <a:lnTo>
                  <a:pt x="16050" y="60130"/>
                </a:lnTo>
                <a:lnTo>
                  <a:pt x="16040" y="60150"/>
                </a:lnTo>
                <a:lnTo>
                  <a:pt x="16040" y="60160"/>
                </a:lnTo>
                <a:lnTo>
                  <a:pt x="16040" y="60170"/>
                </a:lnTo>
                <a:lnTo>
                  <a:pt x="16030" y="60170"/>
                </a:lnTo>
                <a:lnTo>
                  <a:pt x="16010" y="60170"/>
                </a:lnTo>
                <a:lnTo>
                  <a:pt x="16000" y="60180"/>
                </a:lnTo>
                <a:lnTo>
                  <a:pt x="15990" y="60190"/>
                </a:lnTo>
                <a:lnTo>
                  <a:pt x="15980" y="60200"/>
                </a:lnTo>
                <a:lnTo>
                  <a:pt x="15960" y="60210"/>
                </a:lnTo>
                <a:lnTo>
                  <a:pt x="15950" y="60210"/>
                </a:lnTo>
                <a:lnTo>
                  <a:pt x="15950" y="60220"/>
                </a:lnTo>
                <a:lnTo>
                  <a:pt x="15950" y="60230"/>
                </a:lnTo>
                <a:lnTo>
                  <a:pt x="15950" y="60240"/>
                </a:lnTo>
                <a:lnTo>
                  <a:pt x="15940" y="60250"/>
                </a:lnTo>
                <a:lnTo>
                  <a:pt x="15930" y="60260"/>
                </a:lnTo>
                <a:lnTo>
                  <a:pt x="15920" y="60270"/>
                </a:lnTo>
                <a:lnTo>
                  <a:pt x="15920" y="60280"/>
                </a:lnTo>
                <a:lnTo>
                  <a:pt x="15930" y="60290"/>
                </a:lnTo>
                <a:lnTo>
                  <a:pt x="15930" y="60300"/>
                </a:lnTo>
                <a:lnTo>
                  <a:pt x="15920" y="60320"/>
                </a:lnTo>
                <a:lnTo>
                  <a:pt x="15920" y="60330"/>
                </a:lnTo>
                <a:lnTo>
                  <a:pt x="16020" y="60360"/>
                </a:lnTo>
                <a:lnTo>
                  <a:pt x="16030" y="60360"/>
                </a:lnTo>
                <a:lnTo>
                  <a:pt x="16030" y="60370"/>
                </a:lnTo>
                <a:lnTo>
                  <a:pt x="16030" y="60380"/>
                </a:lnTo>
                <a:lnTo>
                  <a:pt x="16030" y="60390"/>
                </a:lnTo>
                <a:lnTo>
                  <a:pt x="16030" y="60400"/>
                </a:lnTo>
                <a:lnTo>
                  <a:pt x="16030" y="60410"/>
                </a:lnTo>
                <a:lnTo>
                  <a:pt x="16040" y="60410"/>
                </a:lnTo>
                <a:lnTo>
                  <a:pt x="16090" y="60420"/>
                </a:lnTo>
                <a:lnTo>
                  <a:pt x="16090" y="60430"/>
                </a:lnTo>
                <a:lnTo>
                  <a:pt x="16100" y="60430"/>
                </a:lnTo>
                <a:lnTo>
                  <a:pt x="16100" y="60440"/>
                </a:lnTo>
                <a:lnTo>
                  <a:pt x="16110" y="60450"/>
                </a:lnTo>
                <a:lnTo>
                  <a:pt x="16110" y="60460"/>
                </a:lnTo>
                <a:lnTo>
                  <a:pt x="16120" y="60490"/>
                </a:lnTo>
                <a:lnTo>
                  <a:pt x="16020" y="60480"/>
                </a:lnTo>
                <a:lnTo>
                  <a:pt x="16010" y="60470"/>
                </a:lnTo>
                <a:lnTo>
                  <a:pt x="16000" y="60470"/>
                </a:lnTo>
                <a:lnTo>
                  <a:pt x="16000" y="60460"/>
                </a:lnTo>
                <a:lnTo>
                  <a:pt x="15990" y="60450"/>
                </a:lnTo>
                <a:lnTo>
                  <a:pt x="15910" y="60380"/>
                </a:lnTo>
                <a:lnTo>
                  <a:pt x="15900" y="60380"/>
                </a:lnTo>
                <a:lnTo>
                  <a:pt x="15900" y="60390"/>
                </a:lnTo>
                <a:lnTo>
                  <a:pt x="15890" y="60400"/>
                </a:lnTo>
                <a:lnTo>
                  <a:pt x="15890" y="60410"/>
                </a:lnTo>
                <a:lnTo>
                  <a:pt x="15890" y="60420"/>
                </a:lnTo>
                <a:lnTo>
                  <a:pt x="15900" y="60430"/>
                </a:lnTo>
                <a:lnTo>
                  <a:pt x="15900" y="60440"/>
                </a:lnTo>
                <a:lnTo>
                  <a:pt x="15890" y="60440"/>
                </a:lnTo>
                <a:lnTo>
                  <a:pt x="15890" y="60450"/>
                </a:lnTo>
                <a:lnTo>
                  <a:pt x="15850" y="60500"/>
                </a:lnTo>
                <a:lnTo>
                  <a:pt x="15820" y="60510"/>
                </a:lnTo>
                <a:lnTo>
                  <a:pt x="15800" y="60520"/>
                </a:lnTo>
                <a:lnTo>
                  <a:pt x="15790" y="60530"/>
                </a:lnTo>
                <a:lnTo>
                  <a:pt x="15780" y="60530"/>
                </a:lnTo>
                <a:lnTo>
                  <a:pt x="15720" y="60500"/>
                </a:lnTo>
                <a:lnTo>
                  <a:pt x="15710" y="60500"/>
                </a:lnTo>
                <a:lnTo>
                  <a:pt x="15700" y="60500"/>
                </a:lnTo>
                <a:lnTo>
                  <a:pt x="15690" y="60520"/>
                </a:lnTo>
                <a:lnTo>
                  <a:pt x="15680" y="60530"/>
                </a:lnTo>
                <a:lnTo>
                  <a:pt x="15670" y="60530"/>
                </a:lnTo>
                <a:lnTo>
                  <a:pt x="15660" y="60530"/>
                </a:lnTo>
                <a:lnTo>
                  <a:pt x="15650" y="60520"/>
                </a:lnTo>
                <a:lnTo>
                  <a:pt x="15640" y="60520"/>
                </a:lnTo>
                <a:lnTo>
                  <a:pt x="15640" y="60510"/>
                </a:lnTo>
                <a:lnTo>
                  <a:pt x="15650" y="60480"/>
                </a:lnTo>
                <a:lnTo>
                  <a:pt x="15650" y="60470"/>
                </a:lnTo>
                <a:lnTo>
                  <a:pt x="15640" y="60450"/>
                </a:lnTo>
                <a:lnTo>
                  <a:pt x="15640" y="60430"/>
                </a:lnTo>
                <a:lnTo>
                  <a:pt x="15640" y="60410"/>
                </a:lnTo>
                <a:lnTo>
                  <a:pt x="15640" y="60400"/>
                </a:lnTo>
                <a:lnTo>
                  <a:pt x="15640" y="60390"/>
                </a:lnTo>
                <a:lnTo>
                  <a:pt x="15630" y="60380"/>
                </a:lnTo>
                <a:lnTo>
                  <a:pt x="15600" y="60380"/>
                </a:lnTo>
                <a:lnTo>
                  <a:pt x="15590" y="60370"/>
                </a:lnTo>
                <a:lnTo>
                  <a:pt x="15580" y="60360"/>
                </a:lnTo>
                <a:lnTo>
                  <a:pt x="15570" y="60360"/>
                </a:lnTo>
                <a:lnTo>
                  <a:pt x="15560" y="60360"/>
                </a:lnTo>
                <a:lnTo>
                  <a:pt x="15550" y="60360"/>
                </a:lnTo>
                <a:lnTo>
                  <a:pt x="15540" y="60350"/>
                </a:lnTo>
                <a:lnTo>
                  <a:pt x="15530" y="60340"/>
                </a:lnTo>
                <a:lnTo>
                  <a:pt x="15500" y="60340"/>
                </a:lnTo>
                <a:lnTo>
                  <a:pt x="15490" y="60340"/>
                </a:lnTo>
                <a:lnTo>
                  <a:pt x="15490" y="60350"/>
                </a:lnTo>
                <a:lnTo>
                  <a:pt x="15490" y="60360"/>
                </a:lnTo>
                <a:lnTo>
                  <a:pt x="15490" y="60380"/>
                </a:lnTo>
                <a:lnTo>
                  <a:pt x="15500" y="60490"/>
                </a:lnTo>
                <a:lnTo>
                  <a:pt x="15500" y="60510"/>
                </a:lnTo>
                <a:lnTo>
                  <a:pt x="15510" y="60520"/>
                </a:lnTo>
                <a:lnTo>
                  <a:pt x="15510" y="60530"/>
                </a:lnTo>
                <a:lnTo>
                  <a:pt x="15520" y="60530"/>
                </a:lnTo>
                <a:lnTo>
                  <a:pt x="15580" y="60530"/>
                </a:lnTo>
                <a:lnTo>
                  <a:pt x="15590" y="60540"/>
                </a:lnTo>
                <a:lnTo>
                  <a:pt x="15590" y="60550"/>
                </a:lnTo>
                <a:lnTo>
                  <a:pt x="15600" y="60590"/>
                </a:lnTo>
                <a:lnTo>
                  <a:pt x="15590" y="60600"/>
                </a:lnTo>
                <a:lnTo>
                  <a:pt x="15580" y="60620"/>
                </a:lnTo>
                <a:lnTo>
                  <a:pt x="15560" y="60640"/>
                </a:lnTo>
                <a:lnTo>
                  <a:pt x="15550" y="60650"/>
                </a:lnTo>
                <a:lnTo>
                  <a:pt x="15550" y="60670"/>
                </a:lnTo>
                <a:lnTo>
                  <a:pt x="15550" y="60700"/>
                </a:lnTo>
                <a:lnTo>
                  <a:pt x="15350" y="60670"/>
                </a:lnTo>
                <a:lnTo>
                  <a:pt x="15340" y="60670"/>
                </a:lnTo>
                <a:lnTo>
                  <a:pt x="15310" y="60710"/>
                </a:lnTo>
                <a:lnTo>
                  <a:pt x="15320" y="60710"/>
                </a:lnTo>
                <a:lnTo>
                  <a:pt x="15330" y="60740"/>
                </a:lnTo>
                <a:lnTo>
                  <a:pt x="15320" y="60750"/>
                </a:lnTo>
                <a:lnTo>
                  <a:pt x="15300" y="60780"/>
                </a:lnTo>
                <a:lnTo>
                  <a:pt x="15290" y="60800"/>
                </a:lnTo>
                <a:lnTo>
                  <a:pt x="15280" y="60800"/>
                </a:lnTo>
                <a:lnTo>
                  <a:pt x="15280" y="60810"/>
                </a:lnTo>
                <a:lnTo>
                  <a:pt x="15270" y="60810"/>
                </a:lnTo>
                <a:lnTo>
                  <a:pt x="15260" y="60810"/>
                </a:lnTo>
                <a:lnTo>
                  <a:pt x="15250" y="60810"/>
                </a:lnTo>
                <a:lnTo>
                  <a:pt x="15230" y="60800"/>
                </a:lnTo>
                <a:lnTo>
                  <a:pt x="15220" y="60800"/>
                </a:lnTo>
                <a:lnTo>
                  <a:pt x="15200" y="60810"/>
                </a:lnTo>
                <a:lnTo>
                  <a:pt x="15190" y="60810"/>
                </a:lnTo>
                <a:lnTo>
                  <a:pt x="15170" y="60830"/>
                </a:lnTo>
                <a:lnTo>
                  <a:pt x="15130" y="60860"/>
                </a:lnTo>
                <a:lnTo>
                  <a:pt x="15120" y="60870"/>
                </a:lnTo>
                <a:lnTo>
                  <a:pt x="15120" y="60880"/>
                </a:lnTo>
                <a:lnTo>
                  <a:pt x="15080" y="60950"/>
                </a:lnTo>
                <a:lnTo>
                  <a:pt x="15080" y="60970"/>
                </a:lnTo>
                <a:lnTo>
                  <a:pt x="15070" y="60980"/>
                </a:lnTo>
                <a:lnTo>
                  <a:pt x="15080" y="61000"/>
                </a:lnTo>
                <a:lnTo>
                  <a:pt x="15130" y="61070"/>
                </a:lnTo>
                <a:lnTo>
                  <a:pt x="15120" y="61070"/>
                </a:lnTo>
                <a:lnTo>
                  <a:pt x="15110" y="61080"/>
                </a:lnTo>
                <a:lnTo>
                  <a:pt x="15100" y="61090"/>
                </a:lnTo>
                <a:lnTo>
                  <a:pt x="15090" y="61100"/>
                </a:lnTo>
                <a:lnTo>
                  <a:pt x="15080" y="61100"/>
                </a:lnTo>
                <a:lnTo>
                  <a:pt x="15080" y="61090"/>
                </a:lnTo>
                <a:lnTo>
                  <a:pt x="15070" y="61080"/>
                </a:lnTo>
                <a:lnTo>
                  <a:pt x="15070" y="61070"/>
                </a:lnTo>
                <a:lnTo>
                  <a:pt x="15050" y="61060"/>
                </a:lnTo>
                <a:lnTo>
                  <a:pt x="15030" y="61060"/>
                </a:lnTo>
                <a:lnTo>
                  <a:pt x="14980" y="61060"/>
                </a:lnTo>
                <a:lnTo>
                  <a:pt x="14840" y="61090"/>
                </a:lnTo>
                <a:lnTo>
                  <a:pt x="14820" y="61090"/>
                </a:lnTo>
                <a:lnTo>
                  <a:pt x="14810" y="61090"/>
                </a:lnTo>
                <a:lnTo>
                  <a:pt x="14800" y="61090"/>
                </a:lnTo>
                <a:lnTo>
                  <a:pt x="14790" y="61080"/>
                </a:lnTo>
                <a:lnTo>
                  <a:pt x="14780" y="61070"/>
                </a:lnTo>
                <a:lnTo>
                  <a:pt x="14780" y="61060"/>
                </a:lnTo>
                <a:lnTo>
                  <a:pt x="14770" y="61050"/>
                </a:lnTo>
                <a:lnTo>
                  <a:pt x="14770" y="61040"/>
                </a:lnTo>
                <a:lnTo>
                  <a:pt x="14770" y="61010"/>
                </a:lnTo>
                <a:lnTo>
                  <a:pt x="14770" y="60990"/>
                </a:lnTo>
                <a:lnTo>
                  <a:pt x="14770" y="60980"/>
                </a:lnTo>
                <a:lnTo>
                  <a:pt x="14760" y="60980"/>
                </a:lnTo>
                <a:lnTo>
                  <a:pt x="14730" y="60970"/>
                </a:lnTo>
                <a:lnTo>
                  <a:pt x="14720" y="60980"/>
                </a:lnTo>
                <a:lnTo>
                  <a:pt x="14710" y="60980"/>
                </a:lnTo>
                <a:lnTo>
                  <a:pt x="14700" y="60990"/>
                </a:lnTo>
                <a:lnTo>
                  <a:pt x="14680" y="61020"/>
                </a:lnTo>
                <a:lnTo>
                  <a:pt x="14670" y="61030"/>
                </a:lnTo>
                <a:lnTo>
                  <a:pt x="14660" y="61040"/>
                </a:lnTo>
                <a:lnTo>
                  <a:pt x="14650" y="61040"/>
                </a:lnTo>
                <a:lnTo>
                  <a:pt x="14640" y="61030"/>
                </a:lnTo>
                <a:lnTo>
                  <a:pt x="14630" y="61020"/>
                </a:lnTo>
                <a:lnTo>
                  <a:pt x="14610" y="60970"/>
                </a:lnTo>
                <a:lnTo>
                  <a:pt x="14540" y="60830"/>
                </a:lnTo>
                <a:lnTo>
                  <a:pt x="14530" y="60810"/>
                </a:lnTo>
                <a:lnTo>
                  <a:pt x="14520" y="60750"/>
                </a:lnTo>
                <a:lnTo>
                  <a:pt x="14510" y="60740"/>
                </a:lnTo>
                <a:lnTo>
                  <a:pt x="14510" y="60730"/>
                </a:lnTo>
                <a:lnTo>
                  <a:pt x="14510" y="60720"/>
                </a:lnTo>
                <a:lnTo>
                  <a:pt x="14500" y="60720"/>
                </a:lnTo>
                <a:lnTo>
                  <a:pt x="14390" y="60610"/>
                </a:lnTo>
                <a:lnTo>
                  <a:pt x="14370" y="60580"/>
                </a:lnTo>
                <a:lnTo>
                  <a:pt x="14360" y="60570"/>
                </a:lnTo>
                <a:lnTo>
                  <a:pt x="14280" y="60540"/>
                </a:lnTo>
                <a:lnTo>
                  <a:pt x="14260" y="60540"/>
                </a:lnTo>
                <a:lnTo>
                  <a:pt x="14250" y="60540"/>
                </a:lnTo>
                <a:lnTo>
                  <a:pt x="14240" y="60540"/>
                </a:lnTo>
                <a:lnTo>
                  <a:pt x="14240" y="60550"/>
                </a:lnTo>
                <a:lnTo>
                  <a:pt x="14230" y="60560"/>
                </a:lnTo>
                <a:lnTo>
                  <a:pt x="14220" y="60570"/>
                </a:lnTo>
                <a:lnTo>
                  <a:pt x="14220" y="60560"/>
                </a:lnTo>
                <a:lnTo>
                  <a:pt x="14200" y="60550"/>
                </a:lnTo>
                <a:lnTo>
                  <a:pt x="14190" y="60550"/>
                </a:lnTo>
                <a:lnTo>
                  <a:pt x="14160" y="60550"/>
                </a:lnTo>
                <a:lnTo>
                  <a:pt x="14100" y="60560"/>
                </a:lnTo>
                <a:lnTo>
                  <a:pt x="14070" y="60560"/>
                </a:lnTo>
                <a:lnTo>
                  <a:pt x="14070" y="60550"/>
                </a:lnTo>
                <a:lnTo>
                  <a:pt x="14060" y="60550"/>
                </a:lnTo>
                <a:lnTo>
                  <a:pt x="14060" y="60520"/>
                </a:lnTo>
                <a:lnTo>
                  <a:pt x="14080" y="60460"/>
                </a:lnTo>
                <a:lnTo>
                  <a:pt x="14090" y="60450"/>
                </a:lnTo>
                <a:lnTo>
                  <a:pt x="14100" y="60440"/>
                </a:lnTo>
                <a:lnTo>
                  <a:pt x="14110" y="60440"/>
                </a:lnTo>
                <a:lnTo>
                  <a:pt x="14110" y="60430"/>
                </a:lnTo>
                <a:lnTo>
                  <a:pt x="14110" y="60420"/>
                </a:lnTo>
                <a:lnTo>
                  <a:pt x="14110" y="60410"/>
                </a:lnTo>
                <a:lnTo>
                  <a:pt x="14110" y="60400"/>
                </a:lnTo>
                <a:lnTo>
                  <a:pt x="14100" y="60390"/>
                </a:lnTo>
                <a:lnTo>
                  <a:pt x="14100" y="60380"/>
                </a:lnTo>
                <a:lnTo>
                  <a:pt x="14080" y="60370"/>
                </a:lnTo>
                <a:lnTo>
                  <a:pt x="14080" y="60360"/>
                </a:lnTo>
                <a:lnTo>
                  <a:pt x="14080" y="60350"/>
                </a:lnTo>
                <a:lnTo>
                  <a:pt x="14080" y="60340"/>
                </a:lnTo>
                <a:lnTo>
                  <a:pt x="14080" y="60330"/>
                </a:lnTo>
                <a:lnTo>
                  <a:pt x="14090" y="60330"/>
                </a:lnTo>
                <a:lnTo>
                  <a:pt x="14090" y="60320"/>
                </a:lnTo>
                <a:lnTo>
                  <a:pt x="14130" y="60320"/>
                </a:lnTo>
                <a:lnTo>
                  <a:pt x="14140" y="60320"/>
                </a:lnTo>
                <a:lnTo>
                  <a:pt x="14140" y="60310"/>
                </a:lnTo>
                <a:lnTo>
                  <a:pt x="14140" y="60300"/>
                </a:lnTo>
                <a:lnTo>
                  <a:pt x="14130" y="60290"/>
                </a:lnTo>
                <a:lnTo>
                  <a:pt x="14120" y="60260"/>
                </a:lnTo>
                <a:lnTo>
                  <a:pt x="14090" y="60210"/>
                </a:lnTo>
                <a:lnTo>
                  <a:pt x="14090" y="60200"/>
                </a:lnTo>
                <a:lnTo>
                  <a:pt x="14100" y="60190"/>
                </a:lnTo>
                <a:lnTo>
                  <a:pt x="14130" y="60160"/>
                </a:lnTo>
                <a:lnTo>
                  <a:pt x="14150" y="60140"/>
                </a:lnTo>
                <a:lnTo>
                  <a:pt x="14220" y="60110"/>
                </a:lnTo>
                <a:lnTo>
                  <a:pt x="14230" y="60110"/>
                </a:lnTo>
                <a:lnTo>
                  <a:pt x="14270" y="60110"/>
                </a:lnTo>
                <a:lnTo>
                  <a:pt x="14280" y="60110"/>
                </a:lnTo>
                <a:lnTo>
                  <a:pt x="14290" y="60110"/>
                </a:lnTo>
                <a:lnTo>
                  <a:pt x="14290" y="60100"/>
                </a:lnTo>
                <a:lnTo>
                  <a:pt x="14300" y="60100"/>
                </a:lnTo>
                <a:lnTo>
                  <a:pt x="14310" y="60100"/>
                </a:lnTo>
                <a:lnTo>
                  <a:pt x="14320" y="60100"/>
                </a:lnTo>
                <a:lnTo>
                  <a:pt x="14330" y="60100"/>
                </a:lnTo>
                <a:lnTo>
                  <a:pt x="14340" y="60100"/>
                </a:lnTo>
                <a:lnTo>
                  <a:pt x="14350" y="60090"/>
                </a:lnTo>
                <a:lnTo>
                  <a:pt x="14360" y="60090"/>
                </a:lnTo>
                <a:lnTo>
                  <a:pt x="14370" y="60080"/>
                </a:lnTo>
                <a:lnTo>
                  <a:pt x="14400" y="60080"/>
                </a:lnTo>
                <a:lnTo>
                  <a:pt x="14410" y="60070"/>
                </a:lnTo>
                <a:lnTo>
                  <a:pt x="14420" y="60070"/>
                </a:lnTo>
                <a:lnTo>
                  <a:pt x="14440" y="60070"/>
                </a:lnTo>
                <a:lnTo>
                  <a:pt x="14440" y="60060"/>
                </a:lnTo>
                <a:lnTo>
                  <a:pt x="14450" y="60060"/>
                </a:lnTo>
                <a:lnTo>
                  <a:pt x="14450" y="60050"/>
                </a:lnTo>
                <a:lnTo>
                  <a:pt x="14450" y="60040"/>
                </a:lnTo>
                <a:lnTo>
                  <a:pt x="14460" y="60040"/>
                </a:lnTo>
                <a:lnTo>
                  <a:pt x="14460" y="60030"/>
                </a:lnTo>
                <a:lnTo>
                  <a:pt x="14480" y="60030"/>
                </a:lnTo>
                <a:lnTo>
                  <a:pt x="14480" y="60020"/>
                </a:lnTo>
                <a:lnTo>
                  <a:pt x="14480" y="60010"/>
                </a:lnTo>
                <a:lnTo>
                  <a:pt x="14490" y="60000"/>
                </a:lnTo>
                <a:lnTo>
                  <a:pt x="14490" y="59990"/>
                </a:lnTo>
                <a:lnTo>
                  <a:pt x="14490" y="59980"/>
                </a:lnTo>
                <a:lnTo>
                  <a:pt x="14480" y="59970"/>
                </a:lnTo>
                <a:lnTo>
                  <a:pt x="14460" y="59930"/>
                </a:lnTo>
                <a:lnTo>
                  <a:pt x="14460" y="59920"/>
                </a:lnTo>
                <a:lnTo>
                  <a:pt x="14460" y="59910"/>
                </a:lnTo>
                <a:lnTo>
                  <a:pt x="14460" y="59900"/>
                </a:lnTo>
                <a:lnTo>
                  <a:pt x="14490" y="59870"/>
                </a:lnTo>
                <a:lnTo>
                  <a:pt x="14510" y="59840"/>
                </a:lnTo>
                <a:lnTo>
                  <a:pt x="14510" y="59830"/>
                </a:lnTo>
                <a:lnTo>
                  <a:pt x="14520" y="59830"/>
                </a:lnTo>
                <a:lnTo>
                  <a:pt x="14520" y="59820"/>
                </a:lnTo>
                <a:lnTo>
                  <a:pt x="14510" y="59810"/>
                </a:lnTo>
                <a:lnTo>
                  <a:pt x="14510" y="59790"/>
                </a:lnTo>
                <a:lnTo>
                  <a:pt x="14500" y="59780"/>
                </a:lnTo>
                <a:lnTo>
                  <a:pt x="14470" y="59750"/>
                </a:lnTo>
                <a:lnTo>
                  <a:pt x="14460" y="59740"/>
                </a:lnTo>
                <a:lnTo>
                  <a:pt x="14460" y="59730"/>
                </a:lnTo>
                <a:lnTo>
                  <a:pt x="14460" y="59720"/>
                </a:lnTo>
                <a:lnTo>
                  <a:pt x="14470" y="59690"/>
                </a:lnTo>
                <a:lnTo>
                  <a:pt x="14470" y="59680"/>
                </a:lnTo>
                <a:lnTo>
                  <a:pt x="14470" y="59670"/>
                </a:lnTo>
                <a:lnTo>
                  <a:pt x="14460" y="59660"/>
                </a:lnTo>
                <a:lnTo>
                  <a:pt x="14450" y="59660"/>
                </a:lnTo>
                <a:lnTo>
                  <a:pt x="14350" y="59590"/>
                </a:lnTo>
                <a:lnTo>
                  <a:pt x="14330" y="59590"/>
                </a:lnTo>
                <a:lnTo>
                  <a:pt x="14310" y="59590"/>
                </a:lnTo>
                <a:lnTo>
                  <a:pt x="14300" y="59590"/>
                </a:lnTo>
                <a:lnTo>
                  <a:pt x="14290" y="59580"/>
                </a:lnTo>
                <a:lnTo>
                  <a:pt x="14290" y="59570"/>
                </a:lnTo>
                <a:lnTo>
                  <a:pt x="14290" y="59560"/>
                </a:lnTo>
                <a:lnTo>
                  <a:pt x="14280" y="59530"/>
                </a:lnTo>
                <a:lnTo>
                  <a:pt x="14280" y="59520"/>
                </a:lnTo>
                <a:lnTo>
                  <a:pt x="14280" y="59500"/>
                </a:lnTo>
                <a:lnTo>
                  <a:pt x="14270" y="59500"/>
                </a:lnTo>
                <a:lnTo>
                  <a:pt x="14270" y="59490"/>
                </a:lnTo>
                <a:lnTo>
                  <a:pt x="14260" y="59490"/>
                </a:lnTo>
                <a:lnTo>
                  <a:pt x="14260" y="59480"/>
                </a:lnTo>
                <a:lnTo>
                  <a:pt x="14250" y="59480"/>
                </a:lnTo>
                <a:lnTo>
                  <a:pt x="14240" y="59480"/>
                </a:lnTo>
                <a:lnTo>
                  <a:pt x="14220" y="59480"/>
                </a:lnTo>
                <a:lnTo>
                  <a:pt x="14170" y="59500"/>
                </a:lnTo>
                <a:lnTo>
                  <a:pt x="14160" y="59500"/>
                </a:lnTo>
                <a:lnTo>
                  <a:pt x="14110" y="59500"/>
                </a:lnTo>
                <a:lnTo>
                  <a:pt x="14100" y="59500"/>
                </a:lnTo>
                <a:lnTo>
                  <a:pt x="14090" y="59490"/>
                </a:lnTo>
                <a:lnTo>
                  <a:pt x="14090" y="59480"/>
                </a:lnTo>
                <a:lnTo>
                  <a:pt x="14090" y="59450"/>
                </a:lnTo>
                <a:lnTo>
                  <a:pt x="14090" y="59440"/>
                </a:lnTo>
                <a:lnTo>
                  <a:pt x="14090" y="59430"/>
                </a:lnTo>
                <a:lnTo>
                  <a:pt x="14090" y="59420"/>
                </a:lnTo>
                <a:lnTo>
                  <a:pt x="14070" y="59400"/>
                </a:lnTo>
                <a:lnTo>
                  <a:pt x="14070" y="59390"/>
                </a:lnTo>
                <a:lnTo>
                  <a:pt x="14070" y="59380"/>
                </a:lnTo>
                <a:lnTo>
                  <a:pt x="14080" y="59370"/>
                </a:lnTo>
                <a:lnTo>
                  <a:pt x="14100" y="59360"/>
                </a:lnTo>
                <a:lnTo>
                  <a:pt x="14110" y="59360"/>
                </a:lnTo>
                <a:lnTo>
                  <a:pt x="14110" y="59350"/>
                </a:lnTo>
                <a:lnTo>
                  <a:pt x="14100" y="59340"/>
                </a:lnTo>
                <a:lnTo>
                  <a:pt x="14100" y="59330"/>
                </a:lnTo>
                <a:lnTo>
                  <a:pt x="14100" y="59310"/>
                </a:lnTo>
                <a:lnTo>
                  <a:pt x="14100" y="59300"/>
                </a:lnTo>
                <a:lnTo>
                  <a:pt x="14100" y="59290"/>
                </a:lnTo>
                <a:lnTo>
                  <a:pt x="14090" y="59280"/>
                </a:lnTo>
                <a:lnTo>
                  <a:pt x="14080" y="59260"/>
                </a:lnTo>
                <a:lnTo>
                  <a:pt x="14080" y="59250"/>
                </a:lnTo>
                <a:lnTo>
                  <a:pt x="14090" y="59220"/>
                </a:lnTo>
                <a:lnTo>
                  <a:pt x="14090" y="59200"/>
                </a:lnTo>
                <a:lnTo>
                  <a:pt x="14090" y="59150"/>
                </a:lnTo>
                <a:lnTo>
                  <a:pt x="14090" y="59140"/>
                </a:lnTo>
                <a:lnTo>
                  <a:pt x="14100" y="59140"/>
                </a:lnTo>
                <a:lnTo>
                  <a:pt x="14110" y="59130"/>
                </a:lnTo>
                <a:lnTo>
                  <a:pt x="14120" y="59130"/>
                </a:lnTo>
                <a:lnTo>
                  <a:pt x="14120" y="59120"/>
                </a:lnTo>
                <a:lnTo>
                  <a:pt x="14120" y="59100"/>
                </a:lnTo>
                <a:lnTo>
                  <a:pt x="14120" y="59090"/>
                </a:lnTo>
                <a:lnTo>
                  <a:pt x="14140" y="59040"/>
                </a:lnTo>
                <a:lnTo>
                  <a:pt x="14160" y="58990"/>
                </a:lnTo>
                <a:lnTo>
                  <a:pt x="14160" y="58980"/>
                </a:lnTo>
                <a:lnTo>
                  <a:pt x="14160" y="58970"/>
                </a:lnTo>
                <a:lnTo>
                  <a:pt x="14150" y="58960"/>
                </a:lnTo>
                <a:lnTo>
                  <a:pt x="14140" y="58950"/>
                </a:lnTo>
                <a:lnTo>
                  <a:pt x="14130" y="58930"/>
                </a:lnTo>
                <a:lnTo>
                  <a:pt x="14120" y="58910"/>
                </a:lnTo>
                <a:lnTo>
                  <a:pt x="14050" y="58850"/>
                </a:lnTo>
                <a:lnTo>
                  <a:pt x="14040" y="58840"/>
                </a:lnTo>
                <a:lnTo>
                  <a:pt x="13990" y="58790"/>
                </a:lnTo>
                <a:lnTo>
                  <a:pt x="13970" y="58770"/>
                </a:lnTo>
                <a:lnTo>
                  <a:pt x="13970" y="58760"/>
                </a:lnTo>
                <a:lnTo>
                  <a:pt x="13810" y="58700"/>
                </a:lnTo>
                <a:lnTo>
                  <a:pt x="13790" y="58690"/>
                </a:lnTo>
                <a:lnTo>
                  <a:pt x="13790" y="58670"/>
                </a:lnTo>
                <a:lnTo>
                  <a:pt x="13790" y="58660"/>
                </a:lnTo>
                <a:lnTo>
                  <a:pt x="13790" y="58650"/>
                </a:lnTo>
                <a:lnTo>
                  <a:pt x="13790" y="58640"/>
                </a:lnTo>
                <a:lnTo>
                  <a:pt x="13790" y="58630"/>
                </a:lnTo>
                <a:lnTo>
                  <a:pt x="13790" y="58620"/>
                </a:lnTo>
                <a:lnTo>
                  <a:pt x="13790" y="58610"/>
                </a:lnTo>
                <a:lnTo>
                  <a:pt x="13780" y="58610"/>
                </a:lnTo>
                <a:lnTo>
                  <a:pt x="13760" y="58600"/>
                </a:lnTo>
                <a:lnTo>
                  <a:pt x="13750" y="58600"/>
                </a:lnTo>
                <a:lnTo>
                  <a:pt x="13740" y="58590"/>
                </a:lnTo>
                <a:lnTo>
                  <a:pt x="13730" y="58590"/>
                </a:lnTo>
                <a:lnTo>
                  <a:pt x="13650" y="58450"/>
                </a:lnTo>
                <a:lnTo>
                  <a:pt x="13730" y="58320"/>
                </a:lnTo>
                <a:lnTo>
                  <a:pt x="13740" y="58280"/>
                </a:lnTo>
                <a:lnTo>
                  <a:pt x="13730" y="58270"/>
                </a:lnTo>
                <a:lnTo>
                  <a:pt x="13720" y="58250"/>
                </a:lnTo>
                <a:lnTo>
                  <a:pt x="13690" y="58190"/>
                </a:lnTo>
                <a:lnTo>
                  <a:pt x="13680" y="58190"/>
                </a:lnTo>
                <a:lnTo>
                  <a:pt x="13680" y="58170"/>
                </a:lnTo>
                <a:lnTo>
                  <a:pt x="13690" y="58160"/>
                </a:lnTo>
                <a:lnTo>
                  <a:pt x="13690" y="58150"/>
                </a:lnTo>
                <a:lnTo>
                  <a:pt x="13710" y="58130"/>
                </a:lnTo>
                <a:lnTo>
                  <a:pt x="13710" y="58120"/>
                </a:lnTo>
                <a:lnTo>
                  <a:pt x="13740" y="58110"/>
                </a:lnTo>
                <a:lnTo>
                  <a:pt x="13750" y="58110"/>
                </a:lnTo>
                <a:lnTo>
                  <a:pt x="13750" y="58100"/>
                </a:lnTo>
                <a:lnTo>
                  <a:pt x="13750" y="58090"/>
                </a:lnTo>
                <a:lnTo>
                  <a:pt x="13750" y="58080"/>
                </a:lnTo>
                <a:lnTo>
                  <a:pt x="13750" y="58070"/>
                </a:lnTo>
                <a:lnTo>
                  <a:pt x="13740" y="58070"/>
                </a:lnTo>
                <a:lnTo>
                  <a:pt x="13720" y="58070"/>
                </a:lnTo>
                <a:lnTo>
                  <a:pt x="13690" y="58070"/>
                </a:lnTo>
                <a:lnTo>
                  <a:pt x="13680" y="58060"/>
                </a:lnTo>
                <a:lnTo>
                  <a:pt x="13670" y="58050"/>
                </a:lnTo>
                <a:lnTo>
                  <a:pt x="13650" y="58000"/>
                </a:lnTo>
                <a:lnTo>
                  <a:pt x="13640" y="57980"/>
                </a:lnTo>
                <a:lnTo>
                  <a:pt x="13630" y="57970"/>
                </a:lnTo>
                <a:lnTo>
                  <a:pt x="13630" y="57960"/>
                </a:lnTo>
                <a:lnTo>
                  <a:pt x="13620" y="57950"/>
                </a:lnTo>
                <a:lnTo>
                  <a:pt x="13540" y="57920"/>
                </a:lnTo>
                <a:lnTo>
                  <a:pt x="13530" y="57910"/>
                </a:lnTo>
                <a:lnTo>
                  <a:pt x="13520" y="57900"/>
                </a:lnTo>
                <a:lnTo>
                  <a:pt x="13530" y="57900"/>
                </a:lnTo>
                <a:lnTo>
                  <a:pt x="13570" y="57880"/>
                </a:lnTo>
                <a:lnTo>
                  <a:pt x="13650" y="57850"/>
                </a:lnTo>
                <a:lnTo>
                  <a:pt x="13660" y="57840"/>
                </a:lnTo>
                <a:lnTo>
                  <a:pt x="13660" y="57820"/>
                </a:lnTo>
                <a:lnTo>
                  <a:pt x="13660" y="57810"/>
                </a:lnTo>
                <a:lnTo>
                  <a:pt x="13670" y="57800"/>
                </a:lnTo>
                <a:lnTo>
                  <a:pt x="13690" y="57770"/>
                </a:lnTo>
                <a:lnTo>
                  <a:pt x="13700" y="57760"/>
                </a:lnTo>
                <a:lnTo>
                  <a:pt x="13760" y="57730"/>
                </a:lnTo>
                <a:lnTo>
                  <a:pt x="13820" y="57700"/>
                </a:lnTo>
                <a:lnTo>
                  <a:pt x="13870" y="57660"/>
                </a:lnTo>
                <a:lnTo>
                  <a:pt x="13880" y="57660"/>
                </a:lnTo>
                <a:lnTo>
                  <a:pt x="13900" y="57610"/>
                </a:lnTo>
                <a:lnTo>
                  <a:pt x="13910" y="57600"/>
                </a:lnTo>
                <a:lnTo>
                  <a:pt x="13920" y="57560"/>
                </a:lnTo>
                <a:lnTo>
                  <a:pt x="13940" y="57530"/>
                </a:lnTo>
                <a:lnTo>
                  <a:pt x="13940" y="57510"/>
                </a:lnTo>
                <a:lnTo>
                  <a:pt x="13960" y="57490"/>
                </a:lnTo>
                <a:lnTo>
                  <a:pt x="14010" y="57480"/>
                </a:lnTo>
                <a:lnTo>
                  <a:pt x="14030" y="57480"/>
                </a:lnTo>
                <a:lnTo>
                  <a:pt x="14060" y="57500"/>
                </a:lnTo>
                <a:lnTo>
                  <a:pt x="14080" y="57520"/>
                </a:lnTo>
                <a:lnTo>
                  <a:pt x="14090" y="57520"/>
                </a:lnTo>
                <a:lnTo>
                  <a:pt x="14140" y="57540"/>
                </a:lnTo>
                <a:lnTo>
                  <a:pt x="14210" y="57550"/>
                </a:lnTo>
                <a:lnTo>
                  <a:pt x="14220" y="57550"/>
                </a:lnTo>
                <a:lnTo>
                  <a:pt x="14250" y="57540"/>
                </a:lnTo>
                <a:lnTo>
                  <a:pt x="14270" y="57530"/>
                </a:lnTo>
                <a:lnTo>
                  <a:pt x="14280" y="57520"/>
                </a:lnTo>
                <a:lnTo>
                  <a:pt x="14410" y="57510"/>
                </a:lnTo>
                <a:lnTo>
                  <a:pt x="14420" y="57500"/>
                </a:lnTo>
                <a:lnTo>
                  <a:pt x="14460" y="57460"/>
                </a:lnTo>
                <a:lnTo>
                  <a:pt x="14470" y="57450"/>
                </a:lnTo>
                <a:lnTo>
                  <a:pt x="14500" y="57440"/>
                </a:lnTo>
                <a:lnTo>
                  <a:pt x="14510" y="57440"/>
                </a:lnTo>
                <a:lnTo>
                  <a:pt x="14520" y="57440"/>
                </a:lnTo>
                <a:lnTo>
                  <a:pt x="14530" y="57440"/>
                </a:lnTo>
                <a:lnTo>
                  <a:pt x="14580" y="57440"/>
                </a:lnTo>
                <a:lnTo>
                  <a:pt x="14600" y="57450"/>
                </a:lnTo>
                <a:lnTo>
                  <a:pt x="14660" y="57490"/>
                </a:lnTo>
                <a:lnTo>
                  <a:pt x="14720" y="57550"/>
                </a:lnTo>
                <a:lnTo>
                  <a:pt x="14740" y="57550"/>
                </a:lnTo>
                <a:lnTo>
                  <a:pt x="14760" y="57550"/>
                </a:lnTo>
                <a:lnTo>
                  <a:pt x="14760" y="57560"/>
                </a:lnTo>
                <a:lnTo>
                  <a:pt x="14880" y="57660"/>
                </a:lnTo>
                <a:lnTo>
                  <a:pt x="14890" y="57670"/>
                </a:lnTo>
                <a:lnTo>
                  <a:pt x="14900" y="57670"/>
                </a:lnTo>
                <a:lnTo>
                  <a:pt x="14940" y="57660"/>
                </a:lnTo>
                <a:lnTo>
                  <a:pt x="14950" y="57660"/>
                </a:lnTo>
                <a:lnTo>
                  <a:pt x="14980" y="57640"/>
                </a:lnTo>
                <a:lnTo>
                  <a:pt x="15010" y="57620"/>
                </a:lnTo>
                <a:lnTo>
                  <a:pt x="15040" y="57620"/>
                </a:lnTo>
                <a:lnTo>
                  <a:pt x="15060" y="57610"/>
                </a:lnTo>
                <a:lnTo>
                  <a:pt x="15080" y="57610"/>
                </a:lnTo>
                <a:lnTo>
                  <a:pt x="15090" y="57610"/>
                </a:lnTo>
                <a:lnTo>
                  <a:pt x="15100" y="57600"/>
                </a:lnTo>
                <a:lnTo>
                  <a:pt x="15100" y="57590"/>
                </a:lnTo>
                <a:lnTo>
                  <a:pt x="15090" y="57590"/>
                </a:lnTo>
                <a:lnTo>
                  <a:pt x="15090" y="57580"/>
                </a:lnTo>
                <a:lnTo>
                  <a:pt x="15100" y="57570"/>
                </a:lnTo>
                <a:lnTo>
                  <a:pt x="15180" y="57560"/>
                </a:lnTo>
                <a:lnTo>
                  <a:pt x="15190" y="57560"/>
                </a:lnTo>
                <a:lnTo>
                  <a:pt x="15200" y="57570"/>
                </a:lnTo>
                <a:lnTo>
                  <a:pt x="15210" y="57570"/>
                </a:lnTo>
                <a:lnTo>
                  <a:pt x="15220" y="57570"/>
                </a:lnTo>
                <a:lnTo>
                  <a:pt x="15230" y="57560"/>
                </a:lnTo>
                <a:lnTo>
                  <a:pt x="15230" y="57550"/>
                </a:lnTo>
                <a:lnTo>
                  <a:pt x="15240" y="57540"/>
                </a:lnTo>
                <a:lnTo>
                  <a:pt x="15240" y="57530"/>
                </a:lnTo>
                <a:lnTo>
                  <a:pt x="15240" y="57520"/>
                </a:lnTo>
                <a:lnTo>
                  <a:pt x="15250" y="57520"/>
                </a:lnTo>
                <a:lnTo>
                  <a:pt x="15260" y="57520"/>
                </a:lnTo>
                <a:lnTo>
                  <a:pt x="15270" y="57520"/>
                </a:lnTo>
                <a:lnTo>
                  <a:pt x="15280" y="57520"/>
                </a:lnTo>
                <a:lnTo>
                  <a:pt x="15290" y="57510"/>
                </a:lnTo>
                <a:lnTo>
                  <a:pt x="15300" y="57510"/>
                </a:lnTo>
                <a:lnTo>
                  <a:pt x="15310" y="57520"/>
                </a:lnTo>
                <a:lnTo>
                  <a:pt x="15310" y="57530"/>
                </a:lnTo>
                <a:lnTo>
                  <a:pt x="15310" y="57540"/>
                </a:lnTo>
                <a:lnTo>
                  <a:pt x="15310" y="57550"/>
                </a:lnTo>
                <a:lnTo>
                  <a:pt x="15310" y="57560"/>
                </a:lnTo>
                <a:lnTo>
                  <a:pt x="15300" y="57580"/>
                </a:lnTo>
                <a:lnTo>
                  <a:pt x="15300" y="57590"/>
                </a:lnTo>
                <a:lnTo>
                  <a:pt x="15310" y="57590"/>
                </a:lnTo>
                <a:lnTo>
                  <a:pt x="15310" y="57600"/>
                </a:lnTo>
                <a:lnTo>
                  <a:pt x="15320" y="57600"/>
                </a:lnTo>
                <a:lnTo>
                  <a:pt x="15330" y="57580"/>
                </a:lnTo>
                <a:lnTo>
                  <a:pt x="15340" y="57580"/>
                </a:lnTo>
                <a:lnTo>
                  <a:pt x="15350" y="57580"/>
                </a:lnTo>
                <a:lnTo>
                  <a:pt x="15360" y="57580"/>
                </a:lnTo>
                <a:lnTo>
                  <a:pt x="15370" y="57570"/>
                </a:lnTo>
                <a:lnTo>
                  <a:pt x="15380" y="57570"/>
                </a:lnTo>
                <a:lnTo>
                  <a:pt x="15390" y="57570"/>
                </a:lnTo>
                <a:lnTo>
                  <a:pt x="15390" y="57580"/>
                </a:lnTo>
                <a:lnTo>
                  <a:pt x="15400" y="57590"/>
                </a:lnTo>
                <a:lnTo>
                  <a:pt x="15410" y="57590"/>
                </a:lnTo>
                <a:lnTo>
                  <a:pt x="15420" y="57560"/>
                </a:lnTo>
                <a:lnTo>
                  <a:pt x="15430" y="57490"/>
                </a:lnTo>
                <a:lnTo>
                  <a:pt x="15460" y="57500"/>
                </a:lnTo>
                <a:lnTo>
                  <a:pt x="15480" y="57500"/>
                </a:lnTo>
                <a:lnTo>
                  <a:pt x="15560" y="57490"/>
                </a:lnTo>
                <a:lnTo>
                  <a:pt x="15570" y="57490"/>
                </a:lnTo>
                <a:lnTo>
                  <a:pt x="15570" y="57470"/>
                </a:lnTo>
                <a:lnTo>
                  <a:pt x="15580" y="57470"/>
                </a:lnTo>
                <a:lnTo>
                  <a:pt x="15590" y="57470"/>
                </a:lnTo>
                <a:lnTo>
                  <a:pt x="15590" y="57480"/>
                </a:lnTo>
                <a:lnTo>
                  <a:pt x="15600" y="57480"/>
                </a:lnTo>
                <a:lnTo>
                  <a:pt x="15600" y="57490"/>
                </a:lnTo>
                <a:lnTo>
                  <a:pt x="15630" y="57500"/>
                </a:lnTo>
                <a:lnTo>
                  <a:pt x="15640" y="57510"/>
                </a:lnTo>
                <a:lnTo>
                  <a:pt x="15650" y="57530"/>
                </a:lnTo>
                <a:lnTo>
                  <a:pt x="15660" y="57540"/>
                </a:lnTo>
                <a:lnTo>
                  <a:pt x="15660" y="57550"/>
                </a:lnTo>
                <a:lnTo>
                  <a:pt x="15670" y="57550"/>
                </a:lnTo>
                <a:lnTo>
                  <a:pt x="15680" y="57550"/>
                </a:lnTo>
                <a:lnTo>
                  <a:pt x="15690" y="57540"/>
                </a:lnTo>
                <a:lnTo>
                  <a:pt x="15690" y="57530"/>
                </a:lnTo>
                <a:lnTo>
                  <a:pt x="15690" y="57520"/>
                </a:lnTo>
                <a:lnTo>
                  <a:pt x="15690" y="57510"/>
                </a:lnTo>
                <a:lnTo>
                  <a:pt x="15700" y="57510"/>
                </a:lnTo>
                <a:lnTo>
                  <a:pt x="15710" y="57510"/>
                </a:lnTo>
                <a:lnTo>
                  <a:pt x="15720" y="57510"/>
                </a:lnTo>
                <a:lnTo>
                  <a:pt x="15760" y="57530"/>
                </a:lnTo>
                <a:lnTo>
                  <a:pt x="15780" y="57530"/>
                </a:lnTo>
                <a:lnTo>
                  <a:pt x="15810" y="57530"/>
                </a:lnTo>
                <a:lnTo>
                  <a:pt x="15850" y="57530"/>
                </a:lnTo>
                <a:lnTo>
                  <a:pt x="15860" y="57530"/>
                </a:lnTo>
                <a:lnTo>
                  <a:pt x="15870" y="57540"/>
                </a:lnTo>
                <a:lnTo>
                  <a:pt x="15870" y="57560"/>
                </a:lnTo>
                <a:lnTo>
                  <a:pt x="15880" y="57560"/>
                </a:lnTo>
                <a:lnTo>
                  <a:pt x="15890" y="57570"/>
                </a:lnTo>
                <a:lnTo>
                  <a:pt x="15900" y="57560"/>
                </a:lnTo>
                <a:lnTo>
                  <a:pt x="15910" y="57560"/>
                </a:lnTo>
                <a:lnTo>
                  <a:pt x="15920" y="57560"/>
                </a:lnTo>
                <a:lnTo>
                  <a:pt x="15920" y="57550"/>
                </a:lnTo>
                <a:lnTo>
                  <a:pt x="15930" y="57550"/>
                </a:lnTo>
                <a:lnTo>
                  <a:pt x="15960" y="57550"/>
                </a:lnTo>
                <a:lnTo>
                  <a:pt x="15960" y="57560"/>
                </a:lnTo>
                <a:lnTo>
                  <a:pt x="15970" y="57570"/>
                </a:lnTo>
                <a:lnTo>
                  <a:pt x="15970" y="57590"/>
                </a:lnTo>
                <a:lnTo>
                  <a:pt x="15970" y="57600"/>
                </a:lnTo>
                <a:lnTo>
                  <a:pt x="15980" y="57600"/>
                </a:lnTo>
                <a:lnTo>
                  <a:pt x="15990" y="57600"/>
                </a:lnTo>
                <a:lnTo>
                  <a:pt x="16000" y="57600"/>
                </a:lnTo>
                <a:lnTo>
                  <a:pt x="16020" y="57610"/>
                </a:lnTo>
                <a:lnTo>
                  <a:pt x="16050" y="57630"/>
                </a:lnTo>
                <a:lnTo>
                  <a:pt x="16060" y="57640"/>
                </a:lnTo>
                <a:lnTo>
                  <a:pt x="16060" y="57650"/>
                </a:lnTo>
                <a:lnTo>
                  <a:pt x="16060" y="57660"/>
                </a:lnTo>
                <a:lnTo>
                  <a:pt x="16060" y="57670"/>
                </a:lnTo>
                <a:lnTo>
                  <a:pt x="16060" y="57680"/>
                </a:lnTo>
                <a:lnTo>
                  <a:pt x="16070" y="57680"/>
                </a:lnTo>
                <a:lnTo>
                  <a:pt x="16060" y="57690"/>
                </a:lnTo>
                <a:lnTo>
                  <a:pt x="16060" y="57700"/>
                </a:lnTo>
                <a:lnTo>
                  <a:pt x="16060" y="57710"/>
                </a:lnTo>
                <a:lnTo>
                  <a:pt x="16060" y="57720"/>
                </a:lnTo>
                <a:lnTo>
                  <a:pt x="16060" y="57730"/>
                </a:lnTo>
                <a:lnTo>
                  <a:pt x="16060" y="57740"/>
                </a:lnTo>
                <a:lnTo>
                  <a:pt x="16070" y="57740"/>
                </a:lnTo>
                <a:lnTo>
                  <a:pt x="16110" y="57770"/>
                </a:lnTo>
                <a:lnTo>
                  <a:pt x="16120" y="57790"/>
                </a:lnTo>
                <a:lnTo>
                  <a:pt x="16120" y="57800"/>
                </a:lnTo>
                <a:lnTo>
                  <a:pt x="16120" y="57810"/>
                </a:lnTo>
                <a:lnTo>
                  <a:pt x="16130" y="57830"/>
                </a:lnTo>
                <a:lnTo>
                  <a:pt x="16130" y="57850"/>
                </a:lnTo>
                <a:lnTo>
                  <a:pt x="16120" y="57860"/>
                </a:lnTo>
                <a:lnTo>
                  <a:pt x="16120" y="57870"/>
                </a:lnTo>
                <a:lnTo>
                  <a:pt x="16110" y="57900"/>
                </a:lnTo>
                <a:lnTo>
                  <a:pt x="16110" y="57910"/>
                </a:lnTo>
                <a:lnTo>
                  <a:pt x="16100" y="57930"/>
                </a:lnTo>
                <a:lnTo>
                  <a:pt x="16090" y="57940"/>
                </a:lnTo>
                <a:lnTo>
                  <a:pt x="16080" y="57950"/>
                </a:lnTo>
                <a:lnTo>
                  <a:pt x="16070" y="57950"/>
                </a:lnTo>
                <a:lnTo>
                  <a:pt x="16050" y="57950"/>
                </a:lnTo>
                <a:lnTo>
                  <a:pt x="16040" y="57960"/>
                </a:lnTo>
                <a:lnTo>
                  <a:pt x="16040" y="57970"/>
                </a:lnTo>
                <a:lnTo>
                  <a:pt x="16040" y="57980"/>
                </a:lnTo>
                <a:lnTo>
                  <a:pt x="16050" y="57980"/>
                </a:lnTo>
                <a:lnTo>
                  <a:pt x="16080" y="57990"/>
                </a:lnTo>
                <a:lnTo>
                  <a:pt x="16090" y="58000"/>
                </a:lnTo>
                <a:lnTo>
                  <a:pt x="16090" y="58010"/>
                </a:lnTo>
                <a:lnTo>
                  <a:pt x="16090" y="58020"/>
                </a:lnTo>
                <a:lnTo>
                  <a:pt x="16080" y="58030"/>
                </a:lnTo>
                <a:lnTo>
                  <a:pt x="16070" y="58040"/>
                </a:lnTo>
                <a:lnTo>
                  <a:pt x="16070" y="58050"/>
                </a:lnTo>
                <a:lnTo>
                  <a:pt x="16060" y="58060"/>
                </a:lnTo>
                <a:lnTo>
                  <a:pt x="16060" y="58070"/>
                </a:lnTo>
                <a:lnTo>
                  <a:pt x="16060" y="58080"/>
                </a:lnTo>
                <a:lnTo>
                  <a:pt x="16070" y="58080"/>
                </a:lnTo>
                <a:lnTo>
                  <a:pt x="16070" y="58090"/>
                </a:lnTo>
                <a:lnTo>
                  <a:pt x="16080" y="58090"/>
                </a:lnTo>
                <a:lnTo>
                  <a:pt x="16150" y="58090"/>
                </a:lnTo>
                <a:lnTo>
                  <a:pt x="16160" y="58090"/>
                </a:lnTo>
                <a:lnTo>
                  <a:pt x="16170" y="58080"/>
                </a:lnTo>
                <a:lnTo>
                  <a:pt x="16180" y="58070"/>
                </a:lnTo>
                <a:lnTo>
                  <a:pt x="16190" y="58060"/>
                </a:lnTo>
                <a:lnTo>
                  <a:pt x="16210" y="58060"/>
                </a:lnTo>
                <a:lnTo>
                  <a:pt x="16240" y="58070"/>
                </a:lnTo>
                <a:lnTo>
                  <a:pt x="16250" y="58070"/>
                </a:lnTo>
                <a:lnTo>
                  <a:pt x="16250" y="58080"/>
                </a:lnTo>
                <a:lnTo>
                  <a:pt x="16250" y="58090"/>
                </a:lnTo>
                <a:lnTo>
                  <a:pt x="16250" y="58110"/>
                </a:lnTo>
                <a:lnTo>
                  <a:pt x="16250" y="58120"/>
                </a:lnTo>
                <a:lnTo>
                  <a:pt x="16260" y="58120"/>
                </a:lnTo>
                <a:lnTo>
                  <a:pt x="16270" y="58120"/>
                </a:lnTo>
                <a:lnTo>
                  <a:pt x="16280" y="58100"/>
                </a:lnTo>
                <a:lnTo>
                  <a:pt x="16290" y="58090"/>
                </a:lnTo>
                <a:lnTo>
                  <a:pt x="16350" y="58080"/>
                </a:lnTo>
                <a:lnTo>
                  <a:pt x="16360" y="58080"/>
                </a:lnTo>
                <a:lnTo>
                  <a:pt x="16360" y="58070"/>
                </a:lnTo>
                <a:lnTo>
                  <a:pt x="16360" y="58060"/>
                </a:lnTo>
                <a:lnTo>
                  <a:pt x="16350" y="58050"/>
                </a:lnTo>
                <a:lnTo>
                  <a:pt x="16350" y="58040"/>
                </a:lnTo>
                <a:lnTo>
                  <a:pt x="16350" y="57980"/>
                </a:lnTo>
                <a:lnTo>
                  <a:pt x="16350" y="57970"/>
                </a:lnTo>
                <a:lnTo>
                  <a:pt x="16350" y="57960"/>
                </a:lnTo>
                <a:lnTo>
                  <a:pt x="16360" y="57950"/>
                </a:lnTo>
                <a:lnTo>
                  <a:pt x="16360" y="57940"/>
                </a:lnTo>
                <a:lnTo>
                  <a:pt x="16370" y="57930"/>
                </a:lnTo>
                <a:lnTo>
                  <a:pt x="16390" y="57920"/>
                </a:lnTo>
                <a:lnTo>
                  <a:pt x="16420" y="57910"/>
                </a:lnTo>
                <a:lnTo>
                  <a:pt x="16440" y="57910"/>
                </a:lnTo>
                <a:lnTo>
                  <a:pt x="16460" y="57910"/>
                </a:lnTo>
                <a:lnTo>
                  <a:pt x="16490" y="57920"/>
                </a:lnTo>
                <a:lnTo>
                  <a:pt x="16550" y="57980"/>
                </a:lnTo>
                <a:lnTo>
                  <a:pt x="16550" y="57990"/>
                </a:lnTo>
                <a:lnTo>
                  <a:pt x="16580" y="57990"/>
                </a:lnTo>
                <a:lnTo>
                  <a:pt x="16580" y="58000"/>
                </a:lnTo>
                <a:lnTo>
                  <a:pt x="16590" y="58000"/>
                </a:lnTo>
                <a:lnTo>
                  <a:pt x="16590" y="58010"/>
                </a:lnTo>
                <a:lnTo>
                  <a:pt x="16600" y="58020"/>
                </a:lnTo>
                <a:lnTo>
                  <a:pt x="16600" y="58030"/>
                </a:lnTo>
                <a:lnTo>
                  <a:pt x="16600" y="58130"/>
                </a:lnTo>
                <a:lnTo>
                  <a:pt x="16600" y="58140"/>
                </a:lnTo>
                <a:lnTo>
                  <a:pt x="16600" y="58150"/>
                </a:lnTo>
                <a:lnTo>
                  <a:pt x="16610" y="58150"/>
                </a:lnTo>
                <a:lnTo>
                  <a:pt x="16620" y="58150"/>
                </a:lnTo>
                <a:lnTo>
                  <a:pt x="16720" y="58150"/>
                </a:lnTo>
                <a:lnTo>
                  <a:pt x="16730" y="58140"/>
                </a:lnTo>
                <a:lnTo>
                  <a:pt x="16730" y="58130"/>
                </a:lnTo>
                <a:lnTo>
                  <a:pt x="16740" y="58130"/>
                </a:lnTo>
                <a:lnTo>
                  <a:pt x="16740" y="58120"/>
                </a:lnTo>
                <a:lnTo>
                  <a:pt x="16740" y="58110"/>
                </a:lnTo>
                <a:lnTo>
                  <a:pt x="16760" y="58110"/>
                </a:lnTo>
                <a:lnTo>
                  <a:pt x="16770" y="58110"/>
                </a:lnTo>
                <a:lnTo>
                  <a:pt x="16780" y="58110"/>
                </a:lnTo>
                <a:lnTo>
                  <a:pt x="16780" y="58120"/>
                </a:lnTo>
                <a:lnTo>
                  <a:pt x="16790" y="58130"/>
                </a:lnTo>
                <a:lnTo>
                  <a:pt x="16850" y="58130"/>
                </a:lnTo>
                <a:lnTo>
                  <a:pt x="16860" y="58130"/>
                </a:lnTo>
                <a:lnTo>
                  <a:pt x="16860" y="58120"/>
                </a:lnTo>
                <a:lnTo>
                  <a:pt x="16860" y="58110"/>
                </a:lnTo>
                <a:lnTo>
                  <a:pt x="16850" y="58100"/>
                </a:lnTo>
                <a:lnTo>
                  <a:pt x="16850" y="58090"/>
                </a:lnTo>
                <a:lnTo>
                  <a:pt x="16850" y="58080"/>
                </a:lnTo>
                <a:lnTo>
                  <a:pt x="16850" y="58070"/>
                </a:lnTo>
                <a:lnTo>
                  <a:pt x="16860" y="58060"/>
                </a:lnTo>
                <a:lnTo>
                  <a:pt x="16880" y="58050"/>
                </a:lnTo>
                <a:lnTo>
                  <a:pt x="16890" y="58050"/>
                </a:lnTo>
                <a:lnTo>
                  <a:pt x="16900" y="58050"/>
                </a:lnTo>
                <a:lnTo>
                  <a:pt x="16910" y="58050"/>
                </a:lnTo>
                <a:lnTo>
                  <a:pt x="16910" y="58040"/>
                </a:lnTo>
                <a:lnTo>
                  <a:pt x="16910" y="57990"/>
                </a:lnTo>
                <a:lnTo>
                  <a:pt x="16910" y="57980"/>
                </a:lnTo>
                <a:lnTo>
                  <a:pt x="16920" y="57980"/>
                </a:lnTo>
                <a:lnTo>
                  <a:pt x="16940" y="57990"/>
                </a:lnTo>
                <a:lnTo>
                  <a:pt x="16960" y="57990"/>
                </a:lnTo>
                <a:lnTo>
                  <a:pt x="16970" y="58000"/>
                </a:lnTo>
                <a:lnTo>
                  <a:pt x="17000" y="57990"/>
                </a:lnTo>
                <a:lnTo>
                  <a:pt x="17010" y="57990"/>
                </a:lnTo>
                <a:lnTo>
                  <a:pt x="17020" y="58010"/>
                </a:lnTo>
                <a:lnTo>
                  <a:pt x="17040" y="58020"/>
                </a:lnTo>
                <a:lnTo>
                  <a:pt x="17050" y="58030"/>
                </a:lnTo>
                <a:lnTo>
                  <a:pt x="17060" y="58030"/>
                </a:lnTo>
                <a:lnTo>
                  <a:pt x="17070" y="58030"/>
                </a:lnTo>
                <a:lnTo>
                  <a:pt x="17080" y="58030"/>
                </a:lnTo>
                <a:lnTo>
                  <a:pt x="17080" y="58040"/>
                </a:lnTo>
                <a:lnTo>
                  <a:pt x="17080" y="58050"/>
                </a:lnTo>
                <a:lnTo>
                  <a:pt x="17070" y="58060"/>
                </a:lnTo>
                <a:lnTo>
                  <a:pt x="17060" y="58070"/>
                </a:lnTo>
                <a:lnTo>
                  <a:pt x="17060" y="58080"/>
                </a:lnTo>
                <a:lnTo>
                  <a:pt x="17060" y="58090"/>
                </a:lnTo>
                <a:lnTo>
                  <a:pt x="17070" y="58100"/>
                </a:lnTo>
                <a:lnTo>
                  <a:pt x="17080" y="58110"/>
                </a:lnTo>
                <a:lnTo>
                  <a:pt x="17090" y="58110"/>
                </a:lnTo>
                <a:lnTo>
                  <a:pt x="17100" y="58110"/>
                </a:lnTo>
                <a:lnTo>
                  <a:pt x="17100" y="58120"/>
                </a:lnTo>
                <a:lnTo>
                  <a:pt x="17100" y="58130"/>
                </a:lnTo>
                <a:lnTo>
                  <a:pt x="17100" y="58140"/>
                </a:lnTo>
                <a:lnTo>
                  <a:pt x="17110" y="58150"/>
                </a:lnTo>
                <a:lnTo>
                  <a:pt x="17130" y="58170"/>
                </a:lnTo>
                <a:lnTo>
                  <a:pt x="17140" y="58180"/>
                </a:lnTo>
                <a:lnTo>
                  <a:pt x="17150" y="58190"/>
                </a:lnTo>
                <a:lnTo>
                  <a:pt x="17190" y="58200"/>
                </a:lnTo>
                <a:lnTo>
                  <a:pt x="17200" y="58190"/>
                </a:lnTo>
                <a:lnTo>
                  <a:pt x="17210" y="58190"/>
                </a:lnTo>
                <a:lnTo>
                  <a:pt x="17210" y="58180"/>
                </a:lnTo>
                <a:lnTo>
                  <a:pt x="17220" y="58170"/>
                </a:lnTo>
                <a:lnTo>
                  <a:pt x="17300" y="58160"/>
                </a:lnTo>
                <a:lnTo>
                  <a:pt x="17310" y="58170"/>
                </a:lnTo>
                <a:lnTo>
                  <a:pt x="17320" y="58180"/>
                </a:lnTo>
                <a:lnTo>
                  <a:pt x="17320" y="58190"/>
                </a:lnTo>
                <a:lnTo>
                  <a:pt x="17310" y="58210"/>
                </a:lnTo>
                <a:lnTo>
                  <a:pt x="17320" y="58230"/>
                </a:lnTo>
                <a:lnTo>
                  <a:pt x="17320" y="58240"/>
                </a:lnTo>
                <a:lnTo>
                  <a:pt x="17330" y="58250"/>
                </a:lnTo>
                <a:lnTo>
                  <a:pt x="17330" y="58260"/>
                </a:lnTo>
                <a:lnTo>
                  <a:pt x="17330" y="58270"/>
                </a:lnTo>
                <a:lnTo>
                  <a:pt x="17330" y="58290"/>
                </a:lnTo>
                <a:lnTo>
                  <a:pt x="17330" y="58300"/>
                </a:lnTo>
                <a:lnTo>
                  <a:pt x="17360" y="58300"/>
                </a:lnTo>
                <a:lnTo>
                  <a:pt x="17450" y="58300"/>
                </a:lnTo>
                <a:lnTo>
                  <a:pt x="17450" y="58310"/>
                </a:lnTo>
                <a:lnTo>
                  <a:pt x="17450" y="58320"/>
                </a:lnTo>
                <a:lnTo>
                  <a:pt x="17440" y="58320"/>
                </a:lnTo>
                <a:lnTo>
                  <a:pt x="17440" y="58330"/>
                </a:lnTo>
                <a:lnTo>
                  <a:pt x="17440" y="58340"/>
                </a:lnTo>
                <a:lnTo>
                  <a:pt x="17430" y="58340"/>
                </a:lnTo>
                <a:lnTo>
                  <a:pt x="17420" y="58340"/>
                </a:lnTo>
                <a:lnTo>
                  <a:pt x="17420" y="58350"/>
                </a:lnTo>
                <a:lnTo>
                  <a:pt x="17420" y="58340"/>
                </a:lnTo>
                <a:lnTo>
                  <a:pt x="17410" y="58340"/>
                </a:lnTo>
                <a:lnTo>
                  <a:pt x="17410" y="58350"/>
                </a:lnTo>
                <a:lnTo>
                  <a:pt x="17400" y="58340"/>
                </a:lnTo>
                <a:lnTo>
                  <a:pt x="17400" y="58350"/>
                </a:lnTo>
                <a:lnTo>
                  <a:pt x="17400" y="58340"/>
                </a:lnTo>
                <a:lnTo>
                  <a:pt x="17390" y="58350"/>
                </a:lnTo>
                <a:lnTo>
                  <a:pt x="17390" y="58360"/>
                </a:lnTo>
                <a:lnTo>
                  <a:pt x="17380" y="58360"/>
                </a:lnTo>
                <a:lnTo>
                  <a:pt x="17380" y="58370"/>
                </a:lnTo>
                <a:lnTo>
                  <a:pt x="17370" y="58370"/>
                </a:lnTo>
                <a:lnTo>
                  <a:pt x="17370" y="58390"/>
                </a:lnTo>
                <a:lnTo>
                  <a:pt x="17370" y="58400"/>
                </a:lnTo>
                <a:lnTo>
                  <a:pt x="17370" y="58410"/>
                </a:lnTo>
                <a:lnTo>
                  <a:pt x="17380" y="58420"/>
                </a:lnTo>
                <a:lnTo>
                  <a:pt x="17390" y="58430"/>
                </a:lnTo>
                <a:lnTo>
                  <a:pt x="17380" y="58450"/>
                </a:lnTo>
                <a:lnTo>
                  <a:pt x="17350" y="58480"/>
                </a:lnTo>
                <a:lnTo>
                  <a:pt x="17350" y="58490"/>
                </a:lnTo>
                <a:lnTo>
                  <a:pt x="17360" y="58510"/>
                </a:lnTo>
                <a:lnTo>
                  <a:pt x="17390" y="58560"/>
                </a:lnTo>
                <a:lnTo>
                  <a:pt x="17390" y="58600"/>
                </a:lnTo>
                <a:lnTo>
                  <a:pt x="17380" y="58610"/>
                </a:lnTo>
                <a:lnTo>
                  <a:pt x="17330" y="58680"/>
                </a:lnTo>
                <a:lnTo>
                  <a:pt x="17300" y="58720"/>
                </a:lnTo>
                <a:lnTo>
                  <a:pt x="17160" y="58780"/>
                </a:lnTo>
                <a:lnTo>
                  <a:pt x="17150" y="58790"/>
                </a:lnTo>
                <a:lnTo>
                  <a:pt x="17140" y="58790"/>
                </a:lnTo>
                <a:lnTo>
                  <a:pt x="17120" y="58800"/>
                </a:lnTo>
                <a:lnTo>
                  <a:pt x="17120" y="58830"/>
                </a:lnTo>
                <a:lnTo>
                  <a:pt x="17100" y="58920"/>
                </a:lnTo>
                <a:lnTo>
                  <a:pt x="17100" y="58990"/>
                </a:lnTo>
                <a:lnTo>
                  <a:pt x="17090" y="59040"/>
                </a:lnTo>
                <a:lnTo>
                  <a:pt x="17090" y="59050"/>
                </a:lnTo>
                <a:lnTo>
                  <a:pt x="17080" y="59050"/>
                </a:lnTo>
                <a:lnTo>
                  <a:pt x="17080" y="59080"/>
                </a:lnTo>
                <a:lnTo>
                  <a:pt x="17080" y="59090"/>
                </a:lnTo>
                <a:lnTo>
                  <a:pt x="17070" y="59150"/>
                </a:lnTo>
                <a:lnTo>
                  <a:pt x="17060" y="59220"/>
                </a:lnTo>
                <a:lnTo>
                  <a:pt x="17050" y="59310"/>
                </a:lnTo>
                <a:lnTo>
                  <a:pt x="17060" y="59310"/>
                </a:lnTo>
                <a:lnTo>
                  <a:pt x="17080" y="59330"/>
                </a:lnTo>
                <a:lnTo>
                  <a:pt x="17130" y="59360"/>
                </a:lnTo>
                <a:lnTo>
                  <a:pt x="17180" y="59400"/>
                </a:lnTo>
                <a:lnTo>
                  <a:pt x="17190" y="59420"/>
                </a:lnTo>
                <a:lnTo>
                  <a:pt x="17200" y="59450"/>
                </a:lnTo>
                <a:lnTo>
                  <a:pt x="17210" y="59490"/>
                </a:lnTo>
                <a:lnTo>
                  <a:pt x="17200" y="59540"/>
                </a:lnTo>
                <a:lnTo>
                  <a:pt x="17170" y="59590"/>
                </a:lnTo>
                <a:lnTo>
                  <a:pt x="17140" y="59630"/>
                </a:lnTo>
                <a:lnTo>
                  <a:pt x="17130" y="59640"/>
                </a:lnTo>
                <a:lnTo>
                  <a:pt x="17120" y="59640"/>
                </a:lnTo>
                <a:lnTo>
                  <a:pt x="17100" y="59660"/>
                </a:lnTo>
                <a:lnTo>
                  <a:pt x="17070" y="59680"/>
                </a:lnTo>
                <a:lnTo>
                  <a:pt x="17060" y="59680"/>
                </a:lnTo>
                <a:lnTo>
                  <a:pt x="17050" y="59690"/>
                </a:lnTo>
                <a:lnTo>
                  <a:pt x="17010" y="59780"/>
                </a:lnTo>
                <a:lnTo>
                  <a:pt x="16980" y="59870"/>
                </a:lnTo>
                <a:lnTo>
                  <a:pt x="16940" y="59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