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Vladimir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Vladimir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1770" y="51610"/>
                </a:moveTo>
                <a:lnTo>
                  <a:pt x="11860" y="51670"/>
                </a:lnTo>
                <a:lnTo>
                  <a:pt x="11870" y="51690"/>
                </a:lnTo>
                <a:lnTo>
                  <a:pt x="11880" y="51700"/>
                </a:lnTo>
                <a:lnTo>
                  <a:pt x="11880" y="51710"/>
                </a:lnTo>
                <a:lnTo>
                  <a:pt x="11880" y="51720"/>
                </a:lnTo>
                <a:lnTo>
                  <a:pt x="11880" y="51730"/>
                </a:lnTo>
                <a:lnTo>
                  <a:pt x="11880" y="51740"/>
                </a:lnTo>
                <a:lnTo>
                  <a:pt x="11890" y="51750"/>
                </a:lnTo>
                <a:lnTo>
                  <a:pt x="11880" y="51750"/>
                </a:lnTo>
                <a:lnTo>
                  <a:pt x="11870" y="51750"/>
                </a:lnTo>
                <a:lnTo>
                  <a:pt x="11870" y="51760"/>
                </a:lnTo>
                <a:lnTo>
                  <a:pt x="11880" y="51760"/>
                </a:lnTo>
                <a:lnTo>
                  <a:pt x="11880" y="51770"/>
                </a:lnTo>
                <a:lnTo>
                  <a:pt x="11880" y="51780"/>
                </a:lnTo>
                <a:lnTo>
                  <a:pt x="11890" y="51790"/>
                </a:lnTo>
                <a:lnTo>
                  <a:pt x="11920" y="51760"/>
                </a:lnTo>
                <a:lnTo>
                  <a:pt x="11930" y="51750"/>
                </a:lnTo>
                <a:lnTo>
                  <a:pt x="11930" y="51740"/>
                </a:lnTo>
                <a:lnTo>
                  <a:pt x="12000" y="51740"/>
                </a:lnTo>
                <a:lnTo>
                  <a:pt x="12000" y="51730"/>
                </a:lnTo>
                <a:lnTo>
                  <a:pt x="12000" y="51720"/>
                </a:lnTo>
                <a:lnTo>
                  <a:pt x="12000" y="51710"/>
                </a:lnTo>
                <a:lnTo>
                  <a:pt x="12010" y="51710"/>
                </a:lnTo>
                <a:lnTo>
                  <a:pt x="12070" y="51720"/>
                </a:lnTo>
                <a:lnTo>
                  <a:pt x="12080" y="51730"/>
                </a:lnTo>
                <a:lnTo>
                  <a:pt x="12080" y="51740"/>
                </a:lnTo>
                <a:lnTo>
                  <a:pt x="12080" y="51750"/>
                </a:lnTo>
                <a:lnTo>
                  <a:pt x="12090" y="51750"/>
                </a:lnTo>
                <a:lnTo>
                  <a:pt x="12100" y="51750"/>
                </a:lnTo>
                <a:lnTo>
                  <a:pt x="12100" y="51760"/>
                </a:lnTo>
                <a:lnTo>
                  <a:pt x="12110" y="51770"/>
                </a:lnTo>
                <a:lnTo>
                  <a:pt x="12120" y="51770"/>
                </a:lnTo>
                <a:lnTo>
                  <a:pt x="12170" y="51790"/>
                </a:lnTo>
                <a:lnTo>
                  <a:pt x="12180" y="51780"/>
                </a:lnTo>
                <a:lnTo>
                  <a:pt x="12200" y="51770"/>
                </a:lnTo>
                <a:lnTo>
                  <a:pt x="12220" y="51750"/>
                </a:lnTo>
                <a:lnTo>
                  <a:pt x="12220" y="51740"/>
                </a:lnTo>
                <a:lnTo>
                  <a:pt x="12230" y="51740"/>
                </a:lnTo>
                <a:lnTo>
                  <a:pt x="12230" y="51730"/>
                </a:lnTo>
                <a:lnTo>
                  <a:pt x="12240" y="51730"/>
                </a:lnTo>
                <a:lnTo>
                  <a:pt x="12270" y="51740"/>
                </a:lnTo>
                <a:lnTo>
                  <a:pt x="12280" y="51740"/>
                </a:lnTo>
                <a:lnTo>
                  <a:pt x="12280" y="51750"/>
                </a:lnTo>
                <a:lnTo>
                  <a:pt x="12280" y="51760"/>
                </a:lnTo>
                <a:lnTo>
                  <a:pt x="12290" y="51760"/>
                </a:lnTo>
                <a:lnTo>
                  <a:pt x="12290" y="51770"/>
                </a:lnTo>
                <a:lnTo>
                  <a:pt x="12340" y="51790"/>
                </a:lnTo>
                <a:lnTo>
                  <a:pt x="12350" y="51780"/>
                </a:lnTo>
                <a:lnTo>
                  <a:pt x="12350" y="51770"/>
                </a:lnTo>
                <a:lnTo>
                  <a:pt x="12370" y="51720"/>
                </a:lnTo>
                <a:lnTo>
                  <a:pt x="12380" y="51710"/>
                </a:lnTo>
                <a:lnTo>
                  <a:pt x="12380" y="51680"/>
                </a:lnTo>
                <a:lnTo>
                  <a:pt x="12380" y="51670"/>
                </a:lnTo>
                <a:lnTo>
                  <a:pt x="12370" y="51660"/>
                </a:lnTo>
                <a:lnTo>
                  <a:pt x="12360" y="51660"/>
                </a:lnTo>
                <a:lnTo>
                  <a:pt x="12360" y="51650"/>
                </a:lnTo>
                <a:lnTo>
                  <a:pt x="12360" y="51640"/>
                </a:lnTo>
                <a:lnTo>
                  <a:pt x="12360" y="51620"/>
                </a:lnTo>
                <a:lnTo>
                  <a:pt x="12360" y="51610"/>
                </a:lnTo>
                <a:lnTo>
                  <a:pt x="12370" y="51610"/>
                </a:lnTo>
                <a:lnTo>
                  <a:pt x="12380" y="51600"/>
                </a:lnTo>
                <a:lnTo>
                  <a:pt x="12380" y="51590"/>
                </a:lnTo>
                <a:lnTo>
                  <a:pt x="12390" y="51520"/>
                </a:lnTo>
                <a:lnTo>
                  <a:pt x="12430" y="51520"/>
                </a:lnTo>
                <a:lnTo>
                  <a:pt x="12460" y="51530"/>
                </a:lnTo>
                <a:lnTo>
                  <a:pt x="12470" y="51530"/>
                </a:lnTo>
                <a:lnTo>
                  <a:pt x="12480" y="51530"/>
                </a:lnTo>
                <a:lnTo>
                  <a:pt x="12480" y="51520"/>
                </a:lnTo>
                <a:lnTo>
                  <a:pt x="12490" y="51520"/>
                </a:lnTo>
                <a:lnTo>
                  <a:pt x="12500" y="51500"/>
                </a:lnTo>
                <a:lnTo>
                  <a:pt x="12510" y="51480"/>
                </a:lnTo>
                <a:lnTo>
                  <a:pt x="12520" y="51470"/>
                </a:lnTo>
                <a:lnTo>
                  <a:pt x="12530" y="51470"/>
                </a:lnTo>
                <a:lnTo>
                  <a:pt x="12560" y="51460"/>
                </a:lnTo>
                <a:lnTo>
                  <a:pt x="12590" y="51470"/>
                </a:lnTo>
                <a:lnTo>
                  <a:pt x="12670" y="51510"/>
                </a:lnTo>
                <a:lnTo>
                  <a:pt x="12700" y="51520"/>
                </a:lnTo>
                <a:lnTo>
                  <a:pt x="12700" y="51530"/>
                </a:lnTo>
                <a:lnTo>
                  <a:pt x="12700" y="51540"/>
                </a:lnTo>
                <a:lnTo>
                  <a:pt x="12700" y="51550"/>
                </a:lnTo>
                <a:lnTo>
                  <a:pt x="12710" y="51550"/>
                </a:lnTo>
                <a:lnTo>
                  <a:pt x="12720" y="51580"/>
                </a:lnTo>
                <a:lnTo>
                  <a:pt x="12720" y="51590"/>
                </a:lnTo>
                <a:lnTo>
                  <a:pt x="12720" y="51600"/>
                </a:lnTo>
                <a:lnTo>
                  <a:pt x="12720" y="51640"/>
                </a:lnTo>
                <a:lnTo>
                  <a:pt x="12720" y="51650"/>
                </a:lnTo>
                <a:lnTo>
                  <a:pt x="12720" y="51660"/>
                </a:lnTo>
                <a:lnTo>
                  <a:pt x="12720" y="51670"/>
                </a:lnTo>
                <a:lnTo>
                  <a:pt x="12710" y="51670"/>
                </a:lnTo>
                <a:lnTo>
                  <a:pt x="12710" y="51680"/>
                </a:lnTo>
                <a:lnTo>
                  <a:pt x="12690" y="51700"/>
                </a:lnTo>
                <a:lnTo>
                  <a:pt x="12690" y="51710"/>
                </a:lnTo>
                <a:lnTo>
                  <a:pt x="12700" y="51720"/>
                </a:lnTo>
                <a:lnTo>
                  <a:pt x="12740" y="51770"/>
                </a:lnTo>
                <a:lnTo>
                  <a:pt x="12740" y="51780"/>
                </a:lnTo>
                <a:lnTo>
                  <a:pt x="12750" y="51790"/>
                </a:lnTo>
                <a:lnTo>
                  <a:pt x="12760" y="51800"/>
                </a:lnTo>
                <a:lnTo>
                  <a:pt x="12760" y="51810"/>
                </a:lnTo>
                <a:lnTo>
                  <a:pt x="12760" y="51820"/>
                </a:lnTo>
                <a:lnTo>
                  <a:pt x="12750" y="51830"/>
                </a:lnTo>
                <a:lnTo>
                  <a:pt x="12760" y="51840"/>
                </a:lnTo>
                <a:lnTo>
                  <a:pt x="12760" y="51850"/>
                </a:lnTo>
                <a:lnTo>
                  <a:pt x="12760" y="51860"/>
                </a:lnTo>
                <a:lnTo>
                  <a:pt x="12770" y="51860"/>
                </a:lnTo>
                <a:lnTo>
                  <a:pt x="12780" y="51860"/>
                </a:lnTo>
                <a:lnTo>
                  <a:pt x="12800" y="51870"/>
                </a:lnTo>
                <a:lnTo>
                  <a:pt x="12840" y="51860"/>
                </a:lnTo>
                <a:lnTo>
                  <a:pt x="12840" y="51870"/>
                </a:lnTo>
                <a:lnTo>
                  <a:pt x="12850" y="51870"/>
                </a:lnTo>
                <a:lnTo>
                  <a:pt x="12880" y="51900"/>
                </a:lnTo>
                <a:lnTo>
                  <a:pt x="12890" y="51910"/>
                </a:lnTo>
                <a:lnTo>
                  <a:pt x="12900" y="51910"/>
                </a:lnTo>
                <a:lnTo>
                  <a:pt x="12930" y="51890"/>
                </a:lnTo>
                <a:lnTo>
                  <a:pt x="12930" y="51880"/>
                </a:lnTo>
                <a:lnTo>
                  <a:pt x="12950" y="51870"/>
                </a:lnTo>
                <a:lnTo>
                  <a:pt x="12950" y="51860"/>
                </a:lnTo>
                <a:lnTo>
                  <a:pt x="12960" y="51860"/>
                </a:lnTo>
                <a:lnTo>
                  <a:pt x="12970" y="51850"/>
                </a:lnTo>
                <a:lnTo>
                  <a:pt x="12980" y="51850"/>
                </a:lnTo>
                <a:lnTo>
                  <a:pt x="12980" y="51840"/>
                </a:lnTo>
                <a:lnTo>
                  <a:pt x="12980" y="51830"/>
                </a:lnTo>
                <a:lnTo>
                  <a:pt x="13010" y="51830"/>
                </a:lnTo>
                <a:lnTo>
                  <a:pt x="13020" y="51830"/>
                </a:lnTo>
                <a:lnTo>
                  <a:pt x="13020" y="51820"/>
                </a:lnTo>
                <a:lnTo>
                  <a:pt x="13030" y="51800"/>
                </a:lnTo>
                <a:lnTo>
                  <a:pt x="13030" y="51790"/>
                </a:lnTo>
                <a:lnTo>
                  <a:pt x="13040" y="51800"/>
                </a:lnTo>
                <a:lnTo>
                  <a:pt x="13040" y="51810"/>
                </a:lnTo>
                <a:lnTo>
                  <a:pt x="13050" y="51810"/>
                </a:lnTo>
                <a:lnTo>
                  <a:pt x="13060" y="51800"/>
                </a:lnTo>
                <a:lnTo>
                  <a:pt x="13070" y="51790"/>
                </a:lnTo>
                <a:lnTo>
                  <a:pt x="13080" y="51800"/>
                </a:lnTo>
                <a:lnTo>
                  <a:pt x="13080" y="51790"/>
                </a:lnTo>
                <a:lnTo>
                  <a:pt x="13090" y="51780"/>
                </a:lnTo>
                <a:lnTo>
                  <a:pt x="13090" y="51770"/>
                </a:lnTo>
                <a:lnTo>
                  <a:pt x="13100" y="51740"/>
                </a:lnTo>
                <a:lnTo>
                  <a:pt x="13110" y="51730"/>
                </a:lnTo>
                <a:lnTo>
                  <a:pt x="13120" y="51730"/>
                </a:lnTo>
                <a:lnTo>
                  <a:pt x="13120" y="51740"/>
                </a:lnTo>
                <a:lnTo>
                  <a:pt x="13130" y="51740"/>
                </a:lnTo>
                <a:lnTo>
                  <a:pt x="13160" y="51740"/>
                </a:lnTo>
                <a:lnTo>
                  <a:pt x="13180" y="51740"/>
                </a:lnTo>
                <a:lnTo>
                  <a:pt x="13190" y="51730"/>
                </a:lnTo>
                <a:lnTo>
                  <a:pt x="13220" y="51730"/>
                </a:lnTo>
                <a:lnTo>
                  <a:pt x="13240" y="51720"/>
                </a:lnTo>
                <a:lnTo>
                  <a:pt x="13250" y="51720"/>
                </a:lnTo>
                <a:lnTo>
                  <a:pt x="13260" y="51730"/>
                </a:lnTo>
                <a:lnTo>
                  <a:pt x="13280" y="51740"/>
                </a:lnTo>
                <a:lnTo>
                  <a:pt x="13320" y="51740"/>
                </a:lnTo>
                <a:lnTo>
                  <a:pt x="13320" y="51750"/>
                </a:lnTo>
                <a:lnTo>
                  <a:pt x="13320" y="51760"/>
                </a:lnTo>
                <a:lnTo>
                  <a:pt x="13320" y="51770"/>
                </a:lnTo>
                <a:lnTo>
                  <a:pt x="13320" y="51780"/>
                </a:lnTo>
                <a:lnTo>
                  <a:pt x="13340" y="51780"/>
                </a:lnTo>
                <a:lnTo>
                  <a:pt x="13350" y="51790"/>
                </a:lnTo>
                <a:lnTo>
                  <a:pt x="13350" y="51810"/>
                </a:lnTo>
                <a:lnTo>
                  <a:pt x="13350" y="51820"/>
                </a:lnTo>
                <a:lnTo>
                  <a:pt x="13370" y="51840"/>
                </a:lnTo>
                <a:lnTo>
                  <a:pt x="13380" y="51830"/>
                </a:lnTo>
                <a:lnTo>
                  <a:pt x="13380" y="51820"/>
                </a:lnTo>
                <a:lnTo>
                  <a:pt x="13390" y="51810"/>
                </a:lnTo>
                <a:lnTo>
                  <a:pt x="13390" y="51800"/>
                </a:lnTo>
                <a:lnTo>
                  <a:pt x="13400" y="51800"/>
                </a:lnTo>
                <a:lnTo>
                  <a:pt x="13400" y="51810"/>
                </a:lnTo>
                <a:lnTo>
                  <a:pt x="13410" y="51810"/>
                </a:lnTo>
                <a:lnTo>
                  <a:pt x="13410" y="51820"/>
                </a:lnTo>
                <a:lnTo>
                  <a:pt x="13420" y="51820"/>
                </a:lnTo>
                <a:lnTo>
                  <a:pt x="13430" y="51820"/>
                </a:lnTo>
                <a:lnTo>
                  <a:pt x="13440" y="51830"/>
                </a:lnTo>
                <a:lnTo>
                  <a:pt x="13440" y="51840"/>
                </a:lnTo>
                <a:lnTo>
                  <a:pt x="13440" y="51850"/>
                </a:lnTo>
                <a:lnTo>
                  <a:pt x="13440" y="51860"/>
                </a:lnTo>
                <a:lnTo>
                  <a:pt x="13450" y="51860"/>
                </a:lnTo>
                <a:lnTo>
                  <a:pt x="13470" y="51870"/>
                </a:lnTo>
                <a:lnTo>
                  <a:pt x="13520" y="51850"/>
                </a:lnTo>
                <a:lnTo>
                  <a:pt x="13610" y="51850"/>
                </a:lnTo>
                <a:lnTo>
                  <a:pt x="13730" y="51830"/>
                </a:lnTo>
                <a:lnTo>
                  <a:pt x="13750" y="51830"/>
                </a:lnTo>
                <a:lnTo>
                  <a:pt x="13760" y="51840"/>
                </a:lnTo>
                <a:lnTo>
                  <a:pt x="13780" y="51850"/>
                </a:lnTo>
                <a:lnTo>
                  <a:pt x="13790" y="51850"/>
                </a:lnTo>
                <a:lnTo>
                  <a:pt x="13800" y="51850"/>
                </a:lnTo>
                <a:lnTo>
                  <a:pt x="13840" y="51830"/>
                </a:lnTo>
                <a:lnTo>
                  <a:pt x="13870" y="51820"/>
                </a:lnTo>
                <a:lnTo>
                  <a:pt x="13900" y="51820"/>
                </a:lnTo>
                <a:lnTo>
                  <a:pt x="13910" y="51820"/>
                </a:lnTo>
                <a:lnTo>
                  <a:pt x="13930" y="51820"/>
                </a:lnTo>
                <a:lnTo>
                  <a:pt x="13960" y="51810"/>
                </a:lnTo>
                <a:lnTo>
                  <a:pt x="13980" y="51790"/>
                </a:lnTo>
                <a:lnTo>
                  <a:pt x="13990" y="51790"/>
                </a:lnTo>
                <a:lnTo>
                  <a:pt x="14000" y="51790"/>
                </a:lnTo>
                <a:lnTo>
                  <a:pt x="14000" y="51800"/>
                </a:lnTo>
                <a:lnTo>
                  <a:pt x="14000" y="51810"/>
                </a:lnTo>
                <a:lnTo>
                  <a:pt x="14010" y="51820"/>
                </a:lnTo>
                <a:lnTo>
                  <a:pt x="14010" y="51830"/>
                </a:lnTo>
                <a:lnTo>
                  <a:pt x="14000" y="51850"/>
                </a:lnTo>
                <a:lnTo>
                  <a:pt x="14010" y="51880"/>
                </a:lnTo>
                <a:lnTo>
                  <a:pt x="14010" y="51890"/>
                </a:lnTo>
                <a:lnTo>
                  <a:pt x="14010" y="51900"/>
                </a:lnTo>
                <a:lnTo>
                  <a:pt x="14010" y="51910"/>
                </a:lnTo>
                <a:lnTo>
                  <a:pt x="14010" y="51920"/>
                </a:lnTo>
                <a:lnTo>
                  <a:pt x="14010" y="51930"/>
                </a:lnTo>
                <a:lnTo>
                  <a:pt x="14010" y="51940"/>
                </a:lnTo>
                <a:lnTo>
                  <a:pt x="14020" y="51950"/>
                </a:lnTo>
                <a:lnTo>
                  <a:pt x="14020" y="51960"/>
                </a:lnTo>
                <a:lnTo>
                  <a:pt x="14030" y="51960"/>
                </a:lnTo>
                <a:lnTo>
                  <a:pt x="14040" y="51970"/>
                </a:lnTo>
                <a:lnTo>
                  <a:pt x="14070" y="51970"/>
                </a:lnTo>
                <a:lnTo>
                  <a:pt x="14080" y="51970"/>
                </a:lnTo>
                <a:lnTo>
                  <a:pt x="14080" y="51980"/>
                </a:lnTo>
                <a:lnTo>
                  <a:pt x="14090" y="51980"/>
                </a:lnTo>
                <a:lnTo>
                  <a:pt x="14100" y="51980"/>
                </a:lnTo>
                <a:lnTo>
                  <a:pt x="14100" y="51970"/>
                </a:lnTo>
                <a:lnTo>
                  <a:pt x="14170" y="51920"/>
                </a:lnTo>
                <a:lnTo>
                  <a:pt x="14200" y="51900"/>
                </a:lnTo>
                <a:lnTo>
                  <a:pt x="14210" y="51890"/>
                </a:lnTo>
                <a:lnTo>
                  <a:pt x="14210" y="51880"/>
                </a:lnTo>
                <a:lnTo>
                  <a:pt x="14220" y="51870"/>
                </a:lnTo>
                <a:lnTo>
                  <a:pt x="14230" y="51870"/>
                </a:lnTo>
                <a:lnTo>
                  <a:pt x="14280" y="51890"/>
                </a:lnTo>
                <a:lnTo>
                  <a:pt x="14340" y="51920"/>
                </a:lnTo>
                <a:lnTo>
                  <a:pt x="14390" y="51930"/>
                </a:lnTo>
                <a:lnTo>
                  <a:pt x="14420" y="51930"/>
                </a:lnTo>
                <a:lnTo>
                  <a:pt x="14480" y="51980"/>
                </a:lnTo>
                <a:lnTo>
                  <a:pt x="14490" y="52000"/>
                </a:lnTo>
                <a:lnTo>
                  <a:pt x="14500" y="52010"/>
                </a:lnTo>
                <a:lnTo>
                  <a:pt x="14520" y="52050"/>
                </a:lnTo>
                <a:lnTo>
                  <a:pt x="14530" y="52060"/>
                </a:lnTo>
                <a:lnTo>
                  <a:pt x="14530" y="52070"/>
                </a:lnTo>
                <a:lnTo>
                  <a:pt x="14530" y="52090"/>
                </a:lnTo>
                <a:lnTo>
                  <a:pt x="14520" y="52120"/>
                </a:lnTo>
                <a:lnTo>
                  <a:pt x="14520" y="52140"/>
                </a:lnTo>
                <a:lnTo>
                  <a:pt x="14520" y="52150"/>
                </a:lnTo>
                <a:lnTo>
                  <a:pt x="14530" y="52170"/>
                </a:lnTo>
                <a:lnTo>
                  <a:pt x="14540" y="52170"/>
                </a:lnTo>
                <a:lnTo>
                  <a:pt x="14560" y="52180"/>
                </a:lnTo>
                <a:lnTo>
                  <a:pt x="14630" y="52180"/>
                </a:lnTo>
                <a:lnTo>
                  <a:pt x="14630" y="52190"/>
                </a:lnTo>
                <a:lnTo>
                  <a:pt x="14640" y="52190"/>
                </a:lnTo>
                <a:lnTo>
                  <a:pt x="14640" y="52210"/>
                </a:lnTo>
                <a:lnTo>
                  <a:pt x="14620" y="52230"/>
                </a:lnTo>
                <a:lnTo>
                  <a:pt x="14590" y="52230"/>
                </a:lnTo>
                <a:lnTo>
                  <a:pt x="14530" y="52230"/>
                </a:lnTo>
                <a:lnTo>
                  <a:pt x="14510" y="52240"/>
                </a:lnTo>
                <a:lnTo>
                  <a:pt x="14500" y="52250"/>
                </a:lnTo>
                <a:lnTo>
                  <a:pt x="14490" y="52250"/>
                </a:lnTo>
                <a:lnTo>
                  <a:pt x="14480" y="52260"/>
                </a:lnTo>
                <a:lnTo>
                  <a:pt x="14470" y="52270"/>
                </a:lnTo>
                <a:lnTo>
                  <a:pt x="14470" y="52290"/>
                </a:lnTo>
                <a:lnTo>
                  <a:pt x="14470" y="52330"/>
                </a:lnTo>
                <a:lnTo>
                  <a:pt x="14470" y="52340"/>
                </a:lnTo>
                <a:lnTo>
                  <a:pt x="14470" y="52360"/>
                </a:lnTo>
                <a:lnTo>
                  <a:pt x="14480" y="52360"/>
                </a:lnTo>
                <a:lnTo>
                  <a:pt x="14480" y="52370"/>
                </a:lnTo>
                <a:lnTo>
                  <a:pt x="14480" y="52380"/>
                </a:lnTo>
                <a:lnTo>
                  <a:pt x="14480" y="52400"/>
                </a:lnTo>
                <a:lnTo>
                  <a:pt x="14480" y="52410"/>
                </a:lnTo>
                <a:lnTo>
                  <a:pt x="14460" y="52420"/>
                </a:lnTo>
                <a:lnTo>
                  <a:pt x="14460" y="52440"/>
                </a:lnTo>
                <a:lnTo>
                  <a:pt x="14460" y="52450"/>
                </a:lnTo>
                <a:lnTo>
                  <a:pt x="14450" y="52450"/>
                </a:lnTo>
                <a:lnTo>
                  <a:pt x="14440" y="52450"/>
                </a:lnTo>
                <a:lnTo>
                  <a:pt x="14440" y="52440"/>
                </a:lnTo>
                <a:lnTo>
                  <a:pt x="14430" y="52430"/>
                </a:lnTo>
                <a:lnTo>
                  <a:pt x="14420" y="52430"/>
                </a:lnTo>
                <a:lnTo>
                  <a:pt x="14420" y="52420"/>
                </a:lnTo>
                <a:lnTo>
                  <a:pt x="14410" y="52420"/>
                </a:lnTo>
                <a:lnTo>
                  <a:pt x="14410" y="52430"/>
                </a:lnTo>
                <a:lnTo>
                  <a:pt x="14400" y="52430"/>
                </a:lnTo>
                <a:lnTo>
                  <a:pt x="14360" y="52500"/>
                </a:lnTo>
                <a:lnTo>
                  <a:pt x="14360" y="52510"/>
                </a:lnTo>
                <a:lnTo>
                  <a:pt x="14350" y="52520"/>
                </a:lnTo>
                <a:lnTo>
                  <a:pt x="14350" y="52530"/>
                </a:lnTo>
                <a:lnTo>
                  <a:pt x="14350" y="52550"/>
                </a:lnTo>
                <a:lnTo>
                  <a:pt x="14350" y="52570"/>
                </a:lnTo>
                <a:lnTo>
                  <a:pt x="14340" y="52580"/>
                </a:lnTo>
                <a:lnTo>
                  <a:pt x="14320" y="52590"/>
                </a:lnTo>
                <a:lnTo>
                  <a:pt x="14310" y="52600"/>
                </a:lnTo>
                <a:lnTo>
                  <a:pt x="14290" y="52640"/>
                </a:lnTo>
                <a:lnTo>
                  <a:pt x="14290" y="52650"/>
                </a:lnTo>
                <a:lnTo>
                  <a:pt x="14220" y="52660"/>
                </a:lnTo>
                <a:lnTo>
                  <a:pt x="14210" y="52660"/>
                </a:lnTo>
                <a:lnTo>
                  <a:pt x="14200" y="52670"/>
                </a:lnTo>
                <a:lnTo>
                  <a:pt x="14180" y="52710"/>
                </a:lnTo>
                <a:lnTo>
                  <a:pt x="14170" y="52720"/>
                </a:lnTo>
                <a:lnTo>
                  <a:pt x="14160" y="52720"/>
                </a:lnTo>
                <a:lnTo>
                  <a:pt x="14150" y="52720"/>
                </a:lnTo>
                <a:lnTo>
                  <a:pt x="14150" y="52730"/>
                </a:lnTo>
                <a:lnTo>
                  <a:pt x="14150" y="52750"/>
                </a:lnTo>
                <a:lnTo>
                  <a:pt x="14140" y="52760"/>
                </a:lnTo>
                <a:lnTo>
                  <a:pt x="14120" y="52770"/>
                </a:lnTo>
                <a:lnTo>
                  <a:pt x="14110" y="52770"/>
                </a:lnTo>
                <a:lnTo>
                  <a:pt x="14110" y="52800"/>
                </a:lnTo>
                <a:lnTo>
                  <a:pt x="14110" y="52810"/>
                </a:lnTo>
                <a:lnTo>
                  <a:pt x="14120" y="52810"/>
                </a:lnTo>
                <a:lnTo>
                  <a:pt x="14120" y="52830"/>
                </a:lnTo>
                <a:lnTo>
                  <a:pt x="14120" y="52840"/>
                </a:lnTo>
                <a:lnTo>
                  <a:pt x="14080" y="52830"/>
                </a:lnTo>
                <a:lnTo>
                  <a:pt x="14070" y="52840"/>
                </a:lnTo>
                <a:lnTo>
                  <a:pt x="14070" y="52850"/>
                </a:lnTo>
                <a:lnTo>
                  <a:pt x="14070" y="52870"/>
                </a:lnTo>
                <a:lnTo>
                  <a:pt x="14080" y="52880"/>
                </a:lnTo>
                <a:lnTo>
                  <a:pt x="14090" y="52890"/>
                </a:lnTo>
                <a:lnTo>
                  <a:pt x="14090" y="52900"/>
                </a:lnTo>
                <a:lnTo>
                  <a:pt x="14090" y="52910"/>
                </a:lnTo>
                <a:lnTo>
                  <a:pt x="14090" y="52920"/>
                </a:lnTo>
                <a:lnTo>
                  <a:pt x="14090" y="52930"/>
                </a:lnTo>
                <a:lnTo>
                  <a:pt x="14090" y="52960"/>
                </a:lnTo>
                <a:lnTo>
                  <a:pt x="14090" y="52970"/>
                </a:lnTo>
                <a:lnTo>
                  <a:pt x="14090" y="52980"/>
                </a:lnTo>
                <a:lnTo>
                  <a:pt x="14100" y="52990"/>
                </a:lnTo>
                <a:lnTo>
                  <a:pt x="14110" y="52990"/>
                </a:lnTo>
                <a:lnTo>
                  <a:pt x="14120" y="53000"/>
                </a:lnTo>
                <a:lnTo>
                  <a:pt x="14130" y="53000"/>
                </a:lnTo>
                <a:lnTo>
                  <a:pt x="14130" y="53020"/>
                </a:lnTo>
                <a:lnTo>
                  <a:pt x="14120" y="53040"/>
                </a:lnTo>
                <a:lnTo>
                  <a:pt x="14110" y="53060"/>
                </a:lnTo>
                <a:lnTo>
                  <a:pt x="14090" y="53070"/>
                </a:lnTo>
                <a:lnTo>
                  <a:pt x="14070" y="53090"/>
                </a:lnTo>
                <a:lnTo>
                  <a:pt x="14060" y="53100"/>
                </a:lnTo>
                <a:lnTo>
                  <a:pt x="14050" y="53120"/>
                </a:lnTo>
                <a:lnTo>
                  <a:pt x="14050" y="53140"/>
                </a:lnTo>
                <a:lnTo>
                  <a:pt x="14040" y="53140"/>
                </a:lnTo>
                <a:lnTo>
                  <a:pt x="14020" y="53140"/>
                </a:lnTo>
                <a:lnTo>
                  <a:pt x="14010" y="53140"/>
                </a:lnTo>
                <a:lnTo>
                  <a:pt x="14010" y="53150"/>
                </a:lnTo>
                <a:lnTo>
                  <a:pt x="14010" y="53170"/>
                </a:lnTo>
                <a:lnTo>
                  <a:pt x="14020" y="53170"/>
                </a:lnTo>
                <a:lnTo>
                  <a:pt x="14020" y="53180"/>
                </a:lnTo>
                <a:lnTo>
                  <a:pt x="14020" y="53190"/>
                </a:lnTo>
                <a:lnTo>
                  <a:pt x="14020" y="53200"/>
                </a:lnTo>
                <a:lnTo>
                  <a:pt x="14010" y="53210"/>
                </a:lnTo>
                <a:lnTo>
                  <a:pt x="14000" y="53210"/>
                </a:lnTo>
                <a:lnTo>
                  <a:pt x="13990" y="53230"/>
                </a:lnTo>
                <a:lnTo>
                  <a:pt x="13970" y="53230"/>
                </a:lnTo>
                <a:lnTo>
                  <a:pt x="13960" y="53240"/>
                </a:lnTo>
                <a:lnTo>
                  <a:pt x="13960" y="53250"/>
                </a:lnTo>
                <a:lnTo>
                  <a:pt x="13980" y="53270"/>
                </a:lnTo>
                <a:lnTo>
                  <a:pt x="13990" y="53280"/>
                </a:lnTo>
                <a:lnTo>
                  <a:pt x="13990" y="53290"/>
                </a:lnTo>
                <a:lnTo>
                  <a:pt x="13990" y="53300"/>
                </a:lnTo>
                <a:lnTo>
                  <a:pt x="13980" y="53320"/>
                </a:lnTo>
                <a:lnTo>
                  <a:pt x="13970" y="53330"/>
                </a:lnTo>
                <a:lnTo>
                  <a:pt x="13950" y="53340"/>
                </a:lnTo>
                <a:lnTo>
                  <a:pt x="13940" y="53350"/>
                </a:lnTo>
                <a:lnTo>
                  <a:pt x="13930" y="53370"/>
                </a:lnTo>
                <a:lnTo>
                  <a:pt x="13910" y="53380"/>
                </a:lnTo>
                <a:lnTo>
                  <a:pt x="13870" y="53370"/>
                </a:lnTo>
                <a:lnTo>
                  <a:pt x="13860" y="53370"/>
                </a:lnTo>
                <a:lnTo>
                  <a:pt x="13840" y="53380"/>
                </a:lnTo>
                <a:lnTo>
                  <a:pt x="13830" y="53390"/>
                </a:lnTo>
                <a:lnTo>
                  <a:pt x="13820" y="53390"/>
                </a:lnTo>
                <a:lnTo>
                  <a:pt x="13820" y="53380"/>
                </a:lnTo>
                <a:lnTo>
                  <a:pt x="13810" y="53370"/>
                </a:lnTo>
                <a:lnTo>
                  <a:pt x="13800" y="53360"/>
                </a:lnTo>
                <a:lnTo>
                  <a:pt x="13790" y="53350"/>
                </a:lnTo>
                <a:lnTo>
                  <a:pt x="13730" y="53330"/>
                </a:lnTo>
                <a:lnTo>
                  <a:pt x="13720" y="53340"/>
                </a:lnTo>
                <a:lnTo>
                  <a:pt x="13720" y="53350"/>
                </a:lnTo>
                <a:lnTo>
                  <a:pt x="13710" y="53350"/>
                </a:lnTo>
                <a:lnTo>
                  <a:pt x="13710" y="53360"/>
                </a:lnTo>
                <a:lnTo>
                  <a:pt x="13700" y="53360"/>
                </a:lnTo>
                <a:lnTo>
                  <a:pt x="13680" y="53370"/>
                </a:lnTo>
                <a:lnTo>
                  <a:pt x="13680" y="53360"/>
                </a:lnTo>
                <a:lnTo>
                  <a:pt x="13670" y="53360"/>
                </a:lnTo>
                <a:lnTo>
                  <a:pt x="13660" y="53330"/>
                </a:lnTo>
                <a:lnTo>
                  <a:pt x="13650" y="53320"/>
                </a:lnTo>
                <a:lnTo>
                  <a:pt x="13630" y="53300"/>
                </a:lnTo>
                <a:lnTo>
                  <a:pt x="13620" y="53290"/>
                </a:lnTo>
                <a:lnTo>
                  <a:pt x="13610" y="53280"/>
                </a:lnTo>
                <a:lnTo>
                  <a:pt x="13590" y="53270"/>
                </a:lnTo>
                <a:lnTo>
                  <a:pt x="13550" y="53260"/>
                </a:lnTo>
                <a:lnTo>
                  <a:pt x="13540" y="53260"/>
                </a:lnTo>
                <a:lnTo>
                  <a:pt x="13530" y="53270"/>
                </a:lnTo>
                <a:lnTo>
                  <a:pt x="13520" y="53270"/>
                </a:lnTo>
                <a:lnTo>
                  <a:pt x="13510" y="53280"/>
                </a:lnTo>
                <a:lnTo>
                  <a:pt x="13490" y="53280"/>
                </a:lnTo>
                <a:lnTo>
                  <a:pt x="13480" y="53290"/>
                </a:lnTo>
                <a:lnTo>
                  <a:pt x="13480" y="53300"/>
                </a:lnTo>
                <a:lnTo>
                  <a:pt x="13480" y="53340"/>
                </a:lnTo>
                <a:lnTo>
                  <a:pt x="13470" y="53350"/>
                </a:lnTo>
                <a:lnTo>
                  <a:pt x="13460" y="53330"/>
                </a:lnTo>
                <a:lnTo>
                  <a:pt x="13450" y="53310"/>
                </a:lnTo>
                <a:lnTo>
                  <a:pt x="13450" y="53300"/>
                </a:lnTo>
                <a:lnTo>
                  <a:pt x="13440" y="53290"/>
                </a:lnTo>
                <a:lnTo>
                  <a:pt x="13440" y="53280"/>
                </a:lnTo>
                <a:lnTo>
                  <a:pt x="13440" y="53270"/>
                </a:lnTo>
                <a:lnTo>
                  <a:pt x="13440" y="53260"/>
                </a:lnTo>
                <a:lnTo>
                  <a:pt x="13430" y="53250"/>
                </a:lnTo>
                <a:lnTo>
                  <a:pt x="13420" y="53250"/>
                </a:lnTo>
                <a:lnTo>
                  <a:pt x="13410" y="53230"/>
                </a:lnTo>
                <a:lnTo>
                  <a:pt x="13410" y="53220"/>
                </a:lnTo>
                <a:lnTo>
                  <a:pt x="13400" y="53220"/>
                </a:lnTo>
                <a:lnTo>
                  <a:pt x="13360" y="53220"/>
                </a:lnTo>
                <a:lnTo>
                  <a:pt x="13350" y="53220"/>
                </a:lnTo>
                <a:lnTo>
                  <a:pt x="13350" y="53230"/>
                </a:lnTo>
                <a:lnTo>
                  <a:pt x="13350" y="53240"/>
                </a:lnTo>
                <a:lnTo>
                  <a:pt x="13340" y="53240"/>
                </a:lnTo>
                <a:lnTo>
                  <a:pt x="13340" y="53250"/>
                </a:lnTo>
                <a:lnTo>
                  <a:pt x="13320" y="53260"/>
                </a:lnTo>
                <a:lnTo>
                  <a:pt x="13310" y="53260"/>
                </a:lnTo>
                <a:lnTo>
                  <a:pt x="13290" y="53260"/>
                </a:lnTo>
                <a:lnTo>
                  <a:pt x="13280" y="53270"/>
                </a:lnTo>
                <a:lnTo>
                  <a:pt x="13260" y="53280"/>
                </a:lnTo>
                <a:lnTo>
                  <a:pt x="13250" y="53280"/>
                </a:lnTo>
                <a:lnTo>
                  <a:pt x="13240" y="53280"/>
                </a:lnTo>
                <a:lnTo>
                  <a:pt x="13230" y="53280"/>
                </a:lnTo>
                <a:lnTo>
                  <a:pt x="13220" y="53270"/>
                </a:lnTo>
                <a:lnTo>
                  <a:pt x="13190" y="53280"/>
                </a:lnTo>
                <a:lnTo>
                  <a:pt x="13180" y="53280"/>
                </a:lnTo>
                <a:lnTo>
                  <a:pt x="13170" y="53280"/>
                </a:lnTo>
                <a:lnTo>
                  <a:pt x="13170" y="53270"/>
                </a:lnTo>
                <a:lnTo>
                  <a:pt x="13160" y="53250"/>
                </a:lnTo>
                <a:lnTo>
                  <a:pt x="13140" y="53230"/>
                </a:lnTo>
                <a:lnTo>
                  <a:pt x="13140" y="53220"/>
                </a:lnTo>
                <a:lnTo>
                  <a:pt x="13150" y="53220"/>
                </a:lnTo>
                <a:lnTo>
                  <a:pt x="13150" y="53210"/>
                </a:lnTo>
                <a:lnTo>
                  <a:pt x="13130" y="53200"/>
                </a:lnTo>
                <a:lnTo>
                  <a:pt x="13130" y="53190"/>
                </a:lnTo>
                <a:lnTo>
                  <a:pt x="13130" y="53180"/>
                </a:lnTo>
                <a:lnTo>
                  <a:pt x="13130" y="53170"/>
                </a:lnTo>
                <a:lnTo>
                  <a:pt x="13140" y="53160"/>
                </a:lnTo>
                <a:lnTo>
                  <a:pt x="13130" y="53150"/>
                </a:lnTo>
                <a:lnTo>
                  <a:pt x="13120" y="53150"/>
                </a:lnTo>
                <a:lnTo>
                  <a:pt x="13040" y="53190"/>
                </a:lnTo>
                <a:lnTo>
                  <a:pt x="13030" y="53190"/>
                </a:lnTo>
                <a:lnTo>
                  <a:pt x="13010" y="53190"/>
                </a:lnTo>
                <a:lnTo>
                  <a:pt x="13000" y="53190"/>
                </a:lnTo>
                <a:lnTo>
                  <a:pt x="13000" y="53180"/>
                </a:lnTo>
                <a:lnTo>
                  <a:pt x="12990" y="53180"/>
                </a:lnTo>
                <a:lnTo>
                  <a:pt x="13000" y="53170"/>
                </a:lnTo>
                <a:lnTo>
                  <a:pt x="13000" y="53160"/>
                </a:lnTo>
                <a:lnTo>
                  <a:pt x="13010" y="53150"/>
                </a:lnTo>
                <a:lnTo>
                  <a:pt x="13020" y="53150"/>
                </a:lnTo>
                <a:lnTo>
                  <a:pt x="13020" y="53140"/>
                </a:lnTo>
                <a:lnTo>
                  <a:pt x="13010" y="53130"/>
                </a:lnTo>
                <a:lnTo>
                  <a:pt x="13000" y="53130"/>
                </a:lnTo>
                <a:lnTo>
                  <a:pt x="12980" y="53140"/>
                </a:lnTo>
                <a:lnTo>
                  <a:pt x="12950" y="53140"/>
                </a:lnTo>
                <a:lnTo>
                  <a:pt x="12940" y="53140"/>
                </a:lnTo>
                <a:lnTo>
                  <a:pt x="12920" y="53170"/>
                </a:lnTo>
                <a:lnTo>
                  <a:pt x="12910" y="53160"/>
                </a:lnTo>
                <a:lnTo>
                  <a:pt x="12910" y="53150"/>
                </a:lnTo>
                <a:lnTo>
                  <a:pt x="12880" y="53060"/>
                </a:lnTo>
                <a:lnTo>
                  <a:pt x="12880" y="53040"/>
                </a:lnTo>
                <a:lnTo>
                  <a:pt x="12880" y="53030"/>
                </a:lnTo>
                <a:lnTo>
                  <a:pt x="12900" y="53030"/>
                </a:lnTo>
                <a:lnTo>
                  <a:pt x="12900" y="53020"/>
                </a:lnTo>
                <a:lnTo>
                  <a:pt x="12910" y="53020"/>
                </a:lnTo>
                <a:lnTo>
                  <a:pt x="12910" y="53010"/>
                </a:lnTo>
                <a:lnTo>
                  <a:pt x="12910" y="53000"/>
                </a:lnTo>
                <a:lnTo>
                  <a:pt x="12880" y="52940"/>
                </a:lnTo>
                <a:lnTo>
                  <a:pt x="12880" y="52930"/>
                </a:lnTo>
                <a:lnTo>
                  <a:pt x="12870" y="52930"/>
                </a:lnTo>
                <a:lnTo>
                  <a:pt x="12850" y="52930"/>
                </a:lnTo>
                <a:lnTo>
                  <a:pt x="12820" y="52950"/>
                </a:lnTo>
                <a:lnTo>
                  <a:pt x="12820" y="52940"/>
                </a:lnTo>
                <a:lnTo>
                  <a:pt x="12810" y="52920"/>
                </a:lnTo>
                <a:lnTo>
                  <a:pt x="12810" y="52910"/>
                </a:lnTo>
                <a:lnTo>
                  <a:pt x="12820" y="52910"/>
                </a:lnTo>
                <a:lnTo>
                  <a:pt x="12820" y="52890"/>
                </a:lnTo>
                <a:lnTo>
                  <a:pt x="12840" y="52850"/>
                </a:lnTo>
                <a:lnTo>
                  <a:pt x="12850" y="52840"/>
                </a:lnTo>
                <a:lnTo>
                  <a:pt x="12850" y="52830"/>
                </a:lnTo>
                <a:lnTo>
                  <a:pt x="12830" y="52810"/>
                </a:lnTo>
                <a:lnTo>
                  <a:pt x="12760" y="52740"/>
                </a:lnTo>
                <a:lnTo>
                  <a:pt x="12730" y="52700"/>
                </a:lnTo>
                <a:lnTo>
                  <a:pt x="12720" y="52680"/>
                </a:lnTo>
                <a:lnTo>
                  <a:pt x="12720" y="52660"/>
                </a:lnTo>
                <a:lnTo>
                  <a:pt x="12730" y="52640"/>
                </a:lnTo>
                <a:lnTo>
                  <a:pt x="12730" y="52630"/>
                </a:lnTo>
                <a:lnTo>
                  <a:pt x="12730" y="52620"/>
                </a:lnTo>
                <a:lnTo>
                  <a:pt x="12720" y="52610"/>
                </a:lnTo>
                <a:lnTo>
                  <a:pt x="12700" y="52590"/>
                </a:lnTo>
                <a:lnTo>
                  <a:pt x="12690" y="52590"/>
                </a:lnTo>
                <a:lnTo>
                  <a:pt x="12680" y="52590"/>
                </a:lnTo>
                <a:lnTo>
                  <a:pt x="12670" y="52590"/>
                </a:lnTo>
                <a:lnTo>
                  <a:pt x="12620" y="52610"/>
                </a:lnTo>
                <a:lnTo>
                  <a:pt x="12600" y="52620"/>
                </a:lnTo>
                <a:lnTo>
                  <a:pt x="12590" y="52630"/>
                </a:lnTo>
                <a:lnTo>
                  <a:pt x="12590" y="52640"/>
                </a:lnTo>
                <a:lnTo>
                  <a:pt x="12580" y="52640"/>
                </a:lnTo>
                <a:lnTo>
                  <a:pt x="12550" y="52630"/>
                </a:lnTo>
                <a:lnTo>
                  <a:pt x="12540" y="52630"/>
                </a:lnTo>
                <a:lnTo>
                  <a:pt x="12530" y="52640"/>
                </a:lnTo>
                <a:lnTo>
                  <a:pt x="12520" y="52650"/>
                </a:lnTo>
                <a:lnTo>
                  <a:pt x="12510" y="52650"/>
                </a:lnTo>
                <a:lnTo>
                  <a:pt x="12470" y="52650"/>
                </a:lnTo>
                <a:lnTo>
                  <a:pt x="12450" y="52650"/>
                </a:lnTo>
                <a:lnTo>
                  <a:pt x="12450" y="52660"/>
                </a:lnTo>
                <a:lnTo>
                  <a:pt x="12430" y="52660"/>
                </a:lnTo>
                <a:lnTo>
                  <a:pt x="12410" y="52660"/>
                </a:lnTo>
                <a:lnTo>
                  <a:pt x="12400" y="52660"/>
                </a:lnTo>
                <a:lnTo>
                  <a:pt x="12390" y="52670"/>
                </a:lnTo>
                <a:lnTo>
                  <a:pt x="12380" y="52660"/>
                </a:lnTo>
                <a:lnTo>
                  <a:pt x="12370" y="52650"/>
                </a:lnTo>
                <a:lnTo>
                  <a:pt x="12360" y="52650"/>
                </a:lnTo>
                <a:lnTo>
                  <a:pt x="12360" y="52640"/>
                </a:lnTo>
                <a:lnTo>
                  <a:pt x="12370" y="52630"/>
                </a:lnTo>
                <a:lnTo>
                  <a:pt x="12370" y="52620"/>
                </a:lnTo>
                <a:lnTo>
                  <a:pt x="12380" y="52610"/>
                </a:lnTo>
                <a:lnTo>
                  <a:pt x="12380" y="52600"/>
                </a:lnTo>
                <a:lnTo>
                  <a:pt x="12370" y="52590"/>
                </a:lnTo>
                <a:lnTo>
                  <a:pt x="12360" y="52590"/>
                </a:lnTo>
                <a:lnTo>
                  <a:pt x="12290" y="52580"/>
                </a:lnTo>
                <a:lnTo>
                  <a:pt x="12240" y="52590"/>
                </a:lnTo>
                <a:lnTo>
                  <a:pt x="12230" y="52580"/>
                </a:lnTo>
                <a:lnTo>
                  <a:pt x="12200" y="52560"/>
                </a:lnTo>
                <a:lnTo>
                  <a:pt x="12190" y="52550"/>
                </a:lnTo>
                <a:lnTo>
                  <a:pt x="12180" y="52530"/>
                </a:lnTo>
                <a:lnTo>
                  <a:pt x="12180" y="52520"/>
                </a:lnTo>
                <a:lnTo>
                  <a:pt x="12180" y="52510"/>
                </a:lnTo>
                <a:lnTo>
                  <a:pt x="12180" y="52500"/>
                </a:lnTo>
                <a:lnTo>
                  <a:pt x="12180" y="52490"/>
                </a:lnTo>
                <a:lnTo>
                  <a:pt x="12180" y="52480"/>
                </a:lnTo>
                <a:lnTo>
                  <a:pt x="12170" y="52480"/>
                </a:lnTo>
                <a:lnTo>
                  <a:pt x="12160" y="52480"/>
                </a:lnTo>
                <a:lnTo>
                  <a:pt x="12140" y="52490"/>
                </a:lnTo>
                <a:lnTo>
                  <a:pt x="12140" y="52500"/>
                </a:lnTo>
                <a:lnTo>
                  <a:pt x="12130" y="52500"/>
                </a:lnTo>
                <a:lnTo>
                  <a:pt x="12120" y="52500"/>
                </a:lnTo>
                <a:lnTo>
                  <a:pt x="12110" y="52490"/>
                </a:lnTo>
                <a:lnTo>
                  <a:pt x="12100" y="52480"/>
                </a:lnTo>
                <a:lnTo>
                  <a:pt x="12090" y="52490"/>
                </a:lnTo>
                <a:lnTo>
                  <a:pt x="12080" y="52510"/>
                </a:lnTo>
                <a:lnTo>
                  <a:pt x="12060" y="52510"/>
                </a:lnTo>
                <a:lnTo>
                  <a:pt x="12050" y="52490"/>
                </a:lnTo>
                <a:lnTo>
                  <a:pt x="12040" y="52490"/>
                </a:lnTo>
                <a:lnTo>
                  <a:pt x="12030" y="52490"/>
                </a:lnTo>
                <a:lnTo>
                  <a:pt x="12000" y="52450"/>
                </a:lnTo>
                <a:lnTo>
                  <a:pt x="11990" y="52450"/>
                </a:lnTo>
                <a:lnTo>
                  <a:pt x="11980" y="52450"/>
                </a:lnTo>
                <a:lnTo>
                  <a:pt x="11970" y="52450"/>
                </a:lnTo>
                <a:lnTo>
                  <a:pt x="11950" y="52440"/>
                </a:lnTo>
                <a:lnTo>
                  <a:pt x="11940" y="52440"/>
                </a:lnTo>
                <a:lnTo>
                  <a:pt x="11920" y="52440"/>
                </a:lnTo>
                <a:lnTo>
                  <a:pt x="11920" y="52450"/>
                </a:lnTo>
                <a:lnTo>
                  <a:pt x="11910" y="52440"/>
                </a:lnTo>
                <a:lnTo>
                  <a:pt x="11900" y="52420"/>
                </a:lnTo>
                <a:lnTo>
                  <a:pt x="11890" y="52400"/>
                </a:lnTo>
                <a:lnTo>
                  <a:pt x="11900" y="52390"/>
                </a:lnTo>
                <a:lnTo>
                  <a:pt x="11900" y="52380"/>
                </a:lnTo>
                <a:lnTo>
                  <a:pt x="11900" y="52370"/>
                </a:lnTo>
                <a:lnTo>
                  <a:pt x="11900" y="52360"/>
                </a:lnTo>
                <a:lnTo>
                  <a:pt x="11900" y="52340"/>
                </a:lnTo>
                <a:lnTo>
                  <a:pt x="11890" y="52330"/>
                </a:lnTo>
                <a:lnTo>
                  <a:pt x="11890" y="52310"/>
                </a:lnTo>
                <a:lnTo>
                  <a:pt x="11880" y="52290"/>
                </a:lnTo>
                <a:lnTo>
                  <a:pt x="11870" y="52270"/>
                </a:lnTo>
                <a:lnTo>
                  <a:pt x="11860" y="52260"/>
                </a:lnTo>
                <a:lnTo>
                  <a:pt x="11860" y="52250"/>
                </a:lnTo>
                <a:lnTo>
                  <a:pt x="11860" y="52220"/>
                </a:lnTo>
                <a:lnTo>
                  <a:pt x="11850" y="52210"/>
                </a:lnTo>
                <a:lnTo>
                  <a:pt x="11850" y="52200"/>
                </a:lnTo>
                <a:lnTo>
                  <a:pt x="11850" y="52190"/>
                </a:lnTo>
                <a:lnTo>
                  <a:pt x="11860" y="52150"/>
                </a:lnTo>
                <a:lnTo>
                  <a:pt x="11850" y="52140"/>
                </a:lnTo>
                <a:lnTo>
                  <a:pt x="11850" y="52150"/>
                </a:lnTo>
                <a:lnTo>
                  <a:pt x="11830" y="52160"/>
                </a:lnTo>
                <a:lnTo>
                  <a:pt x="11820" y="52150"/>
                </a:lnTo>
                <a:lnTo>
                  <a:pt x="11800" y="52120"/>
                </a:lnTo>
                <a:lnTo>
                  <a:pt x="11790" y="52100"/>
                </a:lnTo>
                <a:lnTo>
                  <a:pt x="11790" y="52090"/>
                </a:lnTo>
                <a:lnTo>
                  <a:pt x="11800" y="52080"/>
                </a:lnTo>
                <a:lnTo>
                  <a:pt x="11800" y="52070"/>
                </a:lnTo>
                <a:lnTo>
                  <a:pt x="11800" y="52060"/>
                </a:lnTo>
                <a:lnTo>
                  <a:pt x="11800" y="52040"/>
                </a:lnTo>
                <a:lnTo>
                  <a:pt x="11790" y="52030"/>
                </a:lnTo>
                <a:lnTo>
                  <a:pt x="11790" y="52020"/>
                </a:lnTo>
                <a:lnTo>
                  <a:pt x="11800" y="52000"/>
                </a:lnTo>
                <a:lnTo>
                  <a:pt x="11800" y="51990"/>
                </a:lnTo>
                <a:lnTo>
                  <a:pt x="11800" y="51980"/>
                </a:lnTo>
                <a:lnTo>
                  <a:pt x="11790" y="51970"/>
                </a:lnTo>
                <a:lnTo>
                  <a:pt x="11790" y="51960"/>
                </a:lnTo>
                <a:lnTo>
                  <a:pt x="11790" y="51950"/>
                </a:lnTo>
                <a:lnTo>
                  <a:pt x="11780" y="51950"/>
                </a:lnTo>
                <a:lnTo>
                  <a:pt x="11780" y="51940"/>
                </a:lnTo>
                <a:lnTo>
                  <a:pt x="11790" y="51900"/>
                </a:lnTo>
                <a:lnTo>
                  <a:pt x="11790" y="51890"/>
                </a:lnTo>
                <a:lnTo>
                  <a:pt x="11780" y="51880"/>
                </a:lnTo>
                <a:lnTo>
                  <a:pt x="11780" y="51870"/>
                </a:lnTo>
                <a:lnTo>
                  <a:pt x="11740" y="51840"/>
                </a:lnTo>
                <a:lnTo>
                  <a:pt x="11740" y="51830"/>
                </a:lnTo>
                <a:lnTo>
                  <a:pt x="11730" y="51820"/>
                </a:lnTo>
                <a:lnTo>
                  <a:pt x="11730" y="51810"/>
                </a:lnTo>
                <a:lnTo>
                  <a:pt x="11720" y="51800"/>
                </a:lnTo>
                <a:lnTo>
                  <a:pt x="11720" y="51790"/>
                </a:lnTo>
                <a:lnTo>
                  <a:pt x="11720" y="51780"/>
                </a:lnTo>
                <a:lnTo>
                  <a:pt x="11730" y="51780"/>
                </a:lnTo>
                <a:lnTo>
                  <a:pt x="11730" y="51770"/>
                </a:lnTo>
                <a:lnTo>
                  <a:pt x="11740" y="51770"/>
                </a:lnTo>
                <a:lnTo>
                  <a:pt x="11740" y="51760"/>
                </a:lnTo>
                <a:lnTo>
                  <a:pt x="11740" y="51750"/>
                </a:lnTo>
                <a:lnTo>
                  <a:pt x="11740" y="51730"/>
                </a:lnTo>
                <a:lnTo>
                  <a:pt x="11740" y="51720"/>
                </a:lnTo>
                <a:lnTo>
                  <a:pt x="11740" y="51710"/>
                </a:lnTo>
                <a:lnTo>
                  <a:pt x="11750" y="51680"/>
                </a:lnTo>
                <a:lnTo>
                  <a:pt x="11760" y="51680"/>
                </a:lnTo>
                <a:lnTo>
                  <a:pt x="11750" y="51670"/>
                </a:lnTo>
                <a:lnTo>
                  <a:pt x="11750" y="51660"/>
                </a:lnTo>
                <a:lnTo>
                  <a:pt x="11750" y="51650"/>
                </a:lnTo>
                <a:lnTo>
                  <a:pt x="11740" y="51640"/>
                </a:lnTo>
                <a:lnTo>
                  <a:pt x="11740" y="51630"/>
                </a:lnTo>
                <a:lnTo>
                  <a:pt x="11760" y="51630"/>
                </a:lnTo>
                <a:lnTo>
                  <a:pt x="11770" y="51620"/>
                </a:lnTo>
                <a:lnTo>
                  <a:pt x="11770" y="51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