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Ul'yanovsk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Ul'yanov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830" y="53550"/>
                </a:moveTo>
                <a:lnTo>
                  <a:pt x="17860" y="53500"/>
                </a:lnTo>
                <a:lnTo>
                  <a:pt x="17870" y="53490"/>
                </a:lnTo>
                <a:lnTo>
                  <a:pt x="17880" y="53490"/>
                </a:lnTo>
                <a:lnTo>
                  <a:pt x="17880" y="53500"/>
                </a:lnTo>
                <a:lnTo>
                  <a:pt x="17880" y="53510"/>
                </a:lnTo>
                <a:lnTo>
                  <a:pt x="17860" y="53530"/>
                </a:lnTo>
                <a:lnTo>
                  <a:pt x="17860" y="53540"/>
                </a:lnTo>
                <a:lnTo>
                  <a:pt x="17840" y="53540"/>
                </a:lnTo>
                <a:lnTo>
                  <a:pt x="17830" y="53550"/>
                </a:lnTo>
                <a:close/>
                <a:moveTo>
                  <a:pt x="18090" y="55870"/>
                </a:moveTo>
                <a:lnTo>
                  <a:pt x="18050" y="55850"/>
                </a:lnTo>
                <a:lnTo>
                  <a:pt x="18030" y="55840"/>
                </a:lnTo>
                <a:lnTo>
                  <a:pt x="17970" y="55840"/>
                </a:lnTo>
                <a:lnTo>
                  <a:pt x="17960" y="55840"/>
                </a:lnTo>
                <a:lnTo>
                  <a:pt x="17940" y="55850"/>
                </a:lnTo>
                <a:lnTo>
                  <a:pt x="17920" y="55860"/>
                </a:lnTo>
                <a:lnTo>
                  <a:pt x="17890" y="55850"/>
                </a:lnTo>
                <a:lnTo>
                  <a:pt x="17880" y="55850"/>
                </a:lnTo>
                <a:lnTo>
                  <a:pt x="17870" y="55860"/>
                </a:lnTo>
                <a:lnTo>
                  <a:pt x="17870" y="55870"/>
                </a:lnTo>
                <a:lnTo>
                  <a:pt x="17870" y="55880"/>
                </a:lnTo>
                <a:lnTo>
                  <a:pt x="17840" y="55880"/>
                </a:lnTo>
                <a:lnTo>
                  <a:pt x="17810" y="55900"/>
                </a:lnTo>
                <a:lnTo>
                  <a:pt x="17800" y="55910"/>
                </a:lnTo>
                <a:lnTo>
                  <a:pt x="17810" y="55910"/>
                </a:lnTo>
                <a:lnTo>
                  <a:pt x="17810" y="55920"/>
                </a:lnTo>
                <a:lnTo>
                  <a:pt x="17820" y="55920"/>
                </a:lnTo>
                <a:lnTo>
                  <a:pt x="17850" y="55920"/>
                </a:lnTo>
                <a:lnTo>
                  <a:pt x="17860" y="55920"/>
                </a:lnTo>
                <a:lnTo>
                  <a:pt x="17870" y="55930"/>
                </a:lnTo>
                <a:lnTo>
                  <a:pt x="17870" y="55940"/>
                </a:lnTo>
                <a:lnTo>
                  <a:pt x="17860" y="55940"/>
                </a:lnTo>
                <a:lnTo>
                  <a:pt x="17850" y="55960"/>
                </a:lnTo>
                <a:lnTo>
                  <a:pt x="17840" y="55970"/>
                </a:lnTo>
                <a:lnTo>
                  <a:pt x="17830" y="55970"/>
                </a:lnTo>
                <a:lnTo>
                  <a:pt x="17820" y="55980"/>
                </a:lnTo>
                <a:lnTo>
                  <a:pt x="17790" y="55980"/>
                </a:lnTo>
                <a:lnTo>
                  <a:pt x="17770" y="55990"/>
                </a:lnTo>
                <a:lnTo>
                  <a:pt x="17760" y="55980"/>
                </a:lnTo>
                <a:lnTo>
                  <a:pt x="17750" y="55950"/>
                </a:lnTo>
                <a:lnTo>
                  <a:pt x="17750" y="55940"/>
                </a:lnTo>
                <a:lnTo>
                  <a:pt x="17750" y="55930"/>
                </a:lnTo>
                <a:lnTo>
                  <a:pt x="17740" y="55930"/>
                </a:lnTo>
                <a:lnTo>
                  <a:pt x="17720" y="55930"/>
                </a:lnTo>
                <a:lnTo>
                  <a:pt x="17710" y="55930"/>
                </a:lnTo>
                <a:lnTo>
                  <a:pt x="17700" y="55940"/>
                </a:lnTo>
                <a:lnTo>
                  <a:pt x="17690" y="55960"/>
                </a:lnTo>
                <a:lnTo>
                  <a:pt x="17680" y="55970"/>
                </a:lnTo>
                <a:lnTo>
                  <a:pt x="17670" y="55970"/>
                </a:lnTo>
                <a:lnTo>
                  <a:pt x="17670" y="55980"/>
                </a:lnTo>
                <a:lnTo>
                  <a:pt x="17670" y="55990"/>
                </a:lnTo>
                <a:lnTo>
                  <a:pt x="17670" y="56000"/>
                </a:lnTo>
                <a:lnTo>
                  <a:pt x="17670" y="56010"/>
                </a:lnTo>
                <a:lnTo>
                  <a:pt x="17680" y="56010"/>
                </a:lnTo>
                <a:lnTo>
                  <a:pt x="17670" y="56020"/>
                </a:lnTo>
                <a:lnTo>
                  <a:pt x="17670" y="56030"/>
                </a:lnTo>
                <a:lnTo>
                  <a:pt x="17670" y="56040"/>
                </a:lnTo>
                <a:lnTo>
                  <a:pt x="17640" y="56070"/>
                </a:lnTo>
                <a:lnTo>
                  <a:pt x="17640" y="56080"/>
                </a:lnTo>
                <a:lnTo>
                  <a:pt x="17630" y="56080"/>
                </a:lnTo>
                <a:lnTo>
                  <a:pt x="17620" y="56070"/>
                </a:lnTo>
                <a:lnTo>
                  <a:pt x="17610" y="56060"/>
                </a:lnTo>
                <a:lnTo>
                  <a:pt x="17580" y="56050"/>
                </a:lnTo>
                <a:lnTo>
                  <a:pt x="17560" y="56040"/>
                </a:lnTo>
                <a:lnTo>
                  <a:pt x="17540" y="56040"/>
                </a:lnTo>
                <a:lnTo>
                  <a:pt x="17520" y="56050"/>
                </a:lnTo>
                <a:lnTo>
                  <a:pt x="17490" y="56070"/>
                </a:lnTo>
                <a:lnTo>
                  <a:pt x="17460" y="56090"/>
                </a:lnTo>
                <a:lnTo>
                  <a:pt x="17310" y="56090"/>
                </a:lnTo>
                <a:lnTo>
                  <a:pt x="17300" y="56090"/>
                </a:lnTo>
                <a:lnTo>
                  <a:pt x="17300" y="56080"/>
                </a:lnTo>
                <a:lnTo>
                  <a:pt x="17290" y="56070"/>
                </a:lnTo>
                <a:lnTo>
                  <a:pt x="17290" y="56060"/>
                </a:lnTo>
                <a:lnTo>
                  <a:pt x="17290" y="56050"/>
                </a:lnTo>
                <a:lnTo>
                  <a:pt x="17280" y="56050"/>
                </a:lnTo>
                <a:lnTo>
                  <a:pt x="17270" y="56050"/>
                </a:lnTo>
                <a:lnTo>
                  <a:pt x="17260" y="56060"/>
                </a:lnTo>
                <a:lnTo>
                  <a:pt x="17250" y="56070"/>
                </a:lnTo>
                <a:lnTo>
                  <a:pt x="17240" y="56080"/>
                </a:lnTo>
                <a:lnTo>
                  <a:pt x="17230" y="56090"/>
                </a:lnTo>
                <a:lnTo>
                  <a:pt x="17220" y="56090"/>
                </a:lnTo>
                <a:lnTo>
                  <a:pt x="17210" y="56080"/>
                </a:lnTo>
                <a:lnTo>
                  <a:pt x="17200" y="56070"/>
                </a:lnTo>
                <a:lnTo>
                  <a:pt x="17190" y="56070"/>
                </a:lnTo>
                <a:lnTo>
                  <a:pt x="17190" y="56060"/>
                </a:lnTo>
                <a:lnTo>
                  <a:pt x="17180" y="56060"/>
                </a:lnTo>
                <a:lnTo>
                  <a:pt x="17170" y="56040"/>
                </a:lnTo>
                <a:lnTo>
                  <a:pt x="17170" y="56030"/>
                </a:lnTo>
                <a:lnTo>
                  <a:pt x="17160" y="56030"/>
                </a:lnTo>
                <a:lnTo>
                  <a:pt x="17150" y="56020"/>
                </a:lnTo>
                <a:lnTo>
                  <a:pt x="17140" y="56020"/>
                </a:lnTo>
                <a:lnTo>
                  <a:pt x="17130" y="56020"/>
                </a:lnTo>
                <a:lnTo>
                  <a:pt x="17080" y="56040"/>
                </a:lnTo>
                <a:lnTo>
                  <a:pt x="17080" y="56030"/>
                </a:lnTo>
                <a:lnTo>
                  <a:pt x="17070" y="56020"/>
                </a:lnTo>
                <a:lnTo>
                  <a:pt x="17070" y="56010"/>
                </a:lnTo>
                <a:lnTo>
                  <a:pt x="17070" y="55980"/>
                </a:lnTo>
                <a:lnTo>
                  <a:pt x="17070" y="55970"/>
                </a:lnTo>
                <a:lnTo>
                  <a:pt x="17070" y="55960"/>
                </a:lnTo>
                <a:lnTo>
                  <a:pt x="17080" y="55940"/>
                </a:lnTo>
                <a:lnTo>
                  <a:pt x="17090" y="55930"/>
                </a:lnTo>
                <a:lnTo>
                  <a:pt x="17100" y="55930"/>
                </a:lnTo>
                <a:lnTo>
                  <a:pt x="17120" y="55920"/>
                </a:lnTo>
                <a:lnTo>
                  <a:pt x="17130" y="55920"/>
                </a:lnTo>
                <a:lnTo>
                  <a:pt x="17130" y="55910"/>
                </a:lnTo>
                <a:lnTo>
                  <a:pt x="17140" y="55900"/>
                </a:lnTo>
                <a:lnTo>
                  <a:pt x="17140" y="55890"/>
                </a:lnTo>
                <a:lnTo>
                  <a:pt x="17150" y="55890"/>
                </a:lnTo>
                <a:lnTo>
                  <a:pt x="17160" y="55890"/>
                </a:lnTo>
                <a:lnTo>
                  <a:pt x="17170" y="55890"/>
                </a:lnTo>
                <a:lnTo>
                  <a:pt x="17170" y="55880"/>
                </a:lnTo>
                <a:lnTo>
                  <a:pt x="17170" y="55870"/>
                </a:lnTo>
                <a:lnTo>
                  <a:pt x="17170" y="55860"/>
                </a:lnTo>
                <a:lnTo>
                  <a:pt x="17160" y="55850"/>
                </a:lnTo>
                <a:lnTo>
                  <a:pt x="17160" y="55840"/>
                </a:lnTo>
                <a:lnTo>
                  <a:pt x="17170" y="55820"/>
                </a:lnTo>
                <a:lnTo>
                  <a:pt x="17170" y="55810"/>
                </a:lnTo>
                <a:lnTo>
                  <a:pt x="17160" y="55810"/>
                </a:lnTo>
                <a:lnTo>
                  <a:pt x="17130" y="55790"/>
                </a:lnTo>
                <a:lnTo>
                  <a:pt x="17130" y="55780"/>
                </a:lnTo>
                <a:lnTo>
                  <a:pt x="17120" y="55770"/>
                </a:lnTo>
                <a:lnTo>
                  <a:pt x="17120" y="55760"/>
                </a:lnTo>
                <a:lnTo>
                  <a:pt x="17130" y="55750"/>
                </a:lnTo>
                <a:lnTo>
                  <a:pt x="17140" y="55740"/>
                </a:lnTo>
                <a:lnTo>
                  <a:pt x="17140" y="55720"/>
                </a:lnTo>
                <a:lnTo>
                  <a:pt x="17130" y="55680"/>
                </a:lnTo>
                <a:lnTo>
                  <a:pt x="17130" y="55650"/>
                </a:lnTo>
                <a:lnTo>
                  <a:pt x="17130" y="55560"/>
                </a:lnTo>
                <a:lnTo>
                  <a:pt x="17130" y="55550"/>
                </a:lnTo>
                <a:lnTo>
                  <a:pt x="17150" y="55520"/>
                </a:lnTo>
                <a:lnTo>
                  <a:pt x="17150" y="55510"/>
                </a:lnTo>
                <a:lnTo>
                  <a:pt x="17150" y="55500"/>
                </a:lnTo>
                <a:lnTo>
                  <a:pt x="17150" y="55490"/>
                </a:lnTo>
                <a:lnTo>
                  <a:pt x="17140" y="55490"/>
                </a:lnTo>
                <a:lnTo>
                  <a:pt x="17150" y="55480"/>
                </a:lnTo>
                <a:lnTo>
                  <a:pt x="17160" y="55460"/>
                </a:lnTo>
                <a:lnTo>
                  <a:pt x="17170" y="55460"/>
                </a:lnTo>
                <a:lnTo>
                  <a:pt x="17170" y="55450"/>
                </a:lnTo>
                <a:lnTo>
                  <a:pt x="17160" y="55450"/>
                </a:lnTo>
                <a:lnTo>
                  <a:pt x="17160" y="55440"/>
                </a:lnTo>
                <a:lnTo>
                  <a:pt x="17150" y="55440"/>
                </a:lnTo>
                <a:lnTo>
                  <a:pt x="17140" y="55440"/>
                </a:lnTo>
                <a:lnTo>
                  <a:pt x="17110" y="55460"/>
                </a:lnTo>
                <a:lnTo>
                  <a:pt x="17110" y="55450"/>
                </a:lnTo>
                <a:lnTo>
                  <a:pt x="17110" y="55420"/>
                </a:lnTo>
                <a:lnTo>
                  <a:pt x="17110" y="55410"/>
                </a:lnTo>
                <a:lnTo>
                  <a:pt x="17110" y="55400"/>
                </a:lnTo>
                <a:lnTo>
                  <a:pt x="17110" y="55390"/>
                </a:lnTo>
                <a:lnTo>
                  <a:pt x="17120" y="55380"/>
                </a:lnTo>
                <a:lnTo>
                  <a:pt x="17140" y="55370"/>
                </a:lnTo>
                <a:lnTo>
                  <a:pt x="17150" y="55370"/>
                </a:lnTo>
                <a:lnTo>
                  <a:pt x="17150" y="55360"/>
                </a:lnTo>
                <a:lnTo>
                  <a:pt x="17150" y="55350"/>
                </a:lnTo>
                <a:lnTo>
                  <a:pt x="17140" y="55350"/>
                </a:lnTo>
                <a:lnTo>
                  <a:pt x="17130" y="55340"/>
                </a:lnTo>
                <a:lnTo>
                  <a:pt x="17130" y="55330"/>
                </a:lnTo>
                <a:lnTo>
                  <a:pt x="17130" y="55320"/>
                </a:lnTo>
                <a:lnTo>
                  <a:pt x="17130" y="55300"/>
                </a:lnTo>
                <a:lnTo>
                  <a:pt x="17130" y="55290"/>
                </a:lnTo>
                <a:lnTo>
                  <a:pt x="17120" y="55290"/>
                </a:lnTo>
                <a:lnTo>
                  <a:pt x="17120" y="55280"/>
                </a:lnTo>
                <a:lnTo>
                  <a:pt x="17110" y="55280"/>
                </a:lnTo>
                <a:lnTo>
                  <a:pt x="17100" y="55270"/>
                </a:lnTo>
                <a:lnTo>
                  <a:pt x="17090" y="55250"/>
                </a:lnTo>
                <a:lnTo>
                  <a:pt x="17070" y="55240"/>
                </a:lnTo>
                <a:lnTo>
                  <a:pt x="17060" y="55230"/>
                </a:lnTo>
                <a:lnTo>
                  <a:pt x="17060" y="55210"/>
                </a:lnTo>
                <a:lnTo>
                  <a:pt x="17050" y="55210"/>
                </a:lnTo>
                <a:lnTo>
                  <a:pt x="17030" y="55210"/>
                </a:lnTo>
                <a:lnTo>
                  <a:pt x="17020" y="55200"/>
                </a:lnTo>
                <a:lnTo>
                  <a:pt x="17010" y="55180"/>
                </a:lnTo>
                <a:lnTo>
                  <a:pt x="16990" y="55180"/>
                </a:lnTo>
                <a:lnTo>
                  <a:pt x="16990" y="55170"/>
                </a:lnTo>
                <a:lnTo>
                  <a:pt x="16980" y="55170"/>
                </a:lnTo>
                <a:lnTo>
                  <a:pt x="16990" y="55160"/>
                </a:lnTo>
                <a:lnTo>
                  <a:pt x="16990" y="55150"/>
                </a:lnTo>
                <a:lnTo>
                  <a:pt x="16980" y="55140"/>
                </a:lnTo>
                <a:lnTo>
                  <a:pt x="16960" y="55140"/>
                </a:lnTo>
                <a:lnTo>
                  <a:pt x="16940" y="55140"/>
                </a:lnTo>
                <a:lnTo>
                  <a:pt x="16920" y="55140"/>
                </a:lnTo>
                <a:lnTo>
                  <a:pt x="16910" y="55140"/>
                </a:lnTo>
                <a:lnTo>
                  <a:pt x="16900" y="55130"/>
                </a:lnTo>
                <a:lnTo>
                  <a:pt x="16870" y="55110"/>
                </a:lnTo>
                <a:lnTo>
                  <a:pt x="16870" y="55090"/>
                </a:lnTo>
                <a:lnTo>
                  <a:pt x="16870" y="55080"/>
                </a:lnTo>
                <a:lnTo>
                  <a:pt x="16870" y="55070"/>
                </a:lnTo>
                <a:lnTo>
                  <a:pt x="16860" y="55070"/>
                </a:lnTo>
                <a:lnTo>
                  <a:pt x="16860" y="55060"/>
                </a:lnTo>
                <a:lnTo>
                  <a:pt x="16850" y="55060"/>
                </a:lnTo>
                <a:lnTo>
                  <a:pt x="16850" y="55010"/>
                </a:lnTo>
                <a:lnTo>
                  <a:pt x="16850" y="55000"/>
                </a:lnTo>
                <a:lnTo>
                  <a:pt x="16860" y="55000"/>
                </a:lnTo>
                <a:lnTo>
                  <a:pt x="16870" y="54990"/>
                </a:lnTo>
                <a:lnTo>
                  <a:pt x="16860" y="54960"/>
                </a:lnTo>
                <a:lnTo>
                  <a:pt x="16850" y="54950"/>
                </a:lnTo>
                <a:lnTo>
                  <a:pt x="16810" y="54940"/>
                </a:lnTo>
                <a:lnTo>
                  <a:pt x="16810" y="54930"/>
                </a:lnTo>
                <a:lnTo>
                  <a:pt x="16800" y="54920"/>
                </a:lnTo>
                <a:lnTo>
                  <a:pt x="16790" y="54890"/>
                </a:lnTo>
                <a:lnTo>
                  <a:pt x="16770" y="54850"/>
                </a:lnTo>
                <a:lnTo>
                  <a:pt x="16770" y="54840"/>
                </a:lnTo>
                <a:lnTo>
                  <a:pt x="16760" y="54840"/>
                </a:lnTo>
                <a:lnTo>
                  <a:pt x="16750" y="54840"/>
                </a:lnTo>
                <a:lnTo>
                  <a:pt x="16740" y="54850"/>
                </a:lnTo>
                <a:lnTo>
                  <a:pt x="16730" y="54850"/>
                </a:lnTo>
                <a:lnTo>
                  <a:pt x="16720" y="54840"/>
                </a:lnTo>
                <a:lnTo>
                  <a:pt x="16730" y="54830"/>
                </a:lnTo>
                <a:lnTo>
                  <a:pt x="16730" y="54810"/>
                </a:lnTo>
                <a:lnTo>
                  <a:pt x="16740" y="54810"/>
                </a:lnTo>
                <a:lnTo>
                  <a:pt x="16730" y="54800"/>
                </a:lnTo>
                <a:lnTo>
                  <a:pt x="16730" y="54790"/>
                </a:lnTo>
                <a:lnTo>
                  <a:pt x="16700" y="54780"/>
                </a:lnTo>
                <a:lnTo>
                  <a:pt x="16690" y="54780"/>
                </a:lnTo>
                <a:lnTo>
                  <a:pt x="16690" y="54770"/>
                </a:lnTo>
                <a:lnTo>
                  <a:pt x="16680" y="54760"/>
                </a:lnTo>
                <a:lnTo>
                  <a:pt x="16680" y="54750"/>
                </a:lnTo>
                <a:lnTo>
                  <a:pt x="16680" y="54740"/>
                </a:lnTo>
                <a:lnTo>
                  <a:pt x="16680" y="54730"/>
                </a:lnTo>
                <a:lnTo>
                  <a:pt x="16690" y="54720"/>
                </a:lnTo>
                <a:lnTo>
                  <a:pt x="16690" y="54710"/>
                </a:lnTo>
                <a:lnTo>
                  <a:pt x="16690" y="54700"/>
                </a:lnTo>
                <a:lnTo>
                  <a:pt x="16690" y="54680"/>
                </a:lnTo>
                <a:lnTo>
                  <a:pt x="16690" y="54670"/>
                </a:lnTo>
                <a:lnTo>
                  <a:pt x="16680" y="54670"/>
                </a:lnTo>
                <a:lnTo>
                  <a:pt x="16680" y="54660"/>
                </a:lnTo>
                <a:lnTo>
                  <a:pt x="16640" y="54650"/>
                </a:lnTo>
                <a:lnTo>
                  <a:pt x="16630" y="54640"/>
                </a:lnTo>
                <a:lnTo>
                  <a:pt x="16620" y="54630"/>
                </a:lnTo>
                <a:lnTo>
                  <a:pt x="16620" y="54620"/>
                </a:lnTo>
                <a:lnTo>
                  <a:pt x="16610" y="54620"/>
                </a:lnTo>
                <a:lnTo>
                  <a:pt x="16580" y="54600"/>
                </a:lnTo>
                <a:lnTo>
                  <a:pt x="16560" y="54590"/>
                </a:lnTo>
                <a:lnTo>
                  <a:pt x="16540" y="54580"/>
                </a:lnTo>
                <a:lnTo>
                  <a:pt x="16530" y="54580"/>
                </a:lnTo>
                <a:lnTo>
                  <a:pt x="16520" y="54590"/>
                </a:lnTo>
                <a:lnTo>
                  <a:pt x="16500" y="54600"/>
                </a:lnTo>
                <a:lnTo>
                  <a:pt x="16490" y="54610"/>
                </a:lnTo>
                <a:lnTo>
                  <a:pt x="16470" y="54620"/>
                </a:lnTo>
                <a:lnTo>
                  <a:pt x="16460" y="54620"/>
                </a:lnTo>
                <a:lnTo>
                  <a:pt x="16450" y="54620"/>
                </a:lnTo>
                <a:lnTo>
                  <a:pt x="16430" y="54580"/>
                </a:lnTo>
                <a:lnTo>
                  <a:pt x="16440" y="54570"/>
                </a:lnTo>
                <a:lnTo>
                  <a:pt x="16470" y="54560"/>
                </a:lnTo>
                <a:lnTo>
                  <a:pt x="16480" y="54550"/>
                </a:lnTo>
                <a:lnTo>
                  <a:pt x="16490" y="54540"/>
                </a:lnTo>
                <a:lnTo>
                  <a:pt x="16490" y="54500"/>
                </a:lnTo>
                <a:lnTo>
                  <a:pt x="16500" y="54480"/>
                </a:lnTo>
                <a:lnTo>
                  <a:pt x="16510" y="54480"/>
                </a:lnTo>
                <a:lnTo>
                  <a:pt x="16520" y="54470"/>
                </a:lnTo>
                <a:lnTo>
                  <a:pt x="16530" y="54470"/>
                </a:lnTo>
                <a:lnTo>
                  <a:pt x="16530" y="54460"/>
                </a:lnTo>
                <a:lnTo>
                  <a:pt x="16540" y="54420"/>
                </a:lnTo>
                <a:lnTo>
                  <a:pt x="16570" y="54380"/>
                </a:lnTo>
                <a:lnTo>
                  <a:pt x="16600" y="54380"/>
                </a:lnTo>
                <a:lnTo>
                  <a:pt x="16640" y="54390"/>
                </a:lnTo>
                <a:lnTo>
                  <a:pt x="16730" y="54370"/>
                </a:lnTo>
                <a:lnTo>
                  <a:pt x="16740" y="54360"/>
                </a:lnTo>
                <a:lnTo>
                  <a:pt x="16750" y="54350"/>
                </a:lnTo>
                <a:lnTo>
                  <a:pt x="16770" y="54350"/>
                </a:lnTo>
                <a:lnTo>
                  <a:pt x="16780" y="54350"/>
                </a:lnTo>
                <a:lnTo>
                  <a:pt x="16800" y="54340"/>
                </a:lnTo>
                <a:lnTo>
                  <a:pt x="16860" y="54280"/>
                </a:lnTo>
                <a:lnTo>
                  <a:pt x="16870" y="54280"/>
                </a:lnTo>
                <a:lnTo>
                  <a:pt x="16880" y="54280"/>
                </a:lnTo>
                <a:lnTo>
                  <a:pt x="16890" y="54270"/>
                </a:lnTo>
                <a:lnTo>
                  <a:pt x="16900" y="54280"/>
                </a:lnTo>
                <a:lnTo>
                  <a:pt x="16910" y="54280"/>
                </a:lnTo>
                <a:lnTo>
                  <a:pt x="16920" y="54280"/>
                </a:lnTo>
                <a:lnTo>
                  <a:pt x="16920" y="54270"/>
                </a:lnTo>
                <a:lnTo>
                  <a:pt x="16930" y="54270"/>
                </a:lnTo>
                <a:lnTo>
                  <a:pt x="16940" y="54260"/>
                </a:lnTo>
                <a:lnTo>
                  <a:pt x="16980" y="54240"/>
                </a:lnTo>
                <a:lnTo>
                  <a:pt x="17000" y="54240"/>
                </a:lnTo>
                <a:lnTo>
                  <a:pt x="17010" y="54230"/>
                </a:lnTo>
                <a:lnTo>
                  <a:pt x="17020" y="54220"/>
                </a:lnTo>
                <a:lnTo>
                  <a:pt x="17020" y="54210"/>
                </a:lnTo>
                <a:lnTo>
                  <a:pt x="17020" y="54200"/>
                </a:lnTo>
                <a:lnTo>
                  <a:pt x="17020" y="54180"/>
                </a:lnTo>
                <a:lnTo>
                  <a:pt x="17010" y="54170"/>
                </a:lnTo>
                <a:lnTo>
                  <a:pt x="16970" y="54160"/>
                </a:lnTo>
                <a:lnTo>
                  <a:pt x="16950" y="54150"/>
                </a:lnTo>
                <a:lnTo>
                  <a:pt x="16910" y="54160"/>
                </a:lnTo>
                <a:lnTo>
                  <a:pt x="16900" y="54160"/>
                </a:lnTo>
                <a:lnTo>
                  <a:pt x="16900" y="54150"/>
                </a:lnTo>
                <a:lnTo>
                  <a:pt x="16890" y="54130"/>
                </a:lnTo>
                <a:lnTo>
                  <a:pt x="16880" y="54110"/>
                </a:lnTo>
                <a:lnTo>
                  <a:pt x="16880" y="54100"/>
                </a:lnTo>
                <a:lnTo>
                  <a:pt x="16880" y="54090"/>
                </a:lnTo>
                <a:lnTo>
                  <a:pt x="16890" y="54080"/>
                </a:lnTo>
                <a:lnTo>
                  <a:pt x="16900" y="54080"/>
                </a:lnTo>
                <a:lnTo>
                  <a:pt x="16910" y="54070"/>
                </a:lnTo>
                <a:lnTo>
                  <a:pt x="16920" y="54060"/>
                </a:lnTo>
                <a:lnTo>
                  <a:pt x="16930" y="54060"/>
                </a:lnTo>
                <a:lnTo>
                  <a:pt x="16930" y="54050"/>
                </a:lnTo>
                <a:lnTo>
                  <a:pt x="16920" y="54050"/>
                </a:lnTo>
                <a:lnTo>
                  <a:pt x="16870" y="54060"/>
                </a:lnTo>
                <a:lnTo>
                  <a:pt x="16860" y="54060"/>
                </a:lnTo>
                <a:lnTo>
                  <a:pt x="16860" y="54050"/>
                </a:lnTo>
                <a:lnTo>
                  <a:pt x="16880" y="54020"/>
                </a:lnTo>
                <a:lnTo>
                  <a:pt x="16890" y="54010"/>
                </a:lnTo>
                <a:lnTo>
                  <a:pt x="16890" y="54000"/>
                </a:lnTo>
                <a:lnTo>
                  <a:pt x="16890" y="53990"/>
                </a:lnTo>
                <a:lnTo>
                  <a:pt x="16890" y="53980"/>
                </a:lnTo>
                <a:lnTo>
                  <a:pt x="16890" y="53970"/>
                </a:lnTo>
                <a:lnTo>
                  <a:pt x="16890" y="53960"/>
                </a:lnTo>
                <a:lnTo>
                  <a:pt x="16890" y="53950"/>
                </a:lnTo>
                <a:lnTo>
                  <a:pt x="16880" y="53960"/>
                </a:lnTo>
                <a:lnTo>
                  <a:pt x="16860" y="53970"/>
                </a:lnTo>
                <a:lnTo>
                  <a:pt x="16840" y="53970"/>
                </a:lnTo>
                <a:lnTo>
                  <a:pt x="16830" y="53970"/>
                </a:lnTo>
                <a:lnTo>
                  <a:pt x="16830" y="53960"/>
                </a:lnTo>
                <a:lnTo>
                  <a:pt x="16850" y="53950"/>
                </a:lnTo>
                <a:lnTo>
                  <a:pt x="16870" y="53920"/>
                </a:lnTo>
                <a:lnTo>
                  <a:pt x="16880" y="53910"/>
                </a:lnTo>
                <a:lnTo>
                  <a:pt x="16880" y="53900"/>
                </a:lnTo>
                <a:lnTo>
                  <a:pt x="16880" y="53890"/>
                </a:lnTo>
                <a:lnTo>
                  <a:pt x="16880" y="53880"/>
                </a:lnTo>
                <a:lnTo>
                  <a:pt x="16850" y="53860"/>
                </a:lnTo>
                <a:lnTo>
                  <a:pt x="16840" y="53850"/>
                </a:lnTo>
                <a:lnTo>
                  <a:pt x="16830" y="53820"/>
                </a:lnTo>
                <a:lnTo>
                  <a:pt x="16830" y="53800"/>
                </a:lnTo>
                <a:lnTo>
                  <a:pt x="16830" y="53790"/>
                </a:lnTo>
                <a:lnTo>
                  <a:pt x="16840" y="53770"/>
                </a:lnTo>
                <a:lnTo>
                  <a:pt x="16830" y="53760"/>
                </a:lnTo>
                <a:lnTo>
                  <a:pt x="16900" y="53790"/>
                </a:lnTo>
                <a:lnTo>
                  <a:pt x="16970" y="53840"/>
                </a:lnTo>
                <a:lnTo>
                  <a:pt x="16980" y="53850"/>
                </a:lnTo>
                <a:lnTo>
                  <a:pt x="16990" y="53850"/>
                </a:lnTo>
                <a:lnTo>
                  <a:pt x="17020" y="53860"/>
                </a:lnTo>
                <a:lnTo>
                  <a:pt x="17050" y="53870"/>
                </a:lnTo>
                <a:lnTo>
                  <a:pt x="17060" y="53870"/>
                </a:lnTo>
                <a:lnTo>
                  <a:pt x="17070" y="53880"/>
                </a:lnTo>
                <a:lnTo>
                  <a:pt x="17070" y="53890"/>
                </a:lnTo>
                <a:lnTo>
                  <a:pt x="17080" y="53900"/>
                </a:lnTo>
                <a:lnTo>
                  <a:pt x="17090" y="53910"/>
                </a:lnTo>
                <a:lnTo>
                  <a:pt x="17100" y="53910"/>
                </a:lnTo>
                <a:lnTo>
                  <a:pt x="17140" y="53880"/>
                </a:lnTo>
                <a:lnTo>
                  <a:pt x="17150" y="53870"/>
                </a:lnTo>
                <a:lnTo>
                  <a:pt x="17170" y="53860"/>
                </a:lnTo>
                <a:lnTo>
                  <a:pt x="17180" y="53860"/>
                </a:lnTo>
                <a:lnTo>
                  <a:pt x="17200" y="53850"/>
                </a:lnTo>
                <a:lnTo>
                  <a:pt x="17220" y="53840"/>
                </a:lnTo>
                <a:lnTo>
                  <a:pt x="17250" y="53850"/>
                </a:lnTo>
                <a:lnTo>
                  <a:pt x="17290" y="53880"/>
                </a:lnTo>
                <a:lnTo>
                  <a:pt x="17300" y="53880"/>
                </a:lnTo>
                <a:lnTo>
                  <a:pt x="17310" y="53880"/>
                </a:lnTo>
                <a:lnTo>
                  <a:pt x="17340" y="53860"/>
                </a:lnTo>
                <a:lnTo>
                  <a:pt x="17360" y="53880"/>
                </a:lnTo>
                <a:lnTo>
                  <a:pt x="17370" y="53890"/>
                </a:lnTo>
                <a:lnTo>
                  <a:pt x="17400" y="53930"/>
                </a:lnTo>
                <a:lnTo>
                  <a:pt x="17400" y="53940"/>
                </a:lnTo>
                <a:lnTo>
                  <a:pt x="17400" y="53950"/>
                </a:lnTo>
                <a:lnTo>
                  <a:pt x="17410" y="54020"/>
                </a:lnTo>
                <a:lnTo>
                  <a:pt x="17420" y="54030"/>
                </a:lnTo>
                <a:lnTo>
                  <a:pt x="17420" y="54040"/>
                </a:lnTo>
                <a:lnTo>
                  <a:pt x="17430" y="54040"/>
                </a:lnTo>
                <a:lnTo>
                  <a:pt x="17440" y="54050"/>
                </a:lnTo>
                <a:lnTo>
                  <a:pt x="17460" y="54010"/>
                </a:lnTo>
                <a:lnTo>
                  <a:pt x="17470" y="54000"/>
                </a:lnTo>
                <a:lnTo>
                  <a:pt x="17480" y="53990"/>
                </a:lnTo>
                <a:lnTo>
                  <a:pt x="17490" y="53990"/>
                </a:lnTo>
                <a:lnTo>
                  <a:pt x="17500" y="53990"/>
                </a:lnTo>
                <a:lnTo>
                  <a:pt x="17510" y="54000"/>
                </a:lnTo>
                <a:lnTo>
                  <a:pt x="17520" y="54010"/>
                </a:lnTo>
                <a:lnTo>
                  <a:pt x="17530" y="54010"/>
                </a:lnTo>
                <a:lnTo>
                  <a:pt x="17550" y="54010"/>
                </a:lnTo>
                <a:lnTo>
                  <a:pt x="17580" y="53980"/>
                </a:lnTo>
                <a:lnTo>
                  <a:pt x="17590" y="53960"/>
                </a:lnTo>
                <a:lnTo>
                  <a:pt x="17590" y="53950"/>
                </a:lnTo>
                <a:lnTo>
                  <a:pt x="17590" y="53940"/>
                </a:lnTo>
                <a:lnTo>
                  <a:pt x="17590" y="53930"/>
                </a:lnTo>
                <a:lnTo>
                  <a:pt x="17600" y="53920"/>
                </a:lnTo>
                <a:lnTo>
                  <a:pt x="17620" y="53890"/>
                </a:lnTo>
                <a:lnTo>
                  <a:pt x="17630" y="53880"/>
                </a:lnTo>
                <a:lnTo>
                  <a:pt x="17630" y="53870"/>
                </a:lnTo>
                <a:lnTo>
                  <a:pt x="17640" y="53860"/>
                </a:lnTo>
                <a:lnTo>
                  <a:pt x="17650" y="53840"/>
                </a:lnTo>
                <a:lnTo>
                  <a:pt x="17650" y="53830"/>
                </a:lnTo>
                <a:lnTo>
                  <a:pt x="17660" y="53820"/>
                </a:lnTo>
                <a:lnTo>
                  <a:pt x="17660" y="53810"/>
                </a:lnTo>
                <a:lnTo>
                  <a:pt x="17660" y="53800"/>
                </a:lnTo>
                <a:lnTo>
                  <a:pt x="17670" y="53790"/>
                </a:lnTo>
                <a:lnTo>
                  <a:pt x="17690" y="53790"/>
                </a:lnTo>
                <a:lnTo>
                  <a:pt x="17700" y="53800"/>
                </a:lnTo>
                <a:lnTo>
                  <a:pt x="17710" y="53800"/>
                </a:lnTo>
                <a:lnTo>
                  <a:pt x="17710" y="53810"/>
                </a:lnTo>
                <a:lnTo>
                  <a:pt x="17720" y="53820"/>
                </a:lnTo>
                <a:lnTo>
                  <a:pt x="17720" y="53830"/>
                </a:lnTo>
                <a:lnTo>
                  <a:pt x="17720" y="53840"/>
                </a:lnTo>
                <a:lnTo>
                  <a:pt x="17710" y="53840"/>
                </a:lnTo>
                <a:lnTo>
                  <a:pt x="17700" y="53850"/>
                </a:lnTo>
                <a:lnTo>
                  <a:pt x="17700" y="53860"/>
                </a:lnTo>
                <a:lnTo>
                  <a:pt x="17690" y="53870"/>
                </a:lnTo>
                <a:lnTo>
                  <a:pt x="17700" y="53880"/>
                </a:lnTo>
                <a:lnTo>
                  <a:pt x="17700" y="53890"/>
                </a:lnTo>
                <a:lnTo>
                  <a:pt x="17710" y="53890"/>
                </a:lnTo>
                <a:lnTo>
                  <a:pt x="17720" y="53900"/>
                </a:lnTo>
                <a:lnTo>
                  <a:pt x="17730" y="53890"/>
                </a:lnTo>
                <a:lnTo>
                  <a:pt x="17750" y="53880"/>
                </a:lnTo>
                <a:lnTo>
                  <a:pt x="17760" y="53870"/>
                </a:lnTo>
                <a:lnTo>
                  <a:pt x="17770" y="53830"/>
                </a:lnTo>
                <a:lnTo>
                  <a:pt x="17770" y="53820"/>
                </a:lnTo>
                <a:lnTo>
                  <a:pt x="17780" y="53810"/>
                </a:lnTo>
                <a:lnTo>
                  <a:pt x="17800" y="53790"/>
                </a:lnTo>
                <a:lnTo>
                  <a:pt x="17810" y="53790"/>
                </a:lnTo>
                <a:lnTo>
                  <a:pt x="17820" y="53790"/>
                </a:lnTo>
                <a:lnTo>
                  <a:pt x="17830" y="53790"/>
                </a:lnTo>
                <a:lnTo>
                  <a:pt x="17840" y="53790"/>
                </a:lnTo>
                <a:lnTo>
                  <a:pt x="17840" y="53780"/>
                </a:lnTo>
                <a:lnTo>
                  <a:pt x="17850" y="53770"/>
                </a:lnTo>
                <a:lnTo>
                  <a:pt x="17860" y="53760"/>
                </a:lnTo>
                <a:lnTo>
                  <a:pt x="17870" y="53760"/>
                </a:lnTo>
                <a:lnTo>
                  <a:pt x="17870" y="53770"/>
                </a:lnTo>
                <a:lnTo>
                  <a:pt x="17880" y="53770"/>
                </a:lnTo>
                <a:lnTo>
                  <a:pt x="17880" y="53790"/>
                </a:lnTo>
                <a:lnTo>
                  <a:pt x="17890" y="53790"/>
                </a:lnTo>
                <a:lnTo>
                  <a:pt x="17900" y="53800"/>
                </a:lnTo>
                <a:lnTo>
                  <a:pt x="17920" y="53800"/>
                </a:lnTo>
                <a:lnTo>
                  <a:pt x="17990" y="53790"/>
                </a:lnTo>
                <a:lnTo>
                  <a:pt x="18000" y="53790"/>
                </a:lnTo>
                <a:lnTo>
                  <a:pt x="18000" y="53810"/>
                </a:lnTo>
                <a:lnTo>
                  <a:pt x="17980" y="53840"/>
                </a:lnTo>
                <a:lnTo>
                  <a:pt x="18000" y="53860"/>
                </a:lnTo>
                <a:lnTo>
                  <a:pt x="18010" y="53860"/>
                </a:lnTo>
                <a:lnTo>
                  <a:pt x="18010" y="53850"/>
                </a:lnTo>
                <a:lnTo>
                  <a:pt x="18020" y="53840"/>
                </a:lnTo>
                <a:lnTo>
                  <a:pt x="18030" y="53840"/>
                </a:lnTo>
                <a:lnTo>
                  <a:pt x="18040" y="53840"/>
                </a:lnTo>
                <a:lnTo>
                  <a:pt x="18110" y="53910"/>
                </a:lnTo>
                <a:lnTo>
                  <a:pt x="18120" y="53900"/>
                </a:lnTo>
                <a:lnTo>
                  <a:pt x="18150" y="53890"/>
                </a:lnTo>
                <a:lnTo>
                  <a:pt x="18210" y="53880"/>
                </a:lnTo>
                <a:lnTo>
                  <a:pt x="18320" y="53890"/>
                </a:lnTo>
                <a:lnTo>
                  <a:pt x="18330" y="53890"/>
                </a:lnTo>
                <a:lnTo>
                  <a:pt x="18350" y="53880"/>
                </a:lnTo>
                <a:lnTo>
                  <a:pt x="18350" y="53870"/>
                </a:lnTo>
                <a:lnTo>
                  <a:pt x="18380" y="53820"/>
                </a:lnTo>
                <a:lnTo>
                  <a:pt x="18430" y="53750"/>
                </a:lnTo>
                <a:lnTo>
                  <a:pt x="18440" y="53740"/>
                </a:lnTo>
                <a:lnTo>
                  <a:pt x="18450" y="53730"/>
                </a:lnTo>
                <a:lnTo>
                  <a:pt x="18470" y="53730"/>
                </a:lnTo>
                <a:lnTo>
                  <a:pt x="18510" y="53730"/>
                </a:lnTo>
                <a:lnTo>
                  <a:pt x="18520" y="53730"/>
                </a:lnTo>
                <a:lnTo>
                  <a:pt x="18520" y="53720"/>
                </a:lnTo>
                <a:lnTo>
                  <a:pt x="18520" y="53710"/>
                </a:lnTo>
                <a:lnTo>
                  <a:pt x="18530" y="53700"/>
                </a:lnTo>
                <a:lnTo>
                  <a:pt x="18530" y="53690"/>
                </a:lnTo>
                <a:lnTo>
                  <a:pt x="18540" y="53670"/>
                </a:lnTo>
                <a:lnTo>
                  <a:pt x="18550" y="53670"/>
                </a:lnTo>
                <a:lnTo>
                  <a:pt x="18560" y="53670"/>
                </a:lnTo>
                <a:lnTo>
                  <a:pt x="18580" y="53680"/>
                </a:lnTo>
                <a:lnTo>
                  <a:pt x="18590" y="53680"/>
                </a:lnTo>
                <a:lnTo>
                  <a:pt x="18590" y="53670"/>
                </a:lnTo>
                <a:lnTo>
                  <a:pt x="18600" y="53670"/>
                </a:lnTo>
                <a:lnTo>
                  <a:pt x="18600" y="53660"/>
                </a:lnTo>
                <a:lnTo>
                  <a:pt x="18600" y="53650"/>
                </a:lnTo>
                <a:lnTo>
                  <a:pt x="18610" y="53630"/>
                </a:lnTo>
                <a:lnTo>
                  <a:pt x="18620" y="53630"/>
                </a:lnTo>
                <a:lnTo>
                  <a:pt x="18650" y="53680"/>
                </a:lnTo>
                <a:lnTo>
                  <a:pt x="18660" y="53680"/>
                </a:lnTo>
                <a:lnTo>
                  <a:pt x="18670" y="53680"/>
                </a:lnTo>
                <a:lnTo>
                  <a:pt x="18680" y="53690"/>
                </a:lnTo>
                <a:lnTo>
                  <a:pt x="18690" y="53690"/>
                </a:lnTo>
                <a:lnTo>
                  <a:pt x="18690" y="53700"/>
                </a:lnTo>
                <a:lnTo>
                  <a:pt x="18700" y="53720"/>
                </a:lnTo>
                <a:lnTo>
                  <a:pt x="18710" y="53730"/>
                </a:lnTo>
                <a:lnTo>
                  <a:pt x="18730" y="53740"/>
                </a:lnTo>
                <a:lnTo>
                  <a:pt x="18730" y="53750"/>
                </a:lnTo>
                <a:lnTo>
                  <a:pt x="18740" y="53750"/>
                </a:lnTo>
                <a:lnTo>
                  <a:pt x="18740" y="53760"/>
                </a:lnTo>
                <a:lnTo>
                  <a:pt x="18750" y="53790"/>
                </a:lnTo>
                <a:lnTo>
                  <a:pt x="18750" y="53800"/>
                </a:lnTo>
                <a:lnTo>
                  <a:pt x="18760" y="53800"/>
                </a:lnTo>
                <a:lnTo>
                  <a:pt x="18760" y="53810"/>
                </a:lnTo>
                <a:lnTo>
                  <a:pt x="18770" y="53810"/>
                </a:lnTo>
                <a:lnTo>
                  <a:pt x="18760" y="53820"/>
                </a:lnTo>
                <a:lnTo>
                  <a:pt x="18750" y="53820"/>
                </a:lnTo>
                <a:lnTo>
                  <a:pt x="18750" y="53830"/>
                </a:lnTo>
                <a:lnTo>
                  <a:pt x="18750" y="53840"/>
                </a:lnTo>
                <a:lnTo>
                  <a:pt x="18780" y="53860"/>
                </a:lnTo>
                <a:lnTo>
                  <a:pt x="18790" y="53860"/>
                </a:lnTo>
                <a:lnTo>
                  <a:pt x="18790" y="53870"/>
                </a:lnTo>
                <a:lnTo>
                  <a:pt x="18790" y="53880"/>
                </a:lnTo>
                <a:lnTo>
                  <a:pt x="18770" y="53900"/>
                </a:lnTo>
                <a:lnTo>
                  <a:pt x="18770" y="53910"/>
                </a:lnTo>
                <a:lnTo>
                  <a:pt x="18770" y="53920"/>
                </a:lnTo>
                <a:lnTo>
                  <a:pt x="18800" y="53940"/>
                </a:lnTo>
                <a:lnTo>
                  <a:pt x="18800" y="53950"/>
                </a:lnTo>
                <a:lnTo>
                  <a:pt x="18790" y="53970"/>
                </a:lnTo>
                <a:lnTo>
                  <a:pt x="18790" y="53980"/>
                </a:lnTo>
                <a:lnTo>
                  <a:pt x="18830" y="53980"/>
                </a:lnTo>
                <a:lnTo>
                  <a:pt x="18880" y="53970"/>
                </a:lnTo>
                <a:lnTo>
                  <a:pt x="18910" y="53970"/>
                </a:lnTo>
                <a:lnTo>
                  <a:pt x="18920" y="53970"/>
                </a:lnTo>
                <a:lnTo>
                  <a:pt x="18930" y="53980"/>
                </a:lnTo>
                <a:lnTo>
                  <a:pt x="18950" y="53990"/>
                </a:lnTo>
                <a:lnTo>
                  <a:pt x="18980" y="54010"/>
                </a:lnTo>
                <a:lnTo>
                  <a:pt x="18990" y="54020"/>
                </a:lnTo>
                <a:lnTo>
                  <a:pt x="19030" y="54020"/>
                </a:lnTo>
                <a:lnTo>
                  <a:pt x="19040" y="54020"/>
                </a:lnTo>
                <a:lnTo>
                  <a:pt x="19050" y="54030"/>
                </a:lnTo>
                <a:lnTo>
                  <a:pt x="19050" y="54040"/>
                </a:lnTo>
                <a:lnTo>
                  <a:pt x="19060" y="54040"/>
                </a:lnTo>
                <a:lnTo>
                  <a:pt x="19070" y="54040"/>
                </a:lnTo>
                <a:lnTo>
                  <a:pt x="19090" y="54030"/>
                </a:lnTo>
                <a:lnTo>
                  <a:pt x="19100" y="54030"/>
                </a:lnTo>
                <a:lnTo>
                  <a:pt x="19120" y="54030"/>
                </a:lnTo>
                <a:lnTo>
                  <a:pt x="19130" y="54060"/>
                </a:lnTo>
                <a:lnTo>
                  <a:pt x="19140" y="54070"/>
                </a:lnTo>
                <a:lnTo>
                  <a:pt x="19150" y="54080"/>
                </a:lnTo>
                <a:lnTo>
                  <a:pt x="19140" y="54090"/>
                </a:lnTo>
                <a:lnTo>
                  <a:pt x="19140" y="54110"/>
                </a:lnTo>
                <a:lnTo>
                  <a:pt x="19140" y="54120"/>
                </a:lnTo>
                <a:lnTo>
                  <a:pt x="19150" y="54130"/>
                </a:lnTo>
                <a:lnTo>
                  <a:pt x="19190" y="54130"/>
                </a:lnTo>
                <a:lnTo>
                  <a:pt x="19190" y="54140"/>
                </a:lnTo>
                <a:lnTo>
                  <a:pt x="19200" y="54140"/>
                </a:lnTo>
                <a:lnTo>
                  <a:pt x="19200" y="54150"/>
                </a:lnTo>
                <a:lnTo>
                  <a:pt x="19190" y="54160"/>
                </a:lnTo>
                <a:lnTo>
                  <a:pt x="19190" y="54170"/>
                </a:lnTo>
                <a:lnTo>
                  <a:pt x="19200" y="54180"/>
                </a:lnTo>
                <a:lnTo>
                  <a:pt x="19210" y="54230"/>
                </a:lnTo>
                <a:lnTo>
                  <a:pt x="19220" y="54240"/>
                </a:lnTo>
                <a:lnTo>
                  <a:pt x="19230" y="54260"/>
                </a:lnTo>
                <a:lnTo>
                  <a:pt x="19230" y="54270"/>
                </a:lnTo>
                <a:lnTo>
                  <a:pt x="19230" y="54290"/>
                </a:lnTo>
                <a:lnTo>
                  <a:pt x="19220" y="54350"/>
                </a:lnTo>
                <a:lnTo>
                  <a:pt x="19200" y="54420"/>
                </a:lnTo>
                <a:lnTo>
                  <a:pt x="19190" y="54440"/>
                </a:lnTo>
                <a:lnTo>
                  <a:pt x="19190" y="54460"/>
                </a:lnTo>
                <a:lnTo>
                  <a:pt x="19210" y="54510"/>
                </a:lnTo>
                <a:lnTo>
                  <a:pt x="19200" y="54530"/>
                </a:lnTo>
                <a:lnTo>
                  <a:pt x="19190" y="54550"/>
                </a:lnTo>
                <a:lnTo>
                  <a:pt x="19180" y="54550"/>
                </a:lnTo>
                <a:lnTo>
                  <a:pt x="19130" y="54580"/>
                </a:lnTo>
                <a:lnTo>
                  <a:pt x="19120" y="54590"/>
                </a:lnTo>
                <a:lnTo>
                  <a:pt x="19110" y="54600"/>
                </a:lnTo>
                <a:lnTo>
                  <a:pt x="19110" y="54610"/>
                </a:lnTo>
                <a:lnTo>
                  <a:pt x="19100" y="54610"/>
                </a:lnTo>
                <a:lnTo>
                  <a:pt x="19050" y="54620"/>
                </a:lnTo>
                <a:lnTo>
                  <a:pt x="19050" y="54630"/>
                </a:lnTo>
                <a:lnTo>
                  <a:pt x="19040" y="54680"/>
                </a:lnTo>
                <a:lnTo>
                  <a:pt x="19040" y="54690"/>
                </a:lnTo>
                <a:lnTo>
                  <a:pt x="19050" y="54690"/>
                </a:lnTo>
                <a:lnTo>
                  <a:pt x="19060" y="54700"/>
                </a:lnTo>
                <a:lnTo>
                  <a:pt x="19080" y="54700"/>
                </a:lnTo>
                <a:lnTo>
                  <a:pt x="19090" y="54710"/>
                </a:lnTo>
                <a:lnTo>
                  <a:pt x="19100" y="54720"/>
                </a:lnTo>
                <a:lnTo>
                  <a:pt x="19100" y="54730"/>
                </a:lnTo>
                <a:lnTo>
                  <a:pt x="19100" y="54740"/>
                </a:lnTo>
                <a:lnTo>
                  <a:pt x="19100" y="54750"/>
                </a:lnTo>
                <a:lnTo>
                  <a:pt x="19100" y="54760"/>
                </a:lnTo>
                <a:lnTo>
                  <a:pt x="19090" y="54770"/>
                </a:lnTo>
                <a:lnTo>
                  <a:pt x="19070" y="54780"/>
                </a:lnTo>
                <a:lnTo>
                  <a:pt x="18980" y="54760"/>
                </a:lnTo>
                <a:lnTo>
                  <a:pt x="18970" y="54760"/>
                </a:lnTo>
                <a:lnTo>
                  <a:pt x="18970" y="54750"/>
                </a:lnTo>
                <a:lnTo>
                  <a:pt x="18960" y="54740"/>
                </a:lnTo>
                <a:lnTo>
                  <a:pt x="18960" y="54730"/>
                </a:lnTo>
                <a:lnTo>
                  <a:pt x="18970" y="54720"/>
                </a:lnTo>
                <a:lnTo>
                  <a:pt x="18970" y="54710"/>
                </a:lnTo>
                <a:lnTo>
                  <a:pt x="18960" y="54710"/>
                </a:lnTo>
                <a:lnTo>
                  <a:pt x="18920" y="54720"/>
                </a:lnTo>
                <a:lnTo>
                  <a:pt x="18910" y="54720"/>
                </a:lnTo>
                <a:lnTo>
                  <a:pt x="18910" y="54730"/>
                </a:lnTo>
                <a:lnTo>
                  <a:pt x="18920" y="54740"/>
                </a:lnTo>
                <a:lnTo>
                  <a:pt x="18910" y="54740"/>
                </a:lnTo>
                <a:lnTo>
                  <a:pt x="18910" y="54750"/>
                </a:lnTo>
                <a:lnTo>
                  <a:pt x="18900" y="54760"/>
                </a:lnTo>
                <a:lnTo>
                  <a:pt x="18890" y="54760"/>
                </a:lnTo>
                <a:lnTo>
                  <a:pt x="18860" y="54770"/>
                </a:lnTo>
                <a:lnTo>
                  <a:pt x="18840" y="54770"/>
                </a:lnTo>
                <a:lnTo>
                  <a:pt x="18840" y="54780"/>
                </a:lnTo>
                <a:lnTo>
                  <a:pt x="18830" y="54780"/>
                </a:lnTo>
                <a:lnTo>
                  <a:pt x="18830" y="54790"/>
                </a:lnTo>
                <a:lnTo>
                  <a:pt x="18820" y="54780"/>
                </a:lnTo>
                <a:lnTo>
                  <a:pt x="18820" y="54770"/>
                </a:lnTo>
                <a:lnTo>
                  <a:pt x="18820" y="54760"/>
                </a:lnTo>
                <a:lnTo>
                  <a:pt x="18810" y="54750"/>
                </a:lnTo>
                <a:lnTo>
                  <a:pt x="18790" y="54740"/>
                </a:lnTo>
                <a:lnTo>
                  <a:pt x="18700" y="54730"/>
                </a:lnTo>
                <a:lnTo>
                  <a:pt x="18690" y="54730"/>
                </a:lnTo>
                <a:lnTo>
                  <a:pt x="18660" y="54740"/>
                </a:lnTo>
                <a:lnTo>
                  <a:pt x="18650" y="54740"/>
                </a:lnTo>
                <a:lnTo>
                  <a:pt x="18650" y="54750"/>
                </a:lnTo>
                <a:lnTo>
                  <a:pt x="18640" y="54760"/>
                </a:lnTo>
                <a:lnTo>
                  <a:pt x="18630" y="54760"/>
                </a:lnTo>
                <a:lnTo>
                  <a:pt x="18460" y="54740"/>
                </a:lnTo>
                <a:lnTo>
                  <a:pt x="18440" y="54760"/>
                </a:lnTo>
                <a:lnTo>
                  <a:pt x="18390" y="54830"/>
                </a:lnTo>
                <a:lnTo>
                  <a:pt x="18360" y="54890"/>
                </a:lnTo>
                <a:lnTo>
                  <a:pt x="18350" y="54890"/>
                </a:lnTo>
                <a:lnTo>
                  <a:pt x="18190" y="54860"/>
                </a:lnTo>
                <a:lnTo>
                  <a:pt x="18130" y="54830"/>
                </a:lnTo>
                <a:lnTo>
                  <a:pt x="18120" y="54830"/>
                </a:lnTo>
                <a:lnTo>
                  <a:pt x="18110" y="54830"/>
                </a:lnTo>
                <a:lnTo>
                  <a:pt x="18100" y="54840"/>
                </a:lnTo>
                <a:lnTo>
                  <a:pt x="18100" y="54850"/>
                </a:lnTo>
                <a:lnTo>
                  <a:pt x="18100" y="54860"/>
                </a:lnTo>
                <a:lnTo>
                  <a:pt x="18110" y="54870"/>
                </a:lnTo>
                <a:lnTo>
                  <a:pt x="18120" y="54880"/>
                </a:lnTo>
                <a:lnTo>
                  <a:pt x="18130" y="54910"/>
                </a:lnTo>
                <a:lnTo>
                  <a:pt x="18140" y="54920"/>
                </a:lnTo>
                <a:lnTo>
                  <a:pt x="18150" y="54920"/>
                </a:lnTo>
                <a:lnTo>
                  <a:pt x="18180" y="54930"/>
                </a:lnTo>
                <a:lnTo>
                  <a:pt x="18190" y="54930"/>
                </a:lnTo>
                <a:lnTo>
                  <a:pt x="18190" y="54940"/>
                </a:lnTo>
                <a:lnTo>
                  <a:pt x="18180" y="54950"/>
                </a:lnTo>
                <a:lnTo>
                  <a:pt x="18170" y="54950"/>
                </a:lnTo>
                <a:lnTo>
                  <a:pt x="18160" y="54950"/>
                </a:lnTo>
                <a:lnTo>
                  <a:pt x="18100" y="54940"/>
                </a:lnTo>
                <a:lnTo>
                  <a:pt x="18090" y="54950"/>
                </a:lnTo>
                <a:lnTo>
                  <a:pt x="18090" y="54960"/>
                </a:lnTo>
                <a:lnTo>
                  <a:pt x="18090" y="54970"/>
                </a:lnTo>
                <a:lnTo>
                  <a:pt x="18080" y="54980"/>
                </a:lnTo>
                <a:lnTo>
                  <a:pt x="18070" y="54970"/>
                </a:lnTo>
                <a:lnTo>
                  <a:pt x="18060" y="54960"/>
                </a:lnTo>
                <a:lnTo>
                  <a:pt x="18060" y="54950"/>
                </a:lnTo>
                <a:lnTo>
                  <a:pt x="18040" y="54940"/>
                </a:lnTo>
                <a:lnTo>
                  <a:pt x="18030" y="54940"/>
                </a:lnTo>
                <a:lnTo>
                  <a:pt x="18020" y="54950"/>
                </a:lnTo>
                <a:lnTo>
                  <a:pt x="18010" y="54950"/>
                </a:lnTo>
                <a:lnTo>
                  <a:pt x="18010" y="54960"/>
                </a:lnTo>
                <a:lnTo>
                  <a:pt x="18020" y="54980"/>
                </a:lnTo>
                <a:lnTo>
                  <a:pt x="18020" y="54990"/>
                </a:lnTo>
                <a:lnTo>
                  <a:pt x="18020" y="55000"/>
                </a:lnTo>
                <a:lnTo>
                  <a:pt x="18030" y="55000"/>
                </a:lnTo>
                <a:lnTo>
                  <a:pt x="18030" y="55010"/>
                </a:lnTo>
                <a:lnTo>
                  <a:pt x="18040" y="55010"/>
                </a:lnTo>
                <a:lnTo>
                  <a:pt x="18040" y="55020"/>
                </a:lnTo>
                <a:lnTo>
                  <a:pt x="18060" y="55020"/>
                </a:lnTo>
                <a:lnTo>
                  <a:pt x="18080" y="55020"/>
                </a:lnTo>
                <a:lnTo>
                  <a:pt x="18080" y="55030"/>
                </a:lnTo>
                <a:lnTo>
                  <a:pt x="18080" y="55040"/>
                </a:lnTo>
                <a:lnTo>
                  <a:pt x="18060" y="55050"/>
                </a:lnTo>
                <a:lnTo>
                  <a:pt x="18060" y="55060"/>
                </a:lnTo>
                <a:lnTo>
                  <a:pt x="18050" y="55060"/>
                </a:lnTo>
                <a:lnTo>
                  <a:pt x="18050" y="55070"/>
                </a:lnTo>
                <a:lnTo>
                  <a:pt x="18050" y="55090"/>
                </a:lnTo>
                <a:lnTo>
                  <a:pt x="18050" y="55150"/>
                </a:lnTo>
                <a:lnTo>
                  <a:pt x="18040" y="55150"/>
                </a:lnTo>
                <a:lnTo>
                  <a:pt x="18010" y="55170"/>
                </a:lnTo>
                <a:lnTo>
                  <a:pt x="18000" y="55170"/>
                </a:lnTo>
                <a:lnTo>
                  <a:pt x="17990" y="55160"/>
                </a:lnTo>
                <a:lnTo>
                  <a:pt x="17990" y="55150"/>
                </a:lnTo>
                <a:lnTo>
                  <a:pt x="17980" y="55150"/>
                </a:lnTo>
                <a:lnTo>
                  <a:pt x="17970" y="55160"/>
                </a:lnTo>
                <a:lnTo>
                  <a:pt x="17960" y="55160"/>
                </a:lnTo>
                <a:lnTo>
                  <a:pt x="17960" y="55170"/>
                </a:lnTo>
                <a:lnTo>
                  <a:pt x="17950" y="55180"/>
                </a:lnTo>
                <a:lnTo>
                  <a:pt x="17950" y="55190"/>
                </a:lnTo>
                <a:lnTo>
                  <a:pt x="17940" y="55190"/>
                </a:lnTo>
                <a:lnTo>
                  <a:pt x="17940" y="55180"/>
                </a:lnTo>
                <a:lnTo>
                  <a:pt x="17920" y="55150"/>
                </a:lnTo>
                <a:lnTo>
                  <a:pt x="17920" y="55140"/>
                </a:lnTo>
                <a:lnTo>
                  <a:pt x="17910" y="55140"/>
                </a:lnTo>
                <a:lnTo>
                  <a:pt x="17860" y="55140"/>
                </a:lnTo>
                <a:lnTo>
                  <a:pt x="17850" y="55140"/>
                </a:lnTo>
                <a:lnTo>
                  <a:pt x="17830" y="55160"/>
                </a:lnTo>
                <a:lnTo>
                  <a:pt x="17820" y="55180"/>
                </a:lnTo>
                <a:lnTo>
                  <a:pt x="17810" y="55190"/>
                </a:lnTo>
                <a:lnTo>
                  <a:pt x="17810" y="55210"/>
                </a:lnTo>
                <a:lnTo>
                  <a:pt x="17810" y="55220"/>
                </a:lnTo>
                <a:lnTo>
                  <a:pt x="17780" y="55240"/>
                </a:lnTo>
                <a:lnTo>
                  <a:pt x="17780" y="55250"/>
                </a:lnTo>
                <a:lnTo>
                  <a:pt x="17780" y="55270"/>
                </a:lnTo>
                <a:lnTo>
                  <a:pt x="17790" y="55280"/>
                </a:lnTo>
                <a:lnTo>
                  <a:pt x="17830" y="55310"/>
                </a:lnTo>
                <a:lnTo>
                  <a:pt x="17840" y="55330"/>
                </a:lnTo>
                <a:lnTo>
                  <a:pt x="17850" y="55350"/>
                </a:lnTo>
                <a:lnTo>
                  <a:pt x="17860" y="55360"/>
                </a:lnTo>
                <a:lnTo>
                  <a:pt x="17870" y="55370"/>
                </a:lnTo>
                <a:lnTo>
                  <a:pt x="17870" y="55380"/>
                </a:lnTo>
                <a:lnTo>
                  <a:pt x="17880" y="55390"/>
                </a:lnTo>
                <a:lnTo>
                  <a:pt x="17870" y="55410"/>
                </a:lnTo>
                <a:lnTo>
                  <a:pt x="17870" y="55420"/>
                </a:lnTo>
                <a:lnTo>
                  <a:pt x="17880" y="55420"/>
                </a:lnTo>
                <a:lnTo>
                  <a:pt x="17880" y="55430"/>
                </a:lnTo>
                <a:lnTo>
                  <a:pt x="17890" y="55450"/>
                </a:lnTo>
                <a:lnTo>
                  <a:pt x="17890" y="55460"/>
                </a:lnTo>
                <a:lnTo>
                  <a:pt x="17900" y="55470"/>
                </a:lnTo>
                <a:lnTo>
                  <a:pt x="17910" y="55480"/>
                </a:lnTo>
                <a:lnTo>
                  <a:pt x="17930" y="55490"/>
                </a:lnTo>
                <a:lnTo>
                  <a:pt x="17940" y="55490"/>
                </a:lnTo>
                <a:lnTo>
                  <a:pt x="17940" y="55500"/>
                </a:lnTo>
                <a:lnTo>
                  <a:pt x="17930" y="55520"/>
                </a:lnTo>
                <a:lnTo>
                  <a:pt x="17920" y="55550"/>
                </a:lnTo>
                <a:lnTo>
                  <a:pt x="17910" y="55570"/>
                </a:lnTo>
                <a:lnTo>
                  <a:pt x="17910" y="55580"/>
                </a:lnTo>
                <a:lnTo>
                  <a:pt x="17910" y="55600"/>
                </a:lnTo>
                <a:lnTo>
                  <a:pt x="17930" y="55610"/>
                </a:lnTo>
                <a:lnTo>
                  <a:pt x="17950" y="55640"/>
                </a:lnTo>
                <a:lnTo>
                  <a:pt x="17960" y="55650"/>
                </a:lnTo>
                <a:lnTo>
                  <a:pt x="17960" y="55640"/>
                </a:lnTo>
                <a:lnTo>
                  <a:pt x="17980" y="55590"/>
                </a:lnTo>
                <a:lnTo>
                  <a:pt x="17980" y="55580"/>
                </a:lnTo>
                <a:lnTo>
                  <a:pt x="17990" y="55580"/>
                </a:lnTo>
                <a:lnTo>
                  <a:pt x="18030" y="55570"/>
                </a:lnTo>
                <a:lnTo>
                  <a:pt x="18040" y="55570"/>
                </a:lnTo>
                <a:lnTo>
                  <a:pt x="18040" y="55580"/>
                </a:lnTo>
                <a:lnTo>
                  <a:pt x="18040" y="55590"/>
                </a:lnTo>
                <a:lnTo>
                  <a:pt x="18010" y="55640"/>
                </a:lnTo>
                <a:lnTo>
                  <a:pt x="18010" y="55650"/>
                </a:lnTo>
                <a:lnTo>
                  <a:pt x="18020" y="55660"/>
                </a:lnTo>
                <a:lnTo>
                  <a:pt x="18030" y="55670"/>
                </a:lnTo>
                <a:lnTo>
                  <a:pt x="18060" y="55670"/>
                </a:lnTo>
                <a:lnTo>
                  <a:pt x="18130" y="55670"/>
                </a:lnTo>
                <a:lnTo>
                  <a:pt x="18140" y="55670"/>
                </a:lnTo>
                <a:lnTo>
                  <a:pt x="18170" y="55700"/>
                </a:lnTo>
                <a:lnTo>
                  <a:pt x="18180" y="55730"/>
                </a:lnTo>
                <a:lnTo>
                  <a:pt x="18180" y="55770"/>
                </a:lnTo>
                <a:lnTo>
                  <a:pt x="18180" y="55780"/>
                </a:lnTo>
                <a:lnTo>
                  <a:pt x="18170" y="55800"/>
                </a:lnTo>
                <a:lnTo>
                  <a:pt x="18150" y="55820"/>
                </a:lnTo>
                <a:lnTo>
                  <a:pt x="18090" y="5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