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Udmurt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Udmurt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1800" y="52000"/>
                </a:moveTo>
                <a:lnTo>
                  <a:pt x="21790" y="52000"/>
                </a:lnTo>
                <a:lnTo>
                  <a:pt x="21780" y="52010"/>
                </a:lnTo>
                <a:lnTo>
                  <a:pt x="21780" y="52020"/>
                </a:lnTo>
                <a:lnTo>
                  <a:pt x="21780" y="52030"/>
                </a:lnTo>
                <a:lnTo>
                  <a:pt x="21780" y="52040"/>
                </a:lnTo>
                <a:lnTo>
                  <a:pt x="21790" y="52040"/>
                </a:lnTo>
                <a:lnTo>
                  <a:pt x="21800" y="52050"/>
                </a:lnTo>
                <a:lnTo>
                  <a:pt x="21810" y="52050"/>
                </a:lnTo>
                <a:lnTo>
                  <a:pt x="21810" y="52060"/>
                </a:lnTo>
                <a:lnTo>
                  <a:pt x="21810" y="52080"/>
                </a:lnTo>
                <a:lnTo>
                  <a:pt x="21800" y="52090"/>
                </a:lnTo>
                <a:lnTo>
                  <a:pt x="21790" y="52110"/>
                </a:lnTo>
                <a:lnTo>
                  <a:pt x="21780" y="52130"/>
                </a:lnTo>
                <a:lnTo>
                  <a:pt x="21740" y="52140"/>
                </a:lnTo>
                <a:lnTo>
                  <a:pt x="21730" y="52140"/>
                </a:lnTo>
                <a:lnTo>
                  <a:pt x="21700" y="52180"/>
                </a:lnTo>
                <a:lnTo>
                  <a:pt x="21690" y="52190"/>
                </a:lnTo>
                <a:lnTo>
                  <a:pt x="21650" y="52220"/>
                </a:lnTo>
                <a:lnTo>
                  <a:pt x="21640" y="52240"/>
                </a:lnTo>
                <a:lnTo>
                  <a:pt x="21630" y="52260"/>
                </a:lnTo>
                <a:lnTo>
                  <a:pt x="21610" y="52330"/>
                </a:lnTo>
                <a:lnTo>
                  <a:pt x="21580" y="52370"/>
                </a:lnTo>
                <a:lnTo>
                  <a:pt x="21540" y="52370"/>
                </a:lnTo>
                <a:lnTo>
                  <a:pt x="21510" y="52360"/>
                </a:lnTo>
                <a:lnTo>
                  <a:pt x="21490" y="52350"/>
                </a:lnTo>
                <a:lnTo>
                  <a:pt x="21480" y="52350"/>
                </a:lnTo>
                <a:lnTo>
                  <a:pt x="21470" y="52360"/>
                </a:lnTo>
                <a:lnTo>
                  <a:pt x="21460" y="52370"/>
                </a:lnTo>
                <a:lnTo>
                  <a:pt x="21450" y="52400"/>
                </a:lnTo>
                <a:lnTo>
                  <a:pt x="21450" y="52420"/>
                </a:lnTo>
                <a:lnTo>
                  <a:pt x="21440" y="52430"/>
                </a:lnTo>
                <a:lnTo>
                  <a:pt x="21390" y="52440"/>
                </a:lnTo>
                <a:lnTo>
                  <a:pt x="21370" y="52440"/>
                </a:lnTo>
                <a:lnTo>
                  <a:pt x="21370" y="52450"/>
                </a:lnTo>
                <a:lnTo>
                  <a:pt x="21360" y="52450"/>
                </a:lnTo>
                <a:lnTo>
                  <a:pt x="21360" y="52460"/>
                </a:lnTo>
                <a:lnTo>
                  <a:pt x="21350" y="52470"/>
                </a:lnTo>
                <a:lnTo>
                  <a:pt x="21350" y="52500"/>
                </a:lnTo>
                <a:lnTo>
                  <a:pt x="21340" y="52500"/>
                </a:lnTo>
                <a:lnTo>
                  <a:pt x="21280" y="52500"/>
                </a:lnTo>
                <a:lnTo>
                  <a:pt x="21260" y="52520"/>
                </a:lnTo>
                <a:lnTo>
                  <a:pt x="21140" y="52560"/>
                </a:lnTo>
                <a:lnTo>
                  <a:pt x="21130" y="52560"/>
                </a:lnTo>
                <a:lnTo>
                  <a:pt x="21120" y="52540"/>
                </a:lnTo>
                <a:lnTo>
                  <a:pt x="21070" y="52490"/>
                </a:lnTo>
                <a:lnTo>
                  <a:pt x="21070" y="52480"/>
                </a:lnTo>
                <a:lnTo>
                  <a:pt x="21070" y="52470"/>
                </a:lnTo>
                <a:lnTo>
                  <a:pt x="21090" y="52470"/>
                </a:lnTo>
                <a:lnTo>
                  <a:pt x="21120" y="52470"/>
                </a:lnTo>
                <a:lnTo>
                  <a:pt x="21130" y="52470"/>
                </a:lnTo>
                <a:lnTo>
                  <a:pt x="21130" y="52460"/>
                </a:lnTo>
                <a:lnTo>
                  <a:pt x="21150" y="52440"/>
                </a:lnTo>
                <a:lnTo>
                  <a:pt x="21150" y="52430"/>
                </a:lnTo>
                <a:lnTo>
                  <a:pt x="21160" y="52430"/>
                </a:lnTo>
                <a:lnTo>
                  <a:pt x="21170" y="52420"/>
                </a:lnTo>
                <a:lnTo>
                  <a:pt x="21170" y="52410"/>
                </a:lnTo>
                <a:lnTo>
                  <a:pt x="21180" y="52400"/>
                </a:lnTo>
                <a:lnTo>
                  <a:pt x="21200" y="52370"/>
                </a:lnTo>
                <a:lnTo>
                  <a:pt x="21240" y="52290"/>
                </a:lnTo>
                <a:lnTo>
                  <a:pt x="21250" y="52270"/>
                </a:lnTo>
                <a:lnTo>
                  <a:pt x="21260" y="52260"/>
                </a:lnTo>
                <a:lnTo>
                  <a:pt x="21280" y="52250"/>
                </a:lnTo>
                <a:lnTo>
                  <a:pt x="21290" y="52240"/>
                </a:lnTo>
                <a:lnTo>
                  <a:pt x="21300" y="52230"/>
                </a:lnTo>
                <a:lnTo>
                  <a:pt x="21300" y="52210"/>
                </a:lnTo>
                <a:lnTo>
                  <a:pt x="21300" y="52200"/>
                </a:lnTo>
                <a:lnTo>
                  <a:pt x="21300" y="52190"/>
                </a:lnTo>
                <a:lnTo>
                  <a:pt x="21290" y="52180"/>
                </a:lnTo>
                <a:lnTo>
                  <a:pt x="21290" y="52170"/>
                </a:lnTo>
                <a:lnTo>
                  <a:pt x="21290" y="52150"/>
                </a:lnTo>
                <a:lnTo>
                  <a:pt x="21290" y="52130"/>
                </a:lnTo>
                <a:lnTo>
                  <a:pt x="21290" y="52120"/>
                </a:lnTo>
                <a:lnTo>
                  <a:pt x="21270" y="52120"/>
                </a:lnTo>
                <a:lnTo>
                  <a:pt x="21220" y="52090"/>
                </a:lnTo>
                <a:lnTo>
                  <a:pt x="21210" y="52090"/>
                </a:lnTo>
                <a:lnTo>
                  <a:pt x="21200" y="52090"/>
                </a:lnTo>
                <a:lnTo>
                  <a:pt x="21150" y="52100"/>
                </a:lnTo>
                <a:lnTo>
                  <a:pt x="21120" y="52100"/>
                </a:lnTo>
                <a:lnTo>
                  <a:pt x="21120" y="52110"/>
                </a:lnTo>
                <a:lnTo>
                  <a:pt x="21110" y="52110"/>
                </a:lnTo>
                <a:lnTo>
                  <a:pt x="21110" y="52120"/>
                </a:lnTo>
                <a:lnTo>
                  <a:pt x="21110" y="52130"/>
                </a:lnTo>
                <a:lnTo>
                  <a:pt x="21130" y="52160"/>
                </a:lnTo>
                <a:lnTo>
                  <a:pt x="21130" y="52170"/>
                </a:lnTo>
                <a:lnTo>
                  <a:pt x="21140" y="52190"/>
                </a:lnTo>
                <a:lnTo>
                  <a:pt x="21160" y="52220"/>
                </a:lnTo>
                <a:lnTo>
                  <a:pt x="21160" y="52230"/>
                </a:lnTo>
                <a:lnTo>
                  <a:pt x="21160" y="52240"/>
                </a:lnTo>
                <a:lnTo>
                  <a:pt x="21160" y="52260"/>
                </a:lnTo>
                <a:lnTo>
                  <a:pt x="21160" y="52270"/>
                </a:lnTo>
                <a:lnTo>
                  <a:pt x="21160" y="52280"/>
                </a:lnTo>
                <a:lnTo>
                  <a:pt x="21160" y="52300"/>
                </a:lnTo>
                <a:lnTo>
                  <a:pt x="21150" y="52310"/>
                </a:lnTo>
                <a:lnTo>
                  <a:pt x="21120" y="52300"/>
                </a:lnTo>
                <a:lnTo>
                  <a:pt x="21110" y="52300"/>
                </a:lnTo>
                <a:lnTo>
                  <a:pt x="21110" y="52290"/>
                </a:lnTo>
                <a:lnTo>
                  <a:pt x="21100" y="52290"/>
                </a:lnTo>
                <a:lnTo>
                  <a:pt x="21100" y="52280"/>
                </a:lnTo>
                <a:lnTo>
                  <a:pt x="21100" y="52270"/>
                </a:lnTo>
                <a:lnTo>
                  <a:pt x="21090" y="52270"/>
                </a:lnTo>
                <a:lnTo>
                  <a:pt x="21070" y="52270"/>
                </a:lnTo>
                <a:lnTo>
                  <a:pt x="21060" y="52270"/>
                </a:lnTo>
                <a:lnTo>
                  <a:pt x="21060" y="52260"/>
                </a:lnTo>
                <a:lnTo>
                  <a:pt x="21050" y="52250"/>
                </a:lnTo>
                <a:lnTo>
                  <a:pt x="21050" y="52230"/>
                </a:lnTo>
                <a:lnTo>
                  <a:pt x="21040" y="52220"/>
                </a:lnTo>
                <a:lnTo>
                  <a:pt x="21030" y="52220"/>
                </a:lnTo>
                <a:lnTo>
                  <a:pt x="21010" y="52230"/>
                </a:lnTo>
                <a:lnTo>
                  <a:pt x="21000" y="52230"/>
                </a:lnTo>
                <a:lnTo>
                  <a:pt x="21000" y="52240"/>
                </a:lnTo>
                <a:lnTo>
                  <a:pt x="20990" y="52250"/>
                </a:lnTo>
                <a:lnTo>
                  <a:pt x="20980" y="52250"/>
                </a:lnTo>
                <a:lnTo>
                  <a:pt x="20980" y="52240"/>
                </a:lnTo>
                <a:lnTo>
                  <a:pt x="20980" y="52230"/>
                </a:lnTo>
                <a:lnTo>
                  <a:pt x="20990" y="52210"/>
                </a:lnTo>
                <a:lnTo>
                  <a:pt x="20990" y="52200"/>
                </a:lnTo>
                <a:lnTo>
                  <a:pt x="20990" y="52190"/>
                </a:lnTo>
                <a:lnTo>
                  <a:pt x="20990" y="52180"/>
                </a:lnTo>
                <a:lnTo>
                  <a:pt x="20980" y="52170"/>
                </a:lnTo>
                <a:lnTo>
                  <a:pt x="20970" y="52170"/>
                </a:lnTo>
                <a:lnTo>
                  <a:pt x="20950" y="52190"/>
                </a:lnTo>
                <a:lnTo>
                  <a:pt x="20940" y="52180"/>
                </a:lnTo>
                <a:lnTo>
                  <a:pt x="20950" y="52180"/>
                </a:lnTo>
                <a:lnTo>
                  <a:pt x="20950" y="52160"/>
                </a:lnTo>
                <a:lnTo>
                  <a:pt x="20950" y="52150"/>
                </a:lnTo>
                <a:lnTo>
                  <a:pt x="20950" y="52140"/>
                </a:lnTo>
                <a:lnTo>
                  <a:pt x="20930" y="52130"/>
                </a:lnTo>
                <a:lnTo>
                  <a:pt x="20920" y="52120"/>
                </a:lnTo>
                <a:lnTo>
                  <a:pt x="20920" y="52110"/>
                </a:lnTo>
                <a:lnTo>
                  <a:pt x="20930" y="52100"/>
                </a:lnTo>
                <a:lnTo>
                  <a:pt x="20940" y="52090"/>
                </a:lnTo>
                <a:lnTo>
                  <a:pt x="20940" y="52080"/>
                </a:lnTo>
                <a:lnTo>
                  <a:pt x="20930" y="52070"/>
                </a:lnTo>
                <a:lnTo>
                  <a:pt x="20920" y="52050"/>
                </a:lnTo>
                <a:lnTo>
                  <a:pt x="20910" y="52050"/>
                </a:lnTo>
                <a:lnTo>
                  <a:pt x="20920" y="52040"/>
                </a:lnTo>
                <a:lnTo>
                  <a:pt x="20930" y="52030"/>
                </a:lnTo>
                <a:lnTo>
                  <a:pt x="20930" y="52020"/>
                </a:lnTo>
                <a:lnTo>
                  <a:pt x="20930" y="52010"/>
                </a:lnTo>
                <a:lnTo>
                  <a:pt x="20930" y="52000"/>
                </a:lnTo>
                <a:lnTo>
                  <a:pt x="20920" y="51990"/>
                </a:lnTo>
                <a:lnTo>
                  <a:pt x="20910" y="51990"/>
                </a:lnTo>
                <a:lnTo>
                  <a:pt x="20910" y="51980"/>
                </a:lnTo>
                <a:lnTo>
                  <a:pt x="20910" y="51970"/>
                </a:lnTo>
                <a:lnTo>
                  <a:pt x="20920" y="51970"/>
                </a:lnTo>
                <a:lnTo>
                  <a:pt x="20920" y="51960"/>
                </a:lnTo>
                <a:lnTo>
                  <a:pt x="20930" y="51960"/>
                </a:lnTo>
                <a:lnTo>
                  <a:pt x="20930" y="51950"/>
                </a:lnTo>
                <a:lnTo>
                  <a:pt x="20940" y="51930"/>
                </a:lnTo>
                <a:lnTo>
                  <a:pt x="20990" y="51860"/>
                </a:lnTo>
                <a:lnTo>
                  <a:pt x="20990" y="51850"/>
                </a:lnTo>
                <a:lnTo>
                  <a:pt x="20990" y="51840"/>
                </a:lnTo>
                <a:lnTo>
                  <a:pt x="20990" y="51830"/>
                </a:lnTo>
                <a:lnTo>
                  <a:pt x="21000" y="51830"/>
                </a:lnTo>
                <a:lnTo>
                  <a:pt x="21000" y="51820"/>
                </a:lnTo>
                <a:lnTo>
                  <a:pt x="21010" y="51810"/>
                </a:lnTo>
                <a:lnTo>
                  <a:pt x="21000" y="51810"/>
                </a:lnTo>
                <a:lnTo>
                  <a:pt x="21000" y="51800"/>
                </a:lnTo>
                <a:lnTo>
                  <a:pt x="20980" y="51810"/>
                </a:lnTo>
                <a:lnTo>
                  <a:pt x="20970" y="51810"/>
                </a:lnTo>
                <a:lnTo>
                  <a:pt x="20950" y="51790"/>
                </a:lnTo>
                <a:lnTo>
                  <a:pt x="20920" y="51790"/>
                </a:lnTo>
                <a:lnTo>
                  <a:pt x="20910" y="51790"/>
                </a:lnTo>
                <a:lnTo>
                  <a:pt x="20910" y="51800"/>
                </a:lnTo>
                <a:lnTo>
                  <a:pt x="20910" y="51810"/>
                </a:lnTo>
                <a:lnTo>
                  <a:pt x="20910" y="51820"/>
                </a:lnTo>
                <a:lnTo>
                  <a:pt x="20910" y="51830"/>
                </a:lnTo>
                <a:lnTo>
                  <a:pt x="20900" y="51830"/>
                </a:lnTo>
                <a:lnTo>
                  <a:pt x="20890" y="51830"/>
                </a:lnTo>
                <a:lnTo>
                  <a:pt x="20880" y="51830"/>
                </a:lnTo>
                <a:lnTo>
                  <a:pt x="20870" y="51830"/>
                </a:lnTo>
                <a:lnTo>
                  <a:pt x="20850" y="51810"/>
                </a:lnTo>
                <a:lnTo>
                  <a:pt x="20840" y="51810"/>
                </a:lnTo>
                <a:lnTo>
                  <a:pt x="20840" y="51820"/>
                </a:lnTo>
                <a:lnTo>
                  <a:pt x="20850" y="51830"/>
                </a:lnTo>
                <a:lnTo>
                  <a:pt x="20880" y="51850"/>
                </a:lnTo>
                <a:lnTo>
                  <a:pt x="20890" y="51850"/>
                </a:lnTo>
                <a:lnTo>
                  <a:pt x="20920" y="51870"/>
                </a:lnTo>
                <a:lnTo>
                  <a:pt x="20920" y="51880"/>
                </a:lnTo>
                <a:lnTo>
                  <a:pt x="20920" y="51890"/>
                </a:lnTo>
                <a:lnTo>
                  <a:pt x="20920" y="51900"/>
                </a:lnTo>
                <a:lnTo>
                  <a:pt x="20890" y="51930"/>
                </a:lnTo>
                <a:lnTo>
                  <a:pt x="20850" y="51950"/>
                </a:lnTo>
                <a:lnTo>
                  <a:pt x="20840" y="51960"/>
                </a:lnTo>
                <a:lnTo>
                  <a:pt x="20830" y="51960"/>
                </a:lnTo>
                <a:lnTo>
                  <a:pt x="20820" y="51950"/>
                </a:lnTo>
                <a:lnTo>
                  <a:pt x="20810" y="51950"/>
                </a:lnTo>
                <a:lnTo>
                  <a:pt x="20790" y="51950"/>
                </a:lnTo>
                <a:lnTo>
                  <a:pt x="20780" y="51950"/>
                </a:lnTo>
                <a:lnTo>
                  <a:pt x="20780" y="51960"/>
                </a:lnTo>
                <a:lnTo>
                  <a:pt x="20780" y="51970"/>
                </a:lnTo>
                <a:lnTo>
                  <a:pt x="20770" y="51990"/>
                </a:lnTo>
                <a:lnTo>
                  <a:pt x="20760" y="52000"/>
                </a:lnTo>
                <a:lnTo>
                  <a:pt x="20730" y="52050"/>
                </a:lnTo>
                <a:lnTo>
                  <a:pt x="20720" y="52060"/>
                </a:lnTo>
                <a:lnTo>
                  <a:pt x="20720" y="52070"/>
                </a:lnTo>
                <a:lnTo>
                  <a:pt x="20720" y="52080"/>
                </a:lnTo>
                <a:lnTo>
                  <a:pt x="20710" y="52080"/>
                </a:lnTo>
                <a:lnTo>
                  <a:pt x="20700" y="52080"/>
                </a:lnTo>
                <a:lnTo>
                  <a:pt x="20700" y="52070"/>
                </a:lnTo>
                <a:lnTo>
                  <a:pt x="20690" y="52080"/>
                </a:lnTo>
                <a:lnTo>
                  <a:pt x="20680" y="52080"/>
                </a:lnTo>
                <a:lnTo>
                  <a:pt x="20680" y="52090"/>
                </a:lnTo>
                <a:lnTo>
                  <a:pt x="20670" y="52110"/>
                </a:lnTo>
                <a:lnTo>
                  <a:pt x="20680" y="52120"/>
                </a:lnTo>
                <a:lnTo>
                  <a:pt x="20680" y="52140"/>
                </a:lnTo>
                <a:lnTo>
                  <a:pt x="20690" y="52140"/>
                </a:lnTo>
                <a:lnTo>
                  <a:pt x="20700" y="52140"/>
                </a:lnTo>
                <a:lnTo>
                  <a:pt x="20720" y="52140"/>
                </a:lnTo>
                <a:lnTo>
                  <a:pt x="20730" y="52130"/>
                </a:lnTo>
                <a:lnTo>
                  <a:pt x="20730" y="52140"/>
                </a:lnTo>
                <a:lnTo>
                  <a:pt x="20740" y="52140"/>
                </a:lnTo>
                <a:lnTo>
                  <a:pt x="20760" y="52140"/>
                </a:lnTo>
                <a:lnTo>
                  <a:pt x="20770" y="52140"/>
                </a:lnTo>
                <a:lnTo>
                  <a:pt x="20780" y="52150"/>
                </a:lnTo>
                <a:lnTo>
                  <a:pt x="20780" y="52160"/>
                </a:lnTo>
                <a:lnTo>
                  <a:pt x="20790" y="52160"/>
                </a:lnTo>
                <a:lnTo>
                  <a:pt x="20830" y="52170"/>
                </a:lnTo>
                <a:lnTo>
                  <a:pt x="20830" y="52180"/>
                </a:lnTo>
                <a:lnTo>
                  <a:pt x="20830" y="52190"/>
                </a:lnTo>
                <a:lnTo>
                  <a:pt x="20830" y="52200"/>
                </a:lnTo>
                <a:lnTo>
                  <a:pt x="20840" y="52210"/>
                </a:lnTo>
                <a:lnTo>
                  <a:pt x="20850" y="52220"/>
                </a:lnTo>
                <a:lnTo>
                  <a:pt x="20850" y="52230"/>
                </a:lnTo>
                <a:lnTo>
                  <a:pt x="20840" y="52240"/>
                </a:lnTo>
                <a:lnTo>
                  <a:pt x="20830" y="52240"/>
                </a:lnTo>
                <a:lnTo>
                  <a:pt x="20830" y="52250"/>
                </a:lnTo>
                <a:lnTo>
                  <a:pt x="20840" y="52250"/>
                </a:lnTo>
                <a:lnTo>
                  <a:pt x="20850" y="52260"/>
                </a:lnTo>
                <a:lnTo>
                  <a:pt x="20860" y="52270"/>
                </a:lnTo>
                <a:lnTo>
                  <a:pt x="20850" y="52280"/>
                </a:lnTo>
                <a:lnTo>
                  <a:pt x="20850" y="52290"/>
                </a:lnTo>
                <a:lnTo>
                  <a:pt x="20840" y="52290"/>
                </a:lnTo>
                <a:lnTo>
                  <a:pt x="20820" y="52290"/>
                </a:lnTo>
                <a:lnTo>
                  <a:pt x="20810" y="52290"/>
                </a:lnTo>
                <a:lnTo>
                  <a:pt x="20810" y="52280"/>
                </a:lnTo>
                <a:lnTo>
                  <a:pt x="20800" y="52270"/>
                </a:lnTo>
                <a:lnTo>
                  <a:pt x="20790" y="52260"/>
                </a:lnTo>
                <a:lnTo>
                  <a:pt x="20780" y="52260"/>
                </a:lnTo>
                <a:lnTo>
                  <a:pt x="20780" y="52250"/>
                </a:lnTo>
                <a:lnTo>
                  <a:pt x="20780" y="52240"/>
                </a:lnTo>
                <a:lnTo>
                  <a:pt x="20770" y="52250"/>
                </a:lnTo>
                <a:lnTo>
                  <a:pt x="20770" y="52260"/>
                </a:lnTo>
                <a:lnTo>
                  <a:pt x="20770" y="52270"/>
                </a:lnTo>
                <a:lnTo>
                  <a:pt x="20770" y="52280"/>
                </a:lnTo>
                <a:lnTo>
                  <a:pt x="20770" y="52290"/>
                </a:lnTo>
                <a:lnTo>
                  <a:pt x="20770" y="52300"/>
                </a:lnTo>
                <a:lnTo>
                  <a:pt x="20770" y="52310"/>
                </a:lnTo>
                <a:lnTo>
                  <a:pt x="20780" y="52320"/>
                </a:lnTo>
                <a:lnTo>
                  <a:pt x="20770" y="52330"/>
                </a:lnTo>
                <a:lnTo>
                  <a:pt x="20750" y="52370"/>
                </a:lnTo>
                <a:lnTo>
                  <a:pt x="20740" y="52370"/>
                </a:lnTo>
                <a:lnTo>
                  <a:pt x="20730" y="52380"/>
                </a:lnTo>
                <a:lnTo>
                  <a:pt x="20720" y="52380"/>
                </a:lnTo>
                <a:lnTo>
                  <a:pt x="20690" y="52360"/>
                </a:lnTo>
                <a:lnTo>
                  <a:pt x="20680" y="52340"/>
                </a:lnTo>
                <a:lnTo>
                  <a:pt x="20670" y="52340"/>
                </a:lnTo>
                <a:lnTo>
                  <a:pt x="20670" y="52330"/>
                </a:lnTo>
                <a:lnTo>
                  <a:pt x="20660" y="52330"/>
                </a:lnTo>
                <a:lnTo>
                  <a:pt x="20620" y="52320"/>
                </a:lnTo>
                <a:lnTo>
                  <a:pt x="20610" y="52320"/>
                </a:lnTo>
                <a:lnTo>
                  <a:pt x="20600" y="52320"/>
                </a:lnTo>
                <a:lnTo>
                  <a:pt x="20600" y="52330"/>
                </a:lnTo>
                <a:lnTo>
                  <a:pt x="20610" y="52330"/>
                </a:lnTo>
                <a:lnTo>
                  <a:pt x="20610" y="52340"/>
                </a:lnTo>
                <a:lnTo>
                  <a:pt x="20620" y="52340"/>
                </a:lnTo>
                <a:lnTo>
                  <a:pt x="20620" y="52350"/>
                </a:lnTo>
                <a:lnTo>
                  <a:pt x="20610" y="52360"/>
                </a:lnTo>
                <a:lnTo>
                  <a:pt x="20600" y="52360"/>
                </a:lnTo>
                <a:lnTo>
                  <a:pt x="20560" y="52360"/>
                </a:lnTo>
                <a:lnTo>
                  <a:pt x="20550" y="52360"/>
                </a:lnTo>
                <a:lnTo>
                  <a:pt x="20540" y="52350"/>
                </a:lnTo>
                <a:lnTo>
                  <a:pt x="20530" y="52350"/>
                </a:lnTo>
                <a:lnTo>
                  <a:pt x="20530" y="52340"/>
                </a:lnTo>
                <a:lnTo>
                  <a:pt x="20520" y="52320"/>
                </a:lnTo>
                <a:lnTo>
                  <a:pt x="20510" y="52320"/>
                </a:lnTo>
                <a:lnTo>
                  <a:pt x="20500" y="52320"/>
                </a:lnTo>
                <a:lnTo>
                  <a:pt x="20460" y="52300"/>
                </a:lnTo>
                <a:lnTo>
                  <a:pt x="20440" y="52310"/>
                </a:lnTo>
                <a:lnTo>
                  <a:pt x="20440" y="52320"/>
                </a:lnTo>
                <a:lnTo>
                  <a:pt x="20440" y="52330"/>
                </a:lnTo>
                <a:lnTo>
                  <a:pt x="20440" y="52340"/>
                </a:lnTo>
                <a:lnTo>
                  <a:pt x="20450" y="52340"/>
                </a:lnTo>
                <a:lnTo>
                  <a:pt x="20460" y="52340"/>
                </a:lnTo>
                <a:lnTo>
                  <a:pt x="20470" y="52330"/>
                </a:lnTo>
                <a:lnTo>
                  <a:pt x="20470" y="52320"/>
                </a:lnTo>
                <a:lnTo>
                  <a:pt x="20480" y="52330"/>
                </a:lnTo>
                <a:lnTo>
                  <a:pt x="20480" y="52340"/>
                </a:lnTo>
                <a:lnTo>
                  <a:pt x="20470" y="52350"/>
                </a:lnTo>
                <a:lnTo>
                  <a:pt x="20460" y="52360"/>
                </a:lnTo>
                <a:lnTo>
                  <a:pt x="20450" y="52360"/>
                </a:lnTo>
                <a:lnTo>
                  <a:pt x="20450" y="52370"/>
                </a:lnTo>
                <a:lnTo>
                  <a:pt x="20450" y="52380"/>
                </a:lnTo>
                <a:lnTo>
                  <a:pt x="20450" y="52400"/>
                </a:lnTo>
                <a:lnTo>
                  <a:pt x="20450" y="52410"/>
                </a:lnTo>
                <a:lnTo>
                  <a:pt x="20460" y="52420"/>
                </a:lnTo>
                <a:lnTo>
                  <a:pt x="20460" y="52430"/>
                </a:lnTo>
                <a:lnTo>
                  <a:pt x="20470" y="52430"/>
                </a:lnTo>
                <a:lnTo>
                  <a:pt x="20470" y="52440"/>
                </a:lnTo>
                <a:lnTo>
                  <a:pt x="20480" y="52450"/>
                </a:lnTo>
                <a:lnTo>
                  <a:pt x="20480" y="52460"/>
                </a:lnTo>
                <a:lnTo>
                  <a:pt x="20470" y="52460"/>
                </a:lnTo>
                <a:lnTo>
                  <a:pt x="20470" y="52470"/>
                </a:lnTo>
                <a:lnTo>
                  <a:pt x="20460" y="52460"/>
                </a:lnTo>
                <a:lnTo>
                  <a:pt x="20450" y="52470"/>
                </a:lnTo>
                <a:lnTo>
                  <a:pt x="20440" y="52470"/>
                </a:lnTo>
                <a:lnTo>
                  <a:pt x="20440" y="52480"/>
                </a:lnTo>
                <a:lnTo>
                  <a:pt x="20440" y="52490"/>
                </a:lnTo>
                <a:lnTo>
                  <a:pt x="20430" y="52500"/>
                </a:lnTo>
                <a:lnTo>
                  <a:pt x="20430" y="52510"/>
                </a:lnTo>
                <a:lnTo>
                  <a:pt x="20420" y="52520"/>
                </a:lnTo>
                <a:lnTo>
                  <a:pt x="20410" y="52520"/>
                </a:lnTo>
                <a:lnTo>
                  <a:pt x="20380" y="52510"/>
                </a:lnTo>
                <a:lnTo>
                  <a:pt x="20360" y="52520"/>
                </a:lnTo>
                <a:lnTo>
                  <a:pt x="20360" y="52510"/>
                </a:lnTo>
                <a:lnTo>
                  <a:pt x="20360" y="52500"/>
                </a:lnTo>
                <a:lnTo>
                  <a:pt x="20360" y="52490"/>
                </a:lnTo>
                <a:lnTo>
                  <a:pt x="20360" y="52480"/>
                </a:lnTo>
                <a:lnTo>
                  <a:pt x="20360" y="52470"/>
                </a:lnTo>
                <a:lnTo>
                  <a:pt x="20360" y="52460"/>
                </a:lnTo>
                <a:lnTo>
                  <a:pt x="20350" y="52450"/>
                </a:lnTo>
                <a:lnTo>
                  <a:pt x="20340" y="52450"/>
                </a:lnTo>
                <a:lnTo>
                  <a:pt x="20340" y="52440"/>
                </a:lnTo>
                <a:lnTo>
                  <a:pt x="20320" y="52440"/>
                </a:lnTo>
                <a:lnTo>
                  <a:pt x="20310" y="52440"/>
                </a:lnTo>
                <a:lnTo>
                  <a:pt x="20300" y="52430"/>
                </a:lnTo>
                <a:lnTo>
                  <a:pt x="20290" y="52420"/>
                </a:lnTo>
                <a:lnTo>
                  <a:pt x="20290" y="52430"/>
                </a:lnTo>
                <a:lnTo>
                  <a:pt x="20280" y="52430"/>
                </a:lnTo>
                <a:lnTo>
                  <a:pt x="20280" y="52440"/>
                </a:lnTo>
                <a:lnTo>
                  <a:pt x="20280" y="52450"/>
                </a:lnTo>
                <a:lnTo>
                  <a:pt x="20270" y="52460"/>
                </a:lnTo>
                <a:lnTo>
                  <a:pt x="20270" y="52470"/>
                </a:lnTo>
                <a:lnTo>
                  <a:pt x="20260" y="52470"/>
                </a:lnTo>
                <a:lnTo>
                  <a:pt x="20230" y="52480"/>
                </a:lnTo>
                <a:lnTo>
                  <a:pt x="20210" y="52490"/>
                </a:lnTo>
                <a:lnTo>
                  <a:pt x="20210" y="52500"/>
                </a:lnTo>
                <a:lnTo>
                  <a:pt x="20200" y="52510"/>
                </a:lnTo>
                <a:lnTo>
                  <a:pt x="20190" y="52520"/>
                </a:lnTo>
                <a:lnTo>
                  <a:pt x="20180" y="52530"/>
                </a:lnTo>
                <a:lnTo>
                  <a:pt x="20180" y="52520"/>
                </a:lnTo>
                <a:lnTo>
                  <a:pt x="20180" y="52510"/>
                </a:lnTo>
                <a:lnTo>
                  <a:pt x="20180" y="52490"/>
                </a:lnTo>
                <a:lnTo>
                  <a:pt x="20170" y="52490"/>
                </a:lnTo>
                <a:lnTo>
                  <a:pt x="20170" y="52480"/>
                </a:lnTo>
                <a:lnTo>
                  <a:pt x="20160" y="52480"/>
                </a:lnTo>
                <a:lnTo>
                  <a:pt x="20160" y="52470"/>
                </a:lnTo>
                <a:lnTo>
                  <a:pt x="20160" y="52460"/>
                </a:lnTo>
                <a:lnTo>
                  <a:pt x="20160" y="52450"/>
                </a:lnTo>
                <a:lnTo>
                  <a:pt x="20150" y="52450"/>
                </a:lnTo>
                <a:lnTo>
                  <a:pt x="20140" y="52450"/>
                </a:lnTo>
                <a:lnTo>
                  <a:pt x="20140" y="52460"/>
                </a:lnTo>
                <a:lnTo>
                  <a:pt x="20130" y="52460"/>
                </a:lnTo>
                <a:lnTo>
                  <a:pt x="20130" y="52470"/>
                </a:lnTo>
                <a:lnTo>
                  <a:pt x="20120" y="52470"/>
                </a:lnTo>
                <a:lnTo>
                  <a:pt x="20110" y="52470"/>
                </a:lnTo>
                <a:lnTo>
                  <a:pt x="20110" y="52460"/>
                </a:lnTo>
                <a:lnTo>
                  <a:pt x="20100" y="52450"/>
                </a:lnTo>
                <a:lnTo>
                  <a:pt x="20090" y="52450"/>
                </a:lnTo>
                <a:lnTo>
                  <a:pt x="19990" y="52470"/>
                </a:lnTo>
                <a:lnTo>
                  <a:pt x="19980" y="52480"/>
                </a:lnTo>
                <a:lnTo>
                  <a:pt x="19970" y="52480"/>
                </a:lnTo>
                <a:lnTo>
                  <a:pt x="19960" y="52460"/>
                </a:lnTo>
                <a:lnTo>
                  <a:pt x="19950" y="52440"/>
                </a:lnTo>
                <a:lnTo>
                  <a:pt x="19940" y="52420"/>
                </a:lnTo>
                <a:lnTo>
                  <a:pt x="19940" y="52410"/>
                </a:lnTo>
                <a:lnTo>
                  <a:pt x="19950" y="52400"/>
                </a:lnTo>
                <a:lnTo>
                  <a:pt x="19960" y="52400"/>
                </a:lnTo>
                <a:lnTo>
                  <a:pt x="19960" y="52390"/>
                </a:lnTo>
                <a:lnTo>
                  <a:pt x="19970" y="52380"/>
                </a:lnTo>
                <a:lnTo>
                  <a:pt x="20000" y="52320"/>
                </a:lnTo>
                <a:lnTo>
                  <a:pt x="20010" y="52310"/>
                </a:lnTo>
                <a:lnTo>
                  <a:pt x="20090" y="52280"/>
                </a:lnTo>
                <a:lnTo>
                  <a:pt x="20100" y="52250"/>
                </a:lnTo>
                <a:lnTo>
                  <a:pt x="20100" y="52240"/>
                </a:lnTo>
                <a:lnTo>
                  <a:pt x="20100" y="52230"/>
                </a:lnTo>
                <a:lnTo>
                  <a:pt x="20090" y="52230"/>
                </a:lnTo>
                <a:lnTo>
                  <a:pt x="20080" y="52230"/>
                </a:lnTo>
                <a:lnTo>
                  <a:pt x="20070" y="52240"/>
                </a:lnTo>
                <a:lnTo>
                  <a:pt x="20060" y="52240"/>
                </a:lnTo>
                <a:lnTo>
                  <a:pt x="20040" y="52240"/>
                </a:lnTo>
                <a:lnTo>
                  <a:pt x="20030" y="52240"/>
                </a:lnTo>
                <a:lnTo>
                  <a:pt x="20010" y="52240"/>
                </a:lnTo>
                <a:lnTo>
                  <a:pt x="19970" y="52240"/>
                </a:lnTo>
                <a:lnTo>
                  <a:pt x="19960" y="52190"/>
                </a:lnTo>
                <a:lnTo>
                  <a:pt x="19970" y="52190"/>
                </a:lnTo>
                <a:lnTo>
                  <a:pt x="19970" y="52180"/>
                </a:lnTo>
                <a:lnTo>
                  <a:pt x="19980" y="52170"/>
                </a:lnTo>
                <a:lnTo>
                  <a:pt x="19980" y="52160"/>
                </a:lnTo>
                <a:lnTo>
                  <a:pt x="19980" y="52150"/>
                </a:lnTo>
                <a:lnTo>
                  <a:pt x="19970" y="52140"/>
                </a:lnTo>
                <a:lnTo>
                  <a:pt x="19960" y="52140"/>
                </a:lnTo>
                <a:lnTo>
                  <a:pt x="19950" y="52150"/>
                </a:lnTo>
                <a:lnTo>
                  <a:pt x="19940" y="52150"/>
                </a:lnTo>
                <a:lnTo>
                  <a:pt x="19930" y="52140"/>
                </a:lnTo>
                <a:lnTo>
                  <a:pt x="19930" y="52130"/>
                </a:lnTo>
                <a:lnTo>
                  <a:pt x="19930" y="52120"/>
                </a:lnTo>
                <a:lnTo>
                  <a:pt x="19950" y="52110"/>
                </a:lnTo>
                <a:lnTo>
                  <a:pt x="19950" y="52100"/>
                </a:lnTo>
                <a:lnTo>
                  <a:pt x="19960" y="52100"/>
                </a:lnTo>
                <a:lnTo>
                  <a:pt x="19960" y="52080"/>
                </a:lnTo>
                <a:lnTo>
                  <a:pt x="19960" y="52070"/>
                </a:lnTo>
                <a:lnTo>
                  <a:pt x="19950" y="52070"/>
                </a:lnTo>
                <a:lnTo>
                  <a:pt x="19940" y="52070"/>
                </a:lnTo>
                <a:lnTo>
                  <a:pt x="19930" y="52060"/>
                </a:lnTo>
                <a:lnTo>
                  <a:pt x="19900" y="52040"/>
                </a:lnTo>
                <a:lnTo>
                  <a:pt x="19890" y="52030"/>
                </a:lnTo>
                <a:lnTo>
                  <a:pt x="19890" y="52020"/>
                </a:lnTo>
                <a:lnTo>
                  <a:pt x="19890" y="52010"/>
                </a:lnTo>
                <a:lnTo>
                  <a:pt x="19900" y="52000"/>
                </a:lnTo>
                <a:lnTo>
                  <a:pt x="19900" y="51990"/>
                </a:lnTo>
                <a:lnTo>
                  <a:pt x="19900" y="51980"/>
                </a:lnTo>
                <a:lnTo>
                  <a:pt x="19890" y="51970"/>
                </a:lnTo>
                <a:lnTo>
                  <a:pt x="19890" y="51960"/>
                </a:lnTo>
                <a:lnTo>
                  <a:pt x="19880" y="51950"/>
                </a:lnTo>
                <a:lnTo>
                  <a:pt x="19880" y="51940"/>
                </a:lnTo>
                <a:lnTo>
                  <a:pt x="19880" y="51930"/>
                </a:lnTo>
                <a:lnTo>
                  <a:pt x="19880" y="51920"/>
                </a:lnTo>
                <a:lnTo>
                  <a:pt x="19880" y="51910"/>
                </a:lnTo>
                <a:lnTo>
                  <a:pt x="19870" y="51900"/>
                </a:lnTo>
                <a:lnTo>
                  <a:pt x="19820" y="51900"/>
                </a:lnTo>
                <a:lnTo>
                  <a:pt x="19790" y="51870"/>
                </a:lnTo>
                <a:lnTo>
                  <a:pt x="19780" y="51850"/>
                </a:lnTo>
                <a:lnTo>
                  <a:pt x="19780" y="51840"/>
                </a:lnTo>
                <a:lnTo>
                  <a:pt x="19780" y="51830"/>
                </a:lnTo>
                <a:lnTo>
                  <a:pt x="19780" y="51820"/>
                </a:lnTo>
                <a:lnTo>
                  <a:pt x="19790" y="51820"/>
                </a:lnTo>
                <a:lnTo>
                  <a:pt x="19790" y="51810"/>
                </a:lnTo>
                <a:lnTo>
                  <a:pt x="19810" y="51810"/>
                </a:lnTo>
                <a:lnTo>
                  <a:pt x="19820" y="51800"/>
                </a:lnTo>
                <a:lnTo>
                  <a:pt x="19810" y="51790"/>
                </a:lnTo>
                <a:lnTo>
                  <a:pt x="19800" y="51780"/>
                </a:lnTo>
                <a:lnTo>
                  <a:pt x="19800" y="51770"/>
                </a:lnTo>
                <a:lnTo>
                  <a:pt x="19800" y="51760"/>
                </a:lnTo>
                <a:lnTo>
                  <a:pt x="19810" y="51670"/>
                </a:lnTo>
                <a:lnTo>
                  <a:pt x="19810" y="51650"/>
                </a:lnTo>
                <a:lnTo>
                  <a:pt x="19820" y="51640"/>
                </a:lnTo>
                <a:lnTo>
                  <a:pt x="19860" y="51640"/>
                </a:lnTo>
                <a:lnTo>
                  <a:pt x="19870" y="51640"/>
                </a:lnTo>
                <a:lnTo>
                  <a:pt x="19880" y="51630"/>
                </a:lnTo>
                <a:lnTo>
                  <a:pt x="19890" y="51630"/>
                </a:lnTo>
                <a:lnTo>
                  <a:pt x="19930" y="51630"/>
                </a:lnTo>
                <a:lnTo>
                  <a:pt x="19940" y="51620"/>
                </a:lnTo>
                <a:lnTo>
                  <a:pt x="19940" y="51610"/>
                </a:lnTo>
                <a:lnTo>
                  <a:pt x="19940" y="51600"/>
                </a:lnTo>
                <a:lnTo>
                  <a:pt x="19950" y="51580"/>
                </a:lnTo>
                <a:lnTo>
                  <a:pt x="19950" y="51560"/>
                </a:lnTo>
                <a:lnTo>
                  <a:pt x="19940" y="51550"/>
                </a:lnTo>
                <a:lnTo>
                  <a:pt x="19950" y="51530"/>
                </a:lnTo>
                <a:lnTo>
                  <a:pt x="19950" y="51520"/>
                </a:lnTo>
                <a:lnTo>
                  <a:pt x="19970" y="51510"/>
                </a:lnTo>
                <a:lnTo>
                  <a:pt x="19980" y="51510"/>
                </a:lnTo>
                <a:lnTo>
                  <a:pt x="20030" y="51420"/>
                </a:lnTo>
                <a:lnTo>
                  <a:pt x="20030" y="51400"/>
                </a:lnTo>
                <a:lnTo>
                  <a:pt x="19920" y="51350"/>
                </a:lnTo>
                <a:lnTo>
                  <a:pt x="19900" y="51320"/>
                </a:lnTo>
                <a:lnTo>
                  <a:pt x="19900" y="51310"/>
                </a:lnTo>
                <a:lnTo>
                  <a:pt x="19900" y="51300"/>
                </a:lnTo>
                <a:lnTo>
                  <a:pt x="19890" y="51290"/>
                </a:lnTo>
                <a:lnTo>
                  <a:pt x="19890" y="51280"/>
                </a:lnTo>
                <a:lnTo>
                  <a:pt x="19900" y="51270"/>
                </a:lnTo>
                <a:lnTo>
                  <a:pt x="19900" y="51260"/>
                </a:lnTo>
                <a:lnTo>
                  <a:pt x="19880" y="51230"/>
                </a:lnTo>
                <a:lnTo>
                  <a:pt x="19850" y="51210"/>
                </a:lnTo>
                <a:lnTo>
                  <a:pt x="19840" y="51190"/>
                </a:lnTo>
                <a:lnTo>
                  <a:pt x="19840" y="51180"/>
                </a:lnTo>
                <a:lnTo>
                  <a:pt x="19830" y="51170"/>
                </a:lnTo>
                <a:lnTo>
                  <a:pt x="19830" y="51150"/>
                </a:lnTo>
                <a:lnTo>
                  <a:pt x="19830" y="51140"/>
                </a:lnTo>
                <a:lnTo>
                  <a:pt x="19830" y="51130"/>
                </a:lnTo>
                <a:lnTo>
                  <a:pt x="19840" y="51120"/>
                </a:lnTo>
                <a:lnTo>
                  <a:pt x="19840" y="51110"/>
                </a:lnTo>
                <a:lnTo>
                  <a:pt x="19850" y="51110"/>
                </a:lnTo>
                <a:lnTo>
                  <a:pt x="19850" y="51100"/>
                </a:lnTo>
                <a:lnTo>
                  <a:pt x="19840" y="51100"/>
                </a:lnTo>
                <a:lnTo>
                  <a:pt x="19820" y="51090"/>
                </a:lnTo>
                <a:lnTo>
                  <a:pt x="19810" y="51080"/>
                </a:lnTo>
                <a:lnTo>
                  <a:pt x="19810" y="51070"/>
                </a:lnTo>
                <a:lnTo>
                  <a:pt x="19810" y="51050"/>
                </a:lnTo>
                <a:lnTo>
                  <a:pt x="19820" y="51040"/>
                </a:lnTo>
                <a:lnTo>
                  <a:pt x="19820" y="51030"/>
                </a:lnTo>
                <a:lnTo>
                  <a:pt x="19810" y="51020"/>
                </a:lnTo>
                <a:lnTo>
                  <a:pt x="19800" y="51010"/>
                </a:lnTo>
                <a:lnTo>
                  <a:pt x="19800" y="51000"/>
                </a:lnTo>
                <a:lnTo>
                  <a:pt x="19800" y="50990"/>
                </a:lnTo>
                <a:lnTo>
                  <a:pt x="19790" y="50980"/>
                </a:lnTo>
                <a:lnTo>
                  <a:pt x="19770" y="50970"/>
                </a:lnTo>
                <a:lnTo>
                  <a:pt x="19770" y="50960"/>
                </a:lnTo>
                <a:lnTo>
                  <a:pt x="19770" y="50940"/>
                </a:lnTo>
                <a:lnTo>
                  <a:pt x="19770" y="50930"/>
                </a:lnTo>
                <a:lnTo>
                  <a:pt x="19770" y="50920"/>
                </a:lnTo>
                <a:lnTo>
                  <a:pt x="19770" y="50910"/>
                </a:lnTo>
                <a:lnTo>
                  <a:pt x="19780" y="50830"/>
                </a:lnTo>
                <a:lnTo>
                  <a:pt x="19800" y="50760"/>
                </a:lnTo>
                <a:lnTo>
                  <a:pt x="19810" y="50740"/>
                </a:lnTo>
                <a:lnTo>
                  <a:pt x="19820" y="50740"/>
                </a:lnTo>
                <a:lnTo>
                  <a:pt x="19830" y="50730"/>
                </a:lnTo>
                <a:lnTo>
                  <a:pt x="19840" y="50730"/>
                </a:lnTo>
                <a:lnTo>
                  <a:pt x="19870" y="50730"/>
                </a:lnTo>
                <a:lnTo>
                  <a:pt x="19880" y="50730"/>
                </a:lnTo>
                <a:lnTo>
                  <a:pt x="19920" y="50710"/>
                </a:lnTo>
                <a:lnTo>
                  <a:pt x="19930" y="50710"/>
                </a:lnTo>
                <a:lnTo>
                  <a:pt x="19940" y="50710"/>
                </a:lnTo>
                <a:lnTo>
                  <a:pt x="20030" y="50720"/>
                </a:lnTo>
                <a:lnTo>
                  <a:pt x="20040" y="50720"/>
                </a:lnTo>
                <a:lnTo>
                  <a:pt x="20060" y="50750"/>
                </a:lnTo>
                <a:lnTo>
                  <a:pt x="20070" y="50750"/>
                </a:lnTo>
                <a:lnTo>
                  <a:pt x="20070" y="50740"/>
                </a:lnTo>
                <a:lnTo>
                  <a:pt x="20070" y="50730"/>
                </a:lnTo>
                <a:lnTo>
                  <a:pt x="20070" y="50700"/>
                </a:lnTo>
                <a:lnTo>
                  <a:pt x="20070" y="50680"/>
                </a:lnTo>
                <a:lnTo>
                  <a:pt x="20070" y="50670"/>
                </a:lnTo>
                <a:lnTo>
                  <a:pt x="20090" y="50640"/>
                </a:lnTo>
                <a:lnTo>
                  <a:pt x="20090" y="50630"/>
                </a:lnTo>
                <a:lnTo>
                  <a:pt x="20100" y="50630"/>
                </a:lnTo>
                <a:lnTo>
                  <a:pt x="20110" y="50630"/>
                </a:lnTo>
                <a:lnTo>
                  <a:pt x="20110" y="50640"/>
                </a:lnTo>
                <a:lnTo>
                  <a:pt x="20120" y="50640"/>
                </a:lnTo>
                <a:lnTo>
                  <a:pt x="20150" y="50640"/>
                </a:lnTo>
                <a:lnTo>
                  <a:pt x="20160" y="50630"/>
                </a:lnTo>
                <a:lnTo>
                  <a:pt x="20160" y="50620"/>
                </a:lnTo>
                <a:lnTo>
                  <a:pt x="20170" y="50620"/>
                </a:lnTo>
                <a:lnTo>
                  <a:pt x="20170" y="50600"/>
                </a:lnTo>
                <a:lnTo>
                  <a:pt x="20170" y="50590"/>
                </a:lnTo>
                <a:lnTo>
                  <a:pt x="20190" y="50580"/>
                </a:lnTo>
                <a:lnTo>
                  <a:pt x="20210" y="50560"/>
                </a:lnTo>
                <a:lnTo>
                  <a:pt x="20220" y="50540"/>
                </a:lnTo>
                <a:lnTo>
                  <a:pt x="20230" y="50530"/>
                </a:lnTo>
                <a:lnTo>
                  <a:pt x="20230" y="50520"/>
                </a:lnTo>
                <a:lnTo>
                  <a:pt x="20230" y="50510"/>
                </a:lnTo>
                <a:lnTo>
                  <a:pt x="20240" y="50470"/>
                </a:lnTo>
                <a:lnTo>
                  <a:pt x="20240" y="50460"/>
                </a:lnTo>
                <a:lnTo>
                  <a:pt x="20240" y="50450"/>
                </a:lnTo>
                <a:lnTo>
                  <a:pt x="20240" y="50430"/>
                </a:lnTo>
                <a:lnTo>
                  <a:pt x="20240" y="50420"/>
                </a:lnTo>
                <a:lnTo>
                  <a:pt x="20240" y="50410"/>
                </a:lnTo>
                <a:lnTo>
                  <a:pt x="20250" y="50410"/>
                </a:lnTo>
                <a:lnTo>
                  <a:pt x="20260" y="50400"/>
                </a:lnTo>
                <a:lnTo>
                  <a:pt x="20270" y="50400"/>
                </a:lnTo>
                <a:lnTo>
                  <a:pt x="20270" y="50390"/>
                </a:lnTo>
                <a:lnTo>
                  <a:pt x="20270" y="50380"/>
                </a:lnTo>
                <a:lnTo>
                  <a:pt x="20270" y="50370"/>
                </a:lnTo>
                <a:lnTo>
                  <a:pt x="20270" y="50360"/>
                </a:lnTo>
                <a:lnTo>
                  <a:pt x="20270" y="50320"/>
                </a:lnTo>
                <a:lnTo>
                  <a:pt x="20270" y="50310"/>
                </a:lnTo>
                <a:lnTo>
                  <a:pt x="20270" y="50300"/>
                </a:lnTo>
                <a:lnTo>
                  <a:pt x="20230" y="50280"/>
                </a:lnTo>
                <a:lnTo>
                  <a:pt x="20220" y="50280"/>
                </a:lnTo>
                <a:lnTo>
                  <a:pt x="20220" y="50270"/>
                </a:lnTo>
                <a:lnTo>
                  <a:pt x="20220" y="50260"/>
                </a:lnTo>
                <a:lnTo>
                  <a:pt x="20230" y="50240"/>
                </a:lnTo>
                <a:lnTo>
                  <a:pt x="20220" y="50230"/>
                </a:lnTo>
                <a:lnTo>
                  <a:pt x="20220" y="50220"/>
                </a:lnTo>
                <a:lnTo>
                  <a:pt x="20220" y="50210"/>
                </a:lnTo>
                <a:lnTo>
                  <a:pt x="20220" y="50200"/>
                </a:lnTo>
                <a:lnTo>
                  <a:pt x="20230" y="50200"/>
                </a:lnTo>
                <a:lnTo>
                  <a:pt x="20230" y="50190"/>
                </a:lnTo>
                <a:lnTo>
                  <a:pt x="20240" y="50180"/>
                </a:lnTo>
                <a:lnTo>
                  <a:pt x="20250" y="50150"/>
                </a:lnTo>
                <a:lnTo>
                  <a:pt x="20250" y="50140"/>
                </a:lnTo>
                <a:lnTo>
                  <a:pt x="20250" y="50130"/>
                </a:lnTo>
                <a:lnTo>
                  <a:pt x="20250" y="50120"/>
                </a:lnTo>
                <a:lnTo>
                  <a:pt x="20250" y="50110"/>
                </a:lnTo>
                <a:lnTo>
                  <a:pt x="20210" y="50080"/>
                </a:lnTo>
                <a:lnTo>
                  <a:pt x="20200" y="50070"/>
                </a:lnTo>
                <a:lnTo>
                  <a:pt x="20200" y="50060"/>
                </a:lnTo>
                <a:lnTo>
                  <a:pt x="20190" y="50050"/>
                </a:lnTo>
                <a:lnTo>
                  <a:pt x="20190" y="50040"/>
                </a:lnTo>
                <a:lnTo>
                  <a:pt x="20200" y="50030"/>
                </a:lnTo>
                <a:lnTo>
                  <a:pt x="20210" y="50010"/>
                </a:lnTo>
                <a:lnTo>
                  <a:pt x="20210" y="49990"/>
                </a:lnTo>
                <a:lnTo>
                  <a:pt x="20200" y="49980"/>
                </a:lnTo>
                <a:lnTo>
                  <a:pt x="20190" y="49940"/>
                </a:lnTo>
                <a:lnTo>
                  <a:pt x="20180" y="49930"/>
                </a:lnTo>
                <a:lnTo>
                  <a:pt x="20170" y="49930"/>
                </a:lnTo>
                <a:lnTo>
                  <a:pt x="20150" y="49940"/>
                </a:lnTo>
                <a:lnTo>
                  <a:pt x="20140" y="49930"/>
                </a:lnTo>
                <a:lnTo>
                  <a:pt x="20130" y="49930"/>
                </a:lnTo>
                <a:lnTo>
                  <a:pt x="20120" y="49910"/>
                </a:lnTo>
                <a:lnTo>
                  <a:pt x="20120" y="49900"/>
                </a:lnTo>
                <a:lnTo>
                  <a:pt x="20120" y="49890"/>
                </a:lnTo>
                <a:lnTo>
                  <a:pt x="20120" y="49880"/>
                </a:lnTo>
                <a:lnTo>
                  <a:pt x="20120" y="49870"/>
                </a:lnTo>
                <a:lnTo>
                  <a:pt x="20140" y="49840"/>
                </a:lnTo>
                <a:lnTo>
                  <a:pt x="20150" y="49830"/>
                </a:lnTo>
                <a:lnTo>
                  <a:pt x="20150" y="49820"/>
                </a:lnTo>
                <a:lnTo>
                  <a:pt x="20160" y="49810"/>
                </a:lnTo>
                <a:lnTo>
                  <a:pt x="20160" y="49790"/>
                </a:lnTo>
                <a:lnTo>
                  <a:pt x="20170" y="49780"/>
                </a:lnTo>
                <a:lnTo>
                  <a:pt x="20190" y="49760"/>
                </a:lnTo>
                <a:lnTo>
                  <a:pt x="20190" y="49750"/>
                </a:lnTo>
                <a:lnTo>
                  <a:pt x="20190" y="49730"/>
                </a:lnTo>
                <a:lnTo>
                  <a:pt x="20190" y="49690"/>
                </a:lnTo>
                <a:lnTo>
                  <a:pt x="20190" y="49680"/>
                </a:lnTo>
                <a:lnTo>
                  <a:pt x="20190" y="49660"/>
                </a:lnTo>
                <a:lnTo>
                  <a:pt x="20200" y="49660"/>
                </a:lnTo>
                <a:lnTo>
                  <a:pt x="20210" y="49650"/>
                </a:lnTo>
                <a:lnTo>
                  <a:pt x="20300" y="49540"/>
                </a:lnTo>
                <a:lnTo>
                  <a:pt x="20330" y="49530"/>
                </a:lnTo>
                <a:lnTo>
                  <a:pt x="20380" y="49530"/>
                </a:lnTo>
                <a:lnTo>
                  <a:pt x="20400" y="49530"/>
                </a:lnTo>
                <a:lnTo>
                  <a:pt x="20410" y="49520"/>
                </a:lnTo>
                <a:lnTo>
                  <a:pt x="20430" y="49510"/>
                </a:lnTo>
                <a:lnTo>
                  <a:pt x="20440" y="49510"/>
                </a:lnTo>
                <a:lnTo>
                  <a:pt x="20440" y="49520"/>
                </a:lnTo>
                <a:lnTo>
                  <a:pt x="20490" y="49530"/>
                </a:lnTo>
                <a:lnTo>
                  <a:pt x="20500" y="49530"/>
                </a:lnTo>
                <a:lnTo>
                  <a:pt x="20510" y="49540"/>
                </a:lnTo>
                <a:lnTo>
                  <a:pt x="20510" y="49550"/>
                </a:lnTo>
                <a:lnTo>
                  <a:pt x="20530" y="49560"/>
                </a:lnTo>
                <a:lnTo>
                  <a:pt x="20600" y="49570"/>
                </a:lnTo>
                <a:lnTo>
                  <a:pt x="20870" y="49610"/>
                </a:lnTo>
                <a:lnTo>
                  <a:pt x="20890" y="49480"/>
                </a:lnTo>
                <a:lnTo>
                  <a:pt x="20890" y="49470"/>
                </a:lnTo>
                <a:lnTo>
                  <a:pt x="20900" y="49460"/>
                </a:lnTo>
                <a:lnTo>
                  <a:pt x="20960" y="49470"/>
                </a:lnTo>
                <a:lnTo>
                  <a:pt x="20980" y="49460"/>
                </a:lnTo>
                <a:lnTo>
                  <a:pt x="20990" y="49450"/>
                </a:lnTo>
                <a:lnTo>
                  <a:pt x="21020" y="49450"/>
                </a:lnTo>
                <a:lnTo>
                  <a:pt x="21030" y="49450"/>
                </a:lnTo>
                <a:lnTo>
                  <a:pt x="21030" y="49460"/>
                </a:lnTo>
                <a:lnTo>
                  <a:pt x="21030" y="49470"/>
                </a:lnTo>
                <a:lnTo>
                  <a:pt x="21030" y="49490"/>
                </a:lnTo>
                <a:lnTo>
                  <a:pt x="21030" y="49500"/>
                </a:lnTo>
                <a:lnTo>
                  <a:pt x="21050" y="49510"/>
                </a:lnTo>
                <a:lnTo>
                  <a:pt x="21050" y="49520"/>
                </a:lnTo>
                <a:lnTo>
                  <a:pt x="21050" y="49540"/>
                </a:lnTo>
                <a:lnTo>
                  <a:pt x="21050" y="49550"/>
                </a:lnTo>
                <a:lnTo>
                  <a:pt x="21060" y="49560"/>
                </a:lnTo>
                <a:lnTo>
                  <a:pt x="21070" y="49560"/>
                </a:lnTo>
                <a:lnTo>
                  <a:pt x="21080" y="49560"/>
                </a:lnTo>
                <a:lnTo>
                  <a:pt x="21080" y="49570"/>
                </a:lnTo>
                <a:lnTo>
                  <a:pt x="21080" y="49580"/>
                </a:lnTo>
                <a:lnTo>
                  <a:pt x="21090" y="49590"/>
                </a:lnTo>
                <a:lnTo>
                  <a:pt x="21130" y="49600"/>
                </a:lnTo>
                <a:lnTo>
                  <a:pt x="21140" y="49610"/>
                </a:lnTo>
                <a:lnTo>
                  <a:pt x="21140" y="49620"/>
                </a:lnTo>
                <a:lnTo>
                  <a:pt x="21140" y="49630"/>
                </a:lnTo>
                <a:lnTo>
                  <a:pt x="21150" y="49630"/>
                </a:lnTo>
                <a:lnTo>
                  <a:pt x="21160" y="49630"/>
                </a:lnTo>
                <a:lnTo>
                  <a:pt x="21170" y="49630"/>
                </a:lnTo>
                <a:lnTo>
                  <a:pt x="21180" y="49620"/>
                </a:lnTo>
                <a:lnTo>
                  <a:pt x="21190" y="49620"/>
                </a:lnTo>
                <a:lnTo>
                  <a:pt x="21200" y="49610"/>
                </a:lnTo>
                <a:lnTo>
                  <a:pt x="21210" y="49590"/>
                </a:lnTo>
                <a:lnTo>
                  <a:pt x="21220" y="49590"/>
                </a:lnTo>
                <a:lnTo>
                  <a:pt x="21230" y="49580"/>
                </a:lnTo>
                <a:lnTo>
                  <a:pt x="21250" y="49560"/>
                </a:lnTo>
                <a:lnTo>
                  <a:pt x="21260" y="49560"/>
                </a:lnTo>
                <a:lnTo>
                  <a:pt x="21350" y="49580"/>
                </a:lnTo>
                <a:lnTo>
                  <a:pt x="21440" y="49570"/>
                </a:lnTo>
                <a:lnTo>
                  <a:pt x="21440" y="49610"/>
                </a:lnTo>
                <a:lnTo>
                  <a:pt x="21440" y="49620"/>
                </a:lnTo>
                <a:lnTo>
                  <a:pt x="21450" y="49630"/>
                </a:lnTo>
                <a:lnTo>
                  <a:pt x="21500" y="49700"/>
                </a:lnTo>
                <a:lnTo>
                  <a:pt x="21500" y="49720"/>
                </a:lnTo>
                <a:lnTo>
                  <a:pt x="21480" y="49760"/>
                </a:lnTo>
                <a:lnTo>
                  <a:pt x="21460" y="49800"/>
                </a:lnTo>
                <a:lnTo>
                  <a:pt x="21460" y="49820"/>
                </a:lnTo>
                <a:lnTo>
                  <a:pt x="21470" y="49840"/>
                </a:lnTo>
                <a:lnTo>
                  <a:pt x="21480" y="49850"/>
                </a:lnTo>
                <a:lnTo>
                  <a:pt x="21500" y="49860"/>
                </a:lnTo>
                <a:lnTo>
                  <a:pt x="21510" y="49870"/>
                </a:lnTo>
                <a:lnTo>
                  <a:pt x="21510" y="49880"/>
                </a:lnTo>
                <a:lnTo>
                  <a:pt x="21510" y="49900"/>
                </a:lnTo>
                <a:lnTo>
                  <a:pt x="21520" y="49910"/>
                </a:lnTo>
                <a:lnTo>
                  <a:pt x="21530" y="49920"/>
                </a:lnTo>
                <a:lnTo>
                  <a:pt x="21530" y="49930"/>
                </a:lnTo>
                <a:lnTo>
                  <a:pt x="21530" y="49940"/>
                </a:lnTo>
                <a:lnTo>
                  <a:pt x="21540" y="49960"/>
                </a:lnTo>
                <a:lnTo>
                  <a:pt x="21540" y="49970"/>
                </a:lnTo>
                <a:lnTo>
                  <a:pt x="21540" y="49980"/>
                </a:lnTo>
                <a:lnTo>
                  <a:pt x="21570" y="50030"/>
                </a:lnTo>
                <a:lnTo>
                  <a:pt x="21590" y="50050"/>
                </a:lnTo>
                <a:lnTo>
                  <a:pt x="21630" y="50100"/>
                </a:lnTo>
                <a:lnTo>
                  <a:pt x="21630" y="50110"/>
                </a:lnTo>
                <a:lnTo>
                  <a:pt x="21640" y="50130"/>
                </a:lnTo>
                <a:lnTo>
                  <a:pt x="21630" y="50180"/>
                </a:lnTo>
                <a:lnTo>
                  <a:pt x="21630" y="50200"/>
                </a:lnTo>
                <a:lnTo>
                  <a:pt x="21640" y="50230"/>
                </a:lnTo>
                <a:lnTo>
                  <a:pt x="21660" y="50300"/>
                </a:lnTo>
                <a:lnTo>
                  <a:pt x="21660" y="50330"/>
                </a:lnTo>
                <a:lnTo>
                  <a:pt x="21660" y="50340"/>
                </a:lnTo>
                <a:lnTo>
                  <a:pt x="21660" y="50370"/>
                </a:lnTo>
                <a:lnTo>
                  <a:pt x="21670" y="50390"/>
                </a:lnTo>
                <a:lnTo>
                  <a:pt x="21670" y="50420"/>
                </a:lnTo>
                <a:lnTo>
                  <a:pt x="21670" y="50430"/>
                </a:lnTo>
                <a:lnTo>
                  <a:pt x="21670" y="50440"/>
                </a:lnTo>
                <a:lnTo>
                  <a:pt x="21670" y="50450"/>
                </a:lnTo>
                <a:lnTo>
                  <a:pt x="21650" y="50450"/>
                </a:lnTo>
                <a:lnTo>
                  <a:pt x="21640" y="50460"/>
                </a:lnTo>
                <a:lnTo>
                  <a:pt x="21630" y="50460"/>
                </a:lnTo>
                <a:lnTo>
                  <a:pt x="21630" y="50470"/>
                </a:lnTo>
                <a:lnTo>
                  <a:pt x="21630" y="50480"/>
                </a:lnTo>
                <a:lnTo>
                  <a:pt x="21620" y="50490"/>
                </a:lnTo>
                <a:lnTo>
                  <a:pt x="21630" y="50510"/>
                </a:lnTo>
                <a:lnTo>
                  <a:pt x="21630" y="50520"/>
                </a:lnTo>
                <a:lnTo>
                  <a:pt x="21630" y="50530"/>
                </a:lnTo>
                <a:lnTo>
                  <a:pt x="21640" y="50530"/>
                </a:lnTo>
                <a:lnTo>
                  <a:pt x="21650" y="50540"/>
                </a:lnTo>
                <a:lnTo>
                  <a:pt x="21650" y="50550"/>
                </a:lnTo>
                <a:lnTo>
                  <a:pt x="21640" y="50550"/>
                </a:lnTo>
                <a:lnTo>
                  <a:pt x="21640" y="50560"/>
                </a:lnTo>
                <a:lnTo>
                  <a:pt x="21610" y="50560"/>
                </a:lnTo>
                <a:lnTo>
                  <a:pt x="21600" y="50570"/>
                </a:lnTo>
                <a:lnTo>
                  <a:pt x="21590" y="50580"/>
                </a:lnTo>
                <a:lnTo>
                  <a:pt x="21570" y="50580"/>
                </a:lnTo>
                <a:lnTo>
                  <a:pt x="21570" y="50590"/>
                </a:lnTo>
                <a:lnTo>
                  <a:pt x="21570" y="50600"/>
                </a:lnTo>
                <a:lnTo>
                  <a:pt x="21580" y="50610"/>
                </a:lnTo>
                <a:lnTo>
                  <a:pt x="21590" y="50610"/>
                </a:lnTo>
                <a:lnTo>
                  <a:pt x="21600" y="50610"/>
                </a:lnTo>
                <a:lnTo>
                  <a:pt x="21600" y="50630"/>
                </a:lnTo>
                <a:lnTo>
                  <a:pt x="21600" y="50640"/>
                </a:lnTo>
                <a:lnTo>
                  <a:pt x="21600" y="50650"/>
                </a:lnTo>
                <a:lnTo>
                  <a:pt x="21620" y="50650"/>
                </a:lnTo>
                <a:lnTo>
                  <a:pt x="21630" y="50660"/>
                </a:lnTo>
                <a:lnTo>
                  <a:pt x="21640" y="50660"/>
                </a:lnTo>
                <a:lnTo>
                  <a:pt x="21640" y="50650"/>
                </a:lnTo>
                <a:lnTo>
                  <a:pt x="21650" y="50620"/>
                </a:lnTo>
                <a:lnTo>
                  <a:pt x="21650" y="50610"/>
                </a:lnTo>
                <a:lnTo>
                  <a:pt x="21660" y="50610"/>
                </a:lnTo>
                <a:lnTo>
                  <a:pt x="21680" y="50610"/>
                </a:lnTo>
                <a:lnTo>
                  <a:pt x="21690" y="50620"/>
                </a:lnTo>
                <a:lnTo>
                  <a:pt x="21700" y="50630"/>
                </a:lnTo>
                <a:lnTo>
                  <a:pt x="21700" y="50640"/>
                </a:lnTo>
                <a:lnTo>
                  <a:pt x="21700" y="50650"/>
                </a:lnTo>
                <a:lnTo>
                  <a:pt x="21690" y="50660"/>
                </a:lnTo>
                <a:lnTo>
                  <a:pt x="21690" y="50670"/>
                </a:lnTo>
                <a:lnTo>
                  <a:pt x="21680" y="50670"/>
                </a:lnTo>
                <a:lnTo>
                  <a:pt x="21680" y="50680"/>
                </a:lnTo>
                <a:lnTo>
                  <a:pt x="21680" y="50690"/>
                </a:lnTo>
                <a:lnTo>
                  <a:pt x="21680" y="50710"/>
                </a:lnTo>
                <a:lnTo>
                  <a:pt x="21690" y="50710"/>
                </a:lnTo>
                <a:lnTo>
                  <a:pt x="21690" y="50720"/>
                </a:lnTo>
                <a:lnTo>
                  <a:pt x="21690" y="50730"/>
                </a:lnTo>
                <a:lnTo>
                  <a:pt x="21700" y="50730"/>
                </a:lnTo>
                <a:lnTo>
                  <a:pt x="21710" y="50730"/>
                </a:lnTo>
                <a:lnTo>
                  <a:pt x="21720" y="50720"/>
                </a:lnTo>
                <a:lnTo>
                  <a:pt x="21730" y="50720"/>
                </a:lnTo>
                <a:lnTo>
                  <a:pt x="21740" y="50720"/>
                </a:lnTo>
                <a:lnTo>
                  <a:pt x="21740" y="50730"/>
                </a:lnTo>
                <a:lnTo>
                  <a:pt x="21750" y="50740"/>
                </a:lnTo>
                <a:lnTo>
                  <a:pt x="21750" y="50750"/>
                </a:lnTo>
                <a:lnTo>
                  <a:pt x="21750" y="50760"/>
                </a:lnTo>
                <a:lnTo>
                  <a:pt x="21750" y="50770"/>
                </a:lnTo>
                <a:lnTo>
                  <a:pt x="21740" y="50770"/>
                </a:lnTo>
                <a:lnTo>
                  <a:pt x="21730" y="50780"/>
                </a:lnTo>
                <a:lnTo>
                  <a:pt x="21680" y="50810"/>
                </a:lnTo>
                <a:lnTo>
                  <a:pt x="21670" y="50830"/>
                </a:lnTo>
                <a:lnTo>
                  <a:pt x="21650" y="50900"/>
                </a:lnTo>
                <a:lnTo>
                  <a:pt x="21680" y="50900"/>
                </a:lnTo>
                <a:lnTo>
                  <a:pt x="21700" y="50900"/>
                </a:lnTo>
                <a:lnTo>
                  <a:pt x="21710" y="50910"/>
                </a:lnTo>
                <a:lnTo>
                  <a:pt x="21740" y="50910"/>
                </a:lnTo>
                <a:lnTo>
                  <a:pt x="21750" y="50910"/>
                </a:lnTo>
                <a:lnTo>
                  <a:pt x="21760" y="50920"/>
                </a:lnTo>
                <a:lnTo>
                  <a:pt x="21770" y="50920"/>
                </a:lnTo>
                <a:lnTo>
                  <a:pt x="21770" y="50930"/>
                </a:lnTo>
                <a:lnTo>
                  <a:pt x="21780" y="50930"/>
                </a:lnTo>
                <a:lnTo>
                  <a:pt x="21780" y="50940"/>
                </a:lnTo>
                <a:lnTo>
                  <a:pt x="21780" y="50950"/>
                </a:lnTo>
                <a:lnTo>
                  <a:pt x="21780" y="50960"/>
                </a:lnTo>
                <a:lnTo>
                  <a:pt x="21770" y="50970"/>
                </a:lnTo>
                <a:lnTo>
                  <a:pt x="21770" y="50980"/>
                </a:lnTo>
                <a:lnTo>
                  <a:pt x="21770" y="50990"/>
                </a:lnTo>
                <a:lnTo>
                  <a:pt x="21780" y="51000"/>
                </a:lnTo>
                <a:lnTo>
                  <a:pt x="21780" y="51020"/>
                </a:lnTo>
                <a:lnTo>
                  <a:pt x="21780" y="51040"/>
                </a:lnTo>
                <a:lnTo>
                  <a:pt x="21780" y="51050"/>
                </a:lnTo>
                <a:lnTo>
                  <a:pt x="21780" y="51080"/>
                </a:lnTo>
                <a:lnTo>
                  <a:pt x="21780" y="51090"/>
                </a:lnTo>
                <a:lnTo>
                  <a:pt x="21780" y="51100"/>
                </a:lnTo>
                <a:lnTo>
                  <a:pt x="21780" y="51120"/>
                </a:lnTo>
                <a:lnTo>
                  <a:pt x="21770" y="51120"/>
                </a:lnTo>
                <a:lnTo>
                  <a:pt x="21760" y="51130"/>
                </a:lnTo>
                <a:lnTo>
                  <a:pt x="21750" y="51130"/>
                </a:lnTo>
                <a:lnTo>
                  <a:pt x="21750" y="51140"/>
                </a:lnTo>
                <a:lnTo>
                  <a:pt x="21750" y="51150"/>
                </a:lnTo>
                <a:lnTo>
                  <a:pt x="21760" y="51160"/>
                </a:lnTo>
                <a:lnTo>
                  <a:pt x="21760" y="51170"/>
                </a:lnTo>
                <a:lnTo>
                  <a:pt x="21770" y="51170"/>
                </a:lnTo>
                <a:lnTo>
                  <a:pt x="21800" y="51170"/>
                </a:lnTo>
                <a:lnTo>
                  <a:pt x="21810" y="51180"/>
                </a:lnTo>
                <a:lnTo>
                  <a:pt x="21820" y="51190"/>
                </a:lnTo>
                <a:lnTo>
                  <a:pt x="21820" y="51200"/>
                </a:lnTo>
                <a:lnTo>
                  <a:pt x="21830" y="51210"/>
                </a:lnTo>
                <a:lnTo>
                  <a:pt x="21820" y="51220"/>
                </a:lnTo>
                <a:lnTo>
                  <a:pt x="21810" y="51240"/>
                </a:lnTo>
                <a:lnTo>
                  <a:pt x="21790" y="51250"/>
                </a:lnTo>
                <a:lnTo>
                  <a:pt x="21710" y="51250"/>
                </a:lnTo>
                <a:lnTo>
                  <a:pt x="21690" y="51260"/>
                </a:lnTo>
                <a:lnTo>
                  <a:pt x="21660" y="51290"/>
                </a:lnTo>
                <a:lnTo>
                  <a:pt x="21650" y="51290"/>
                </a:lnTo>
                <a:lnTo>
                  <a:pt x="21640" y="51300"/>
                </a:lnTo>
                <a:lnTo>
                  <a:pt x="21630" y="51320"/>
                </a:lnTo>
                <a:lnTo>
                  <a:pt x="21630" y="51340"/>
                </a:lnTo>
                <a:lnTo>
                  <a:pt x="21640" y="51380"/>
                </a:lnTo>
                <a:lnTo>
                  <a:pt x="21630" y="51410"/>
                </a:lnTo>
                <a:lnTo>
                  <a:pt x="21630" y="51440"/>
                </a:lnTo>
                <a:lnTo>
                  <a:pt x="21630" y="51460"/>
                </a:lnTo>
                <a:lnTo>
                  <a:pt x="21640" y="51490"/>
                </a:lnTo>
                <a:lnTo>
                  <a:pt x="21630" y="51510"/>
                </a:lnTo>
                <a:lnTo>
                  <a:pt x="21630" y="51530"/>
                </a:lnTo>
                <a:lnTo>
                  <a:pt x="21600" y="51550"/>
                </a:lnTo>
                <a:lnTo>
                  <a:pt x="21570" y="51570"/>
                </a:lnTo>
                <a:lnTo>
                  <a:pt x="21540" y="51560"/>
                </a:lnTo>
                <a:lnTo>
                  <a:pt x="21520" y="51520"/>
                </a:lnTo>
                <a:lnTo>
                  <a:pt x="21520" y="51510"/>
                </a:lnTo>
                <a:lnTo>
                  <a:pt x="21510" y="51500"/>
                </a:lnTo>
                <a:lnTo>
                  <a:pt x="21500" y="51490"/>
                </a:lnTo>
                <a:lnTo>
                  <a:pt x="21500" y="51480"/>
                </a:lnTo>
                <a:lnTo>
                  <a:pt x="21490" y="51480"/>
                </a:lnTo>
                <a:lnTo>
                  <a:pt x="21480" y="51480"/>
                </a:lnTo>
                <a:lnTo>
                  <a:pt x="21460" y="51490"/>
                </a:lnTo>
                <a:lnTo>
                  <a:pt x="21460" y="51510"/>
                </a:lnTo>
                <a:lnTo>
                  <a:pt x="21480" y="51550"/>
                </a:lnTo>
                <a:lnTo>
                  <a:pt x="21490" y="51570"/>
                </a:lnTo>
                <a:lnTo>
                  <a:pt x="21490" y="51590"/>
                </a:lnTo>
                <a:lnTo>
                  <a:pt x="21500" y="51600"/>
                </a:lnTo>
                <a:lnTo>
                  <a:pt x="21500" y="51610"/>
                </a:lnTo>
                <a:lnTo>
                  <a:pt x="21500" y="51620"/>
                </a:lnTo>
                <a:lnTo>
                  <a:pt x="21500" y="51630"/>
                </a:lnTo>
                <a:lnTo>
                  <a:pt x="21490" y="51640"/>
                </a:lnTo>
                <a:lnTo>
                  <a:pt x="21490" y="51650"/>
                </a:lnTo>
                <a:lnTo>
                  <a:pt x="21490" y="51660"/>
                </a:lnTo>
                <a:lnTo>
                  <a:pt x="21480" y="51670"/>
                </a:lnTo>
                <a:lnTo>
                  <a:pt x="21480" y="51680"/>
                </a:lnTo>
                <a:lnTo>
                  <a:pt x="21480" y="51690"/>
                </a:lnTo>
                <a:lnTo>
                  <a:pt x="21490" y="51700"/>
                </a:lnTo>
                <a:lnTo>
                  <a:pt x="21500" y="51700"/>
                </a:lnTo>
                <a:lnTo>
                  <a:pt x="21520" y="51690"/>
                </a:lnTo>
                <a:lnTo>
                  <a:pt x="21530" y="51690"/>
                </a:lnTo>
                <a:lnTo>
                  <a:pt x="21540" y="51690"/>
                </a:lnTo>
                <a:lnTo>
                  <a:pt x="21550" y="51690"/>
                </a:lnTo>
                <a:lnTo>
                  <a:pt x="21550" y="51680"/>
                </a:lnTo>
                <a:lnTo>
                  <a:pt x="21580" y="51640"/>
                </a:lnTo>
                <a:lnTo>
                  <a:pt x="21580" y="51630"/>
                </a:lnTo>
                <a:lnTo>
                  <a:pt x="21590" y="51620"/>
                </a:lnTo>
                <a:lnTo>
                  <a:pt x="21600" y="51630"/>
                </a:lnTo>
                <a:lnTo>
                  <a:pt x="21610" y="51640"/>
                </a:lnTo>
                <a:lnTo>
                  <a:pt x="21620" y="51640"/>
                </a:lnTo>
                <a:lnTo>
                  <a:pt x="21630" y="51650"/>
                </a:lnTo>
                <a:lnTo>
                  <a:pt x="21630" y="51660"/>
                </a:lnTo>
                <a:lnTo>
                  <a:pt x="21630" y="51680"/>
                </a:lnTo>
                <a:lnTo>
                  <a:pt x="21630" y="51690"/>
                </a:lnTo>
                <a:lnTo>
                  <a:pt x="21620" y="51700"/>
                </a:lnTo>
                <a:lnTo>
                  <a:pt x="21600" y="51720"/>
                </a:lnTo>
                <a:lnTo>
                  <a:pt x="21600" y="51730"/>
                </a:lnTo>
                <a:lnTo>
                  <a:pt x="21610" y="51730"/>
                </a:lnTo>
                <a:lnTo>
                  <a:pt x="21620" y="51730"/>
                </a:lnTo>
                <a:lnTo>
                  <a:pt x="21620" y="51740"/>
                </a:lnTo>
                <a:lnTo>
                  <a:pt x="21630" y="51740"/>
                </a:lnTo>
                <a:lnTo>
                  <a:pt x="21630" y="51760"/>
                </a:lnTo>
                <a:lnTo>
                  <a:pt x="21630" y="51770"/>
                </a:lnTo>
                <a:lnTo>
                  <a:pt x="21640" y="51780"/>
                </a:lnTo>
                <a:lnTo>
                  <a:pt x="21650" y="51790"/>
                </a:lnTo>
                <a:lnTo>
                  <a:pt x="21660" y="51790"/>
                </a:lnTo>
                <a:lnTo>
                  <a:pt x="21670" y="51800"/>
                </a:lnTo>
                <a:lnTo>
                  <a:pt x="21680" y="51800"/>
                </a:lnTo>
                <a:lnTo>
                  <a:pt x="21690" y="51800"/>
                </a:lnTo>
                <a:lnTo>
                  <a:pt x="21700" y="51820"/>
                </a:lnTo>
                <a:lnTo>
                  <a:pt x="21710" y="51880"/>
                </a:lnTo>
                <a:lnTo>
                  <a:pt x="21730" y="51910"/>
                </a:lnTo>
                <a:lnTo>
                  <a:pt x="21740" y="51910"/>
                </a:lnTo>
                <a:lnTo>
                  <a:pt x="21770" y="51880"/>
                </a:lnTo>
                <a:lnTo>
                  <a:pt x="21780" y="51890"/>
                </a:lnTo>
                <a:lnTo>
                  <a:pt x="21780" y="51900"/>
                </a:lnTo>
                <a:lnTo>
                  <a:pt x="21800" y="52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