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Tyumen'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Tyumen'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30820" y="53120"/>
                </a:moveTo>
                <a:lnTo>
                  <a:pt x="30810" y="53100"/>
                </a:lnTo>
                <a:lnTo>
                  <a:pt x="30770" y="53090"/>
                </a:lnTo>
                <a:lnTo>
                  <a:pt x="30760" y="53080"/>
                </a:lnTo>
                <a:lnTo>
                  <a:pt x="30750" y="53080"/>
                </a:lnTo>
                <a:lnTo>
                  <a:pt x="30740" y="53050"/>
                </a:lnTo>
                <a:lnTo>
                  <a:pt x="30740" y="53040"/>
                </a:lnTo>
                <a:lnTo>
                  <a:pt x="30730" y="53040"/>
                </a:lnTo>
                <a:lnTo>
                  <a:pt x="30680" y="53060"/>
                </a:lnTo>
                <a:lnTo>
                  <a:pt x="30670" y="53070"/>
                </a:lnTo>
                <a:lnTo>
                  <a:pt x="30660" y="53060"/>
                </a:lnTo>
                <a:lnTo>
                  <a:pt x="30650" y="53060"/>
                </a:lnTo>
                <a:lnTo>
                  <a:pt x="30650" y="53050"/>
                </a:lnTo>
                <a:lnTo>
                  <a:pt x="30640" y="53030"/>
                </a:lnTo>
                <a:lnTo>
                  <a:pt x="30640" y="53010"/>
                </a:lnTo>
                <a:lnTo>
                  <a:pt x="30640" y="53000"/>
                </a:lnTo>
                <a:lnTo>
                  <a:pt x="30630" y="52990"/>
                </a:lnTo>
                <a:lnTo>
                  <a:pt x="30580" y="52980"/>
                </a:lnTo>
                <a:lnTo>
                  <a:pt x="30570" y="52970"/>
                </a:lnTo>
                <a:lnTo>
                  <a:pt x="30570" y="52960"/>
                </a:lnTo>
                <a:lnTo>
                  <a:pt x="30560" y="52930"/>
                </a:lnTo>
                <a:lnTo>
                  <a:pt x="30560" y="52920"/>
                </a:lnTo>
                <a:lnTo>
                  <a:pt x="30560" y="52910"/>
                </a:lnTo>
                <a:lnTo>
                  <a:pt x="30560" y="52900"/>
                </a:lnTo>
                <a:lnTo>
                  <a:pt x="30550" y="52890"/>
                </a:lnTo>
                <a:lnTo>
                  <a:pt x="30550" y="52880"/>
                </a:lnTo>
                <a:lnTo>
                  <a:pt x="30520" y="52890"/>
                </a:lnTo>
                <a:lnTo>
                  <a:pt x="30510" y="52880"/>
                </a:lnTo>
                <a:lnTo>
                  <a:pt x="30500" y="52880"/>
                </a:lnTo>
                <a:lnTo>
                  <a:pt x="30490" y="52870"/>
                </a:lnTo>
                <a:lnTo>
                  <a:pt x="30470" y="52860"/>
                </a:lnTo>
                <a:lnTo>
                  <a:pt x="30470" y="52850"/>
                </a:lnTo>
                <a:lnTo>
                  <a:pt x="30480" y="52760"/>
                </a:lnTo>
                <a:lnTo>
                  <a:pt x="30480" y="52730"/>
                </a:lnTo>
                <a:lnTo>
                  <a:pt x="30470" y="52720"/>
                </a:lnTo>
                <a:lnTo>
                  <a:pt x="30430" y="52720"/>
                </a:lnTo>
                <a:lnTo>
                  <a:pt x="30340" y="52770"/>
                </a:lnTo>
                <a:lnTo>
                  <a:pt x="30320" y="52780"/>
                </a:lnTo>
                <a:lnTo>
                  <a:pt x="30300" y="52770"/>
                </a:lnTo>
                <a:lnTo>
                  <a:pt x="30290" y="52770"/>
                </a:lnTo>
                <a:lnTo>
                  <a:pt x="30280" y="52750"/>
                </a:lnTo>
                <a:lnTo>
                  <a:pt x="30270" y="52730"/>
                </a:lnTo>
                <a:lnTo>
                  <a:pt x="30260" y="52720"/>
                </a:lnTo>
                <a:lnTo>
                  <a:pt x="30250" y="52710"/>
                </a:lnTo>
                <a:lnTo>
                  <a:pt x="30100" y="52720"/>
                </a:lnTo>
                <a:lnTo>
                  <a:pt x="30090" y="52720"/>
                </a:lnTo>
                <a:lnTo>
                  <a:pt x="30080" y="52710"/>
                </a:lnTo>
                <a:lnTo>
                  <a:pt x="30030" y="52700"/>
                </a:lnTo>
                <a:lnTo>
                  <a:pt x="30010" y="52700"/>
                </a:lnTo>
                <a:lnTo>
                  <a:pt x="29920" y="52520"/>
                </a:lnTo>
                <a:lnTo>
                  <a:pt x="29920" y="52490"/>
                </a:lnTo>
                <a:lnTo>
                  <a:pt x="29920" y="52480"/>
                </a:lnTo>
                <a:lnTo>
                  <a:pt x="29920" y="52460"/>
                </a:lnTo>
                <a:lnTo>
                  <a:pt x="29920" y="52450"/>
                </a:lnTo>
                <a:lnTo>
                  <a:pt x="29910" y="52440"/>
                </a:lnTo>
                <a:lnTo>
                  <a:pt x="29890" y="52440"/>
                </a:lnTo>
                <a:lnTo>
                  <a:pt x="29830" y="52460"/>
                </a:lnTo>
                <a:lnTo>
                  <a:pt x="29820" y="52450"/>
                </a:lnTo>
                <a:lnTo>
                  <a:pt x="29810" y="52440"/>
                </a:lnTo>
                <a:lnTo>
                  <a:pt x="29760" y="52430"/>
                </a:lnTo>
                <a:lnTo>
                  <a:pt x="29730" y="52410"/>
                </a:lnTo>
                <a:lnTo>
                  <a:pt x="29700" y="52420"/>
                </a:lnTo>
                <a:lnTo>
                  <a:pt x="29680" y="52430"/>
                </a:lnTo>
                <a:lnTo>
                  <a:pt x="29670" y="52440"/>
                </a:lnTo>
                <a:lnTo>
                  <a:pt x="29660" y="52440"/>
                </a:lnTo>
                <a:lnTo>
                  <a:pt x="29620" y="52440"/>
                </a:lnTo>
                <a:lnTo>
                  <a:pt x="29610" y="52440"/>
                </a:lnTo>
                <a:lnTo>
                  <a:pt x="29600" y="52400"/>
                </a:lnTo>
                <a:lnTo>
                  <a:pt x="29600" y="52390"/>
                </a:lnTo>
                <a:lnTo>
                  <a:pt x="29590" y="52370"/>
                </a:lnTo>
                <a:lnTo>
                  <a:pt x="29590" y="52360"/>
                </a:lnTo>
                <a:lnTo>
                  <a:pt x="29590" y="52350"/>
                </a:lnTo>
                <a:lnTo>
                  <a:pt x="29580" y="52350"/>
                </a:lnTo>
                <a:lnTo>
                  <a:pt x="29570" y="52340"/>
                </a:lnTo>
                <a:lnTo>
                  <a:pt x="29550" y="52350"/>
                </a:lnTo>
                <a:lnTo>
                  <a:pt x="29540" y="52350"/>
                </a:lnTo>
                <a:lnTo>
                  <a:pt x="29530" y="52350"/>
                </a:lnTo>
                <a:lnTo>
                  <a:pt x="29510" y="52380"/>
                </a:lnTo>
                <a:lnTo>
                  <a:pt x="29500" y="52390"/>
                </a:lnTo>
                <a:lnTo>
                  <a:pt x="29470" y="52420"/>
                </a:lnTo>
                <a:lnTo>
                  <a:pt x="29400" y="52450"/>
                </a:lnTo>
                <a:lnTo>
                  <a:pt x="29380" y="52450"/>
                </a:lnTo>
                <a:lnTo>
                  <a:pt x="29370" y="52440"/>
                </a:lnTo>
                <a:lnTo>
                  <a:pt x="29360" y="52420"/>
                </a:lnTo>
                <a:lnTo>
                  <a:pt x="29340" y="52400"/>
                </a:lnTo>
                <a:lnTo>
                  <a:pt x="29340" y="52390"/>
                </a:lnTo>
                <a:lnTo>
                  <a:pt x="29310" y="52360"/>
                </a:lnTo>
                <a:lnTo>
                  <a:pt x="29300" y="52350"/>
                </a:lnTo>
                <a:lnTo>
                  <a:pt x="29300" y="52340"/>
                </a:lnTo>
                <a:lnTo>
                  <a:pt x="29290" y="52330"/>
                </a:lnTo>
                <a:lnTo>
                  <a:pt x="29280" y="52330"/>
                </a:lnTo>
                <a:lnTo>
                  <a:pt x="29270" y="52330"/>
                </a:lnTo>
                <a:lnTo>
                  <a:pt x="29220" y="52320"/>
                </a:lnTo>
                <a:lnTo>
                  <a:pt x="29210" y="52330"/>
                </a:lnTo>
                <a:lnTo>
                  <a:pt x="29200" y="52340"/>
                </a:lnTo>
                <a:lnTo>
                  <a:pt x="29190" y="52360"/>
                </a:lnTo>
                <a:lnTo>
                  <a:pt x="29190" y="52370"/>
                </a:lnTo>
                <a:lnTo>
                  <a:pt x="29160" y="52400"/>
                </a:lnTo>
                <a:lnTo>
                  <a:pt x="29150" y="52400"/>
                </a:lnTo>
                <a:lnTo>
                  <a:pt x="29140" y="52410"/>
                </a:lnTo>
                <a:lnTo>
                  <a:pt x="29120" y="52410"/>
                </a:lnTo>
                <a:lnTo>
                  <a:pt x="29110" y="52410"/>
                </a:lnTo>
                <a:lnTo>
                  <a:pt x="29100" y="52400"/>
                </a:lnTo>
                <a:lnTo>
                  <a:pt x="29100" y="52390"/>
                </a:lnTo>
                <a:lnTo>
                  <a:pt x="29020" y="52330"/>
                </a:lnTo>
                <a:lnTo>
                  <a:pt x="28980" y="52270"/>
                </a:lnTo>
                <a:lnTo>
                  <a:pt x="28970" y="52260"/>
                </a:lnTo>
                <a:lnTo>
                  <a:pt x="28970" y="52240"/>
                </a:lnTo>
                <a:lnTo>
                  <a:pt x="28960" y="52230"/>
                </a:lnTo>
                <a:lnTo>
                  <a:pt x="28940" y="52190"/>
                </a:lnTo>
                <a:lnTo>
                  <a:pt x="28920" y="52180"/>
                </a:lnTo>
                <a:lnTo>
                  <a:pt x="28910" y="52160"/>
                </a:lnTo>
                <a:lnTo>
                  <a:pt x="28910" y="52150"/>
                </a:lnTo>
                <a:lnTo>
                  <a:pt x="28900" y="52090"/>
                </a:lnTo>
                <a:lnTo>
                  <a:pt x="28690" y="52060"/>
                </a:lnTo>
                <a:lnTo>
                  <a:pt x="28670" y="52060"/>
                </a:lnTo>
                <a:lnTo>
                  <a:pt x="28660" y="52070"/>
                </a:lnTo>
                <a:lnTo>
                  <a:pt x="28630" y="52080"/>
                </a:lnTo>
                <a:lnTo>
                  <a:pt x="28590" y="52080"/>
                </a:lnTo>
                <a:lnTo>
                  <a:pt x="28580" y="52070"/>
                </a:lnTo>
                <a:lnTo>
                  <a:pt x="28550" y="52030"/>
                </a:lnTo>
                <a:lnTo>
                  <a:pt x="28550" y="52020"/>
                </a:lnTo>
                <a:lnTo>
                  <a:pt x="28570" y="52010"/>
                </a:lnTo>
                <a:lnTo>
                  <a:pt x="28580" y="52010"/>
                </a:lnTo>
                <a:lnTo>
                  <a:pt x="28590" y="52000"/>
                </a:lnTo>
                <a:lnTo>
                  <a:pt x="28600" y="52000"/>
                </a:lnTo>
                <a:lnTo>
                  <a:pt x="28610" y="52000"/>
                </a:lnTo>
                <a:lnTo>
                  <a:pt x="28610" y="51990"/>
                </a:lnTo>
                <a:lnTo>
                  <a:pt x="28610" y="51980"/>
                </a:lnTo>
                <a:lnTo>
                  <a:pt x="28600" y="51980"/>
                </a:lnTo>
                <a:lnTo>
                  <a:pt x="28580" y="51980"/>
                </a:lnTo>
                <a:lnTo>
                  <a:pt x="28570" y="51980"/>
                </a:lnTo>
                <a:lnTo>
                  <a:pt x="28570" y="51970"/>
                </a:lnTo>
                <a:lnTo>
                  <a:pt x="28560" y="51970"/>
                </a:lnTo>
                <a:lnTo>
                  <a:pt x="28560" y="51960"/>
                </a:lnTo>
                <a:lnTo>
                  <a:pt x="28560" y="51950"/>
                </a:lnTo>
                <a:lnTo>
                  <a:pt x="28550" y="51940"/>
                </a:lnTo>
                <a:lnTo>
                  <a:pt x="28540" y="51930"/>
                </a:lnTo>
                <a:lnTo>
                  <a:pt x="28540" y="51920"/>
                </a:lnTo>
                <a:lnTo>
                  <a:pt x="28540" y="51910"/>
                </a:lnTo>
                <a:lnTo>
                  <a:pt x="28530" y="51890"/>
                </a:lnTo>
                <a:lnTo>
                  <a:pt x="28480" y="51850"/>
                </a:lnTo>
                <a:lnTo>
                  <a:pt x="28460" y="51840"/>
                </a:lnTo>
                <a:lnTo>
                  <a:pt x="28460" y="51830"/>
                </a:lnTo>
                <a:lnTo>
                  <a:pt x="28460" y="51810"/>
                </a:lnTo>
                <a:lnTo>
                  <a:pt x="28460" y="51800"/>
                </a:lnTo>
                <a:lnTo>
                  <a:pt x="28470" y="51800"/>
                </a:lnTo>
                <a:lnTo>
                  <a:pt x="28480" y="51790"/>
                </a:lnTo>
                <a:lnTo>
                  <a:pt x="28480" y="51770"/>
                </a:lnTo>
                <a:lnTo>
                  <a:pt x="28480" y="51760"/>
                </a:lnTo>
                <a:lnTo>
                  <a:pt x="28470" y="51750"/>
                </a:lnTo>
                <a:lnTo>
                  <a:pt x="28480" y="51750"/>
                </a:lnTo>
                <a:lnTo>
                  <a:pt x="28480" y="51740"/>
                </a:lnTo>
                <a:lnTo>
                  <a:pt x="28480" y="51730"/>
                </a:lnTo>
                <a:lnTo>
                  <a:pt x="28490" y="51720"/>
                </a:lnTo>
                <a:lnTo>
                  <a:pt x="28480" y="51710"/>
                </a:lnTo>
                <a:lnTo>
                  <a:pt x="28480" y="51700"/>
                </a:lnTo>
                <a:lnTo>
                  <a:pt x="28490" y="51690"/>
                </a:lnTo>
                <a:lnTo>
                  <a:pt x="28490" y="51680"/>
                </a:lnTo>
                <a:lnTo>
                  <a:pt x="28490" y="51670"/>
                </a:lnTo>
                <a:lnTo>
                  <a:pt x="28490" y="51660"/>
                </a:lnTo>
                <a:lnTo>
                  <a:pt x="28480" y="51660"/>
                </a:lnTo>
                <a:lnTo>
                  <a:pt x="28470" y="51650"/>
                </a:lnTo>
                <a:lnTo>
                  <a:pt x="28470" y="51640"/>
                </a:lnTo>
                <a:lnTo>
                  <a:pt x="28480" y="51630"/>
                </a:lnTo>
                <a:lnTo>
                  <a:pt x="28480" y="51620"/>
                </a:lnTo>
                <a:lnTo>
                  <a:pt x="28480" y="51610"/>
                </a:lnTo>
                <a:lnTo>
                  <a:pt x="28470" y="51580"/>
                </a:lnTo>
                <a:lnTo>
                  <a:pt x="28470" y="51560"/>
                </a:lnTo>
                <a:lnTo>
                  <a:pt x="28470" y="51550"/>
                </a:lnTo>
                <a:lnTo>
                  <a:pt x="28470" y="51540"/>
                </a:lnTo>
                <a:lnTo>
                  <a:pt x="28470" y="51530"/>
                </a:lnTo>
                <a:lnTo>
                  <a:pt x="28570" y="51530"/>
                </a:lnTo>
                <a:lnTo>
                  <a:pt x="28580" y="51520"/>
                </a:lnTo>
                <a:lnTo>
                  <a:pt x="28590" y="51520"/>
                </a:lnTo>
                <a:lnTo>
                  <a:pt x="28590" y="51510"/>
                </a:lnTo>
                <a:lnTo>
                  <a:pt x="28590" y="51470"/>
                </a:lnTo>
                <a:lnTo>
                  <a:pt x="28620" y="51420"/>
                </a:lnTo>
                <a:lnTo>
                  <a:pt x="28620" y="51410"/>
                </a:lnTo>
                <a:lnTo>
                  <a:pt x="28630" y="51400"/>
                </a:lnTo>
                <a:lnTo>
                  <a:pt x="28620" y="51400"/>
                </a:lnTo>
                <a:lnTo>
                  <a:pt x="28620" y="51390"/>
                </a:lnTo>
                <a:lnTo>
                  <a:pt x="28630" y="51350"/>
                </a:lnTo>
                <a:lnTo>
                  <a:pt x="28620" y="51350"/>
                </a:lnTo>
                <a:lnTo>
                  <a:pt x="28570" y="51360"/>
                </a:lnTo>
                <a:lnTo>
                  <a:pt x="28560" y="51370"/>
                </a:lnTo>
                <a:lnTo>
                  <a:pt x="28550" y="51380"/>
                </a:lnTo>
                <a:lnTo>
                  <a:pt x="28550" y="51390"/>
                </a:lnTo>
                <a:lnTo>
                  <a:pt x="28540" y="51390"/>
                </a:lnTo>
                <a:lnTo>
                  <a:pt x="28540" y="51380"/>
                </a:lnTo>
                <a:lnTo>
                  <a:pt x="28530" y="51380"/>
                </a:lnTo>
                <a:lnTo>
                  <a:pt x="28520" y="51370"/>
                </a:lnTo>
                <a:lnTo>
                  <a:pt x="28520" y="51360"/>
                </a:lnTo>
                <a:lnTo>
                  <a:pt x="28520" y="51350"/>
                </a:lnTo>
                <a:lnTo>
                  <a:pt x="28520" y="51340"/>
                </a:lnTo>
                <a:lnTo>
                  <a:pt x="28520" y="51330"/>
                </a:lnTo>
                <a:lnTo>
                  <a:pt x="28520" y="51320"/>
                </a:lnTo>
                <a:lnTo>
                  <a:pt x="28500" y="51300"/>
                </a:lnTo>
                <a:lnTo>
                  <a:pt x="28500" y="51290"/>
                </a:lnTo>
                <a:lnTo>
                  <a:pt x="28500" y="51260"/>
                </a:lnTo>
                <a:lnTo>
                  <a:pt x="28500" y="51250"/>
                </a:lnTo>
                <a:lnTo>
                  <a:pt x="28500" y="51240"/>
                </a:lnTo>
                <a:lnTo>
                  <a:pt x="28490" y="51240"/>
                </a:lnTo>
                <a:lnTo>
                  <a:pt x="28480" y="51230"/>
                </a:lnTo>
                <a:lnTo>
                  <a:pt x="28470" y="51210"/>
                </a:lnTo>
                <a:lnTo>
                  <a:pt x="28470" y="51200"/>
                </a:lnTo>
                <a:lnTo>
                  <a:pt x="28470" y="51190"/>
                </a:lnTo>
                <a:lnTo>
                  <a:pt x="28470" y="51010"/>
                </a:lnTo>
                <a:lnTo>
                  <a:pt x="28470" y="50990"/>
                </a:lnTo>
                <a:lnTo>
                  <a:pt x="28470" y="50980"/>
                </a:lnTo>
                <a:lnTo>
                  <a:pt x="28460" y="50970"/>
                </a:lnTo>
                <a:lnTo>
                  <a:pt x="28440" y="50960"/>
                </a:lnTo>
                <a:lnTo>
                  <a:pt x="28440" y="50950"/>
                </a:lnTo>
                <a:lnTo>
                  <a:pt x="28430" y="50940"/>
                </a:lnTo>
                <a:lnTo>
                  <a:pt x="28430" y="50930"/>
                </a:lnTo>
                <a:lnTo>
                  <a:pt x="28430" y="50920"/>
                </a:lnTo>
                <a:lnTo>
                  <a:pt x="28420" y="50920"/>
                </a:lnTo>
                <a:lnTo>
                  <a:pt x="28410" y="50920"/>
                </a:lnTo>
                <a:lnTo>
                  <a:pt x="28390" y="50930"/>
                </a:lnTo>
                <a:lnTo>
                  <a:pt x="28380" y="50930"/>
                </a:lnTo>
                <a:lnTo>
                  <a:pt x="28370" y="50920"/>
                </a:lnTo>
                <a:lnTo>
                  <a:pt x="28370" y="50910"/>
                </a:lnTo>
                <a:lnTo>
                  <a:pt x="28370" y="50900"/>
                </a:lnTo>
                <a:lnTo>
                  <a:pt x="28380" y="50890"/>
                </a:lnTo>
                <a:lnTo>
                  <a:pt x="28390" y="50870"/>
                </a:lnTo>
                <a:lnTo>
                  <a:pt x="28400" y="50860"/>
                </a:lnTo>
                <a:lnTo>
                  <a:pt x="28410" y="50840"/>
                </a:lnTo>
                <a:lnTo>
                  <a:pt x="28400" y="50810"/>
                </a:lnTo>
                <a:lnTo>
                  <a:pt x="28400" y="50790"/>
                </a:lnTo>
                <a:lnTo>
                  <a:pt x="28380" y="50750"/>
                </a:lnTo>
                <a:lnTo>
                  <a:pt x="28380" y="50740"/>
                </a:lnTo>
                <a:lnTo>
                  <a:pt x="28420" y="50710"/>
                </a:lnTo>
                <a:lnTo>
                  <a:pt x="28420" y="50690"/>
                </a:lnTo>
                <a:lnTo>
                  <a:pt x="28420" y="50660"/>
                </a:lnTo>
                <a:lnTo>
                  <a:pt x="28420" y="50650"/>
                </a:lnTo>
                <a:lnTo>
                  <a:pt x="28430" y="50640"/>
                </a:lnTo>
                <a:lnTo>
                  <a:pt x="28440" y="50630"/>
                </a:lnTo>
                <a:lnTo>
                  <a:pt x="28450" y="50620"/>
                </a:lnTo>
                <a:lnTo>
                  <a:pt x="28460" y="50600"/>
                </a:lnTo>
                <a:lnTo>
                  <a:pt x="28470" y="50590"/>
                </a:lnTo>
                <a:lnTo>
                  <a:pt x="28480" y="50580"/>
                </a:lnTo>
                <a:lnTo>
                  <a:pt x="28480" y="50570"/>
                </a:lnTo>
                <a:lnTo>
                  <a:pt x="28470" y="50550"/>
                </a:lnTo>
                <a:lnTo>
                  <a:pt x="28460" y="50550"/>
                </a:lnTo>
                <a:lnTo>
                  <a:pt x="28450" y="50540"/>
                </a:lnTo>
                <a:lnTo>
                  <a:pt x="28450" y="50550"/>
                </a:lnTo>
                <a:lnTo>
                  <a:pt x="28430" y="50560"/>
                </a:lnTo>
                <a:lnTo>
                  <a:pt x="28420" y="50560"/>
                </a:lnTo>
                <a:lnTo>
                  <a:pt x="28410" y="50540"/>
                </a:lnTo>
                <a:lnTo>
                  <a:pt x="28400" y="50540"/>
                </a:lnTo>
                <a:lnTo>
                  <a:pt x="28380" y="50530"/>
                </a:lnTo>
                <a:lnTo>
                  <a:pt x="28380" y="50520"/>
                </a:lnTo>
                <a:lnTo>
                  <a:pt x="28440" y="50480"/>
                </a:lnTo>
                <a:lnTo>
                  <a:pt x="28750" y="50290"/>
                </a:lnTo>
                <a:lnTo>
                  <a:pt x="28750" y="50300"/>
                </a:lnTo>
                <a:lnTo>
                  <a:pt x="28760" y="50330"/>
                </a:lnTo>
                <a:lnTo>
                  <a:pt x="28770" y="50350"/>
                </a:lnTo>
                <a:lnTo>
                  <a:pt x="28770" y="50360"/>
                </a:lnTo>
                <a:lnTo>
                  <a:pt x="28780" y="50360"/>
                </a:lnTo>
                <a:lnTo>
                  <a:pt x="28800" y="50360"/>
                </a:lnTo>
                <a:lnTo>
                  <a:pt x="28810" y="50360"/>
                </a:lnTo>
                <a:lnTo>
                  <a:pt x="28820" y="50350"/>
                </a:lnTo>
                <a:lnTo>
                  <a:pt x="28890" y="50290"/>
                </a:lnTo>
                <a:lnTo>
                  <a:pt x="28890" y="50280"/>
                </a:lnTo>
                <a:lnTo>
                  <a:pt x="28890" y="50270"/>
                </a:lnTo>
                <a:lnTo>
                  <a:pt x="28880" y="50260"/>
                </a:lnTo>
                <a:lnTo>
                  <a:pt x="28880" y="50250"/>
                </a:lnTo>
                <a:lnTo>
                  <a:pt x="28880" y="50240"/>
                </a:lnTo>
                <a:lnTo>
                  <a:pt x="28890" y="50230"/>
                </a:lnTo>
                <a:lnTo>
                  <a:pt x="28920" y="50210"/>
                </a:lnTo>
                <a:lnTo>
                  <a:pt x="28930" y="50210"/>
                </a:lnTo>
                <a:lnTo>
                  <a:pt x="28940" y="50210"/>
                </a:lnTo>
                <a:lnTo>
                  <a:pt x="28950" y="50210"/>
                </a:lnTo>
                <a:lnTo>
                  <a:pt x="28950" y="50220"/>
                </a:lnTo>
                <a:lnTo>
                  <a:pt x="28960" y="50220"/>
                </a:lnTo>
                <a:lnTo>
                  <a:pt x="28970" y="50220"/>
                </a:lnTo>
                <a:lnTo>
                  <a:pt x="28980" y="50220"/>
                </a:lnTo>
                <a:lnTo>
                  <a:pt x="28990" y="50210"/>
                </a:lnTo>
                <a:lnTo>
                  <a:pt x="28990" y="50190"/>
                </a:lnTo>
                <a:lnTo>
                  <a:pt x="28990" y="50180"/>
                </a:lnTo>
                <a:lnTo>
                  <a:pt x="29000" y="50170"/>
                </a:lnTo>
                <a:lnTo>
                  <a:pt x="29000" y="50150"/>
                </a:lnTo>
                <a:lnTo>
                  <a:pt x="29010" y="50150"/>
                </a:lnTo>
                <a:lnTo>
                  <a:pt x="29100" y="50130"/>
                </a:lnTo>
                <a:lnTo>
                  <a:pt x="29120" y="50120"/>
                </a:lnTo>
                <a:lnTo>
                  <a:pt x="29130" y="50100"/>
                </a:lnTo>
                <a:lnTo>
                  <a:pt x="29150" y="50090"/>
                </a:lnTo>
                <a:lnTo>
                  <a:pt x="29210" y="50060"/>
                </a:lnTo>
                <a:lnTo>
                  <a:pt x="29230" y="50060"/>
                </a:lnTo>
                <a:lnTo>
                  <a:pt x="29230" y="50050"/>
                </a:lnTo>
                <a:lnTo>
                  <a:pt x="29210" y="50010"/>
                </a:lnTo>
                <a:lnTo>
                  <a:pt x="29200" y="50000"/>
                </a:lnTo>
                <a:lnTo>
                  <a:pt x="29110" y="49740"/>
                </a:lnTo>
                <a:lnTo>
                  <a:pt x="29100" y="49710"/>
                </a:lnTo>
                <a:lnTo>
                  <a:pt x="29090" y="49670"/>
                </a:lnTo>
                <a:lnTo>
                  <a:pt x="29080" y="49410"/>
                </a:lnTo>
                <a:lnTo>
                  <a:pt x="29060" y="49360"/>
                </a:lnTo>
                <a:lnTo>
                  <a:pt x="29180" y="49370"/>
                </a:lnTo>
                <a:lnTo>
                  <a:pt x="29260" y="49360"/>
                </a:lnTo>
                <a:lnTo>
                  <a:pt x="29310" y="49380"/>
                </a:lnTo>
                <a:lnTo>
                  <a:pt x="29340" y="49390"/>
                </a:lnTo>
                <a:lnTo>
                  <a:pt x="29570" y="49290"/>
                </a:lnTo>
                <a:lnTo>
                  <a:pt x="29590" y="49280"/>
                </a:lnTo>
                <a:lnTo>
                  <a:pt x="29600" y="49260"/>
                </a:lnTo>
                <a:lnTo>
                  <a:pt x="29600" y="49230"/>
                </a:lnTo>
                <a:lnTo>
                  <a:pt x="29590" y="49030"/>
                </a:lnTo>
                <a:lnTo>
                  <a:pt x="29590" y="49020"/>
                </a:lnTo>
                <a:lnTo>
                  <a:pt x="29580" y="49010"/>
                </a:lnTo>
                <a:lnTo>
                  <a:pt x="29580" y="49000"/>
                </a:lnTo>
                <a:lnTo>
                  <a:pt x="29590" y="48990"/>
                </a:lnTo>
                <a:lnTo>
                  <a:pt x="29590" y="48980"/>
                </a:lnTo>
                <a:lnTo>
                  <a:pt x="29600" y="48970"/>
                </a:lnTo>
                <a:lnTo>
                  <a:pt x="29610" y="48970"/>
                </a:lnTo>
                <a:lnTo>
                  <a:pt x="29620" y="48970"/>
                </a:lnTo>
                <a:lnTo>
                  <a:pt x="29700" y="48930"/>
                </a:lnTo>
                <a:lnTo>
                  <a:pt x="29710" y="48920"/>
                </a:lnTo>
                <a:lnTo>
                  <a:pt x="29720" y="48920"/>
                </a:lnTo>
                <a:lnTo>
                  <a:pt x="29720" y="48930"/>
                </a:lnTo>
                <a:lnTo>
                  <a:pt x="29730" y="48940"/>
                </a:lnTo>
                <a:lnTo>
                  <a:pt x="29760" y="48980"/>
                </a:lnTo>
                <a:lnTo>
                  <a:pt x="29770" y="48990"/>
                </a:lnTo>
                <a:lnTo>
                  <a:pt x="29780" y="48990"/>
                </a:lnTo>
                <a:lnTo>
                  <a:pt x="29900" y="48870"/>
                </a:lnTo>
                <a:lnTo>
                  <a:pt x="30090" y="48780"/>
                </a:lnTo>
                <a:lnTo>
                  <a:pt x="30140" y="48690"/>
                </a:lnTo>
                <a:lnTo>
                  <a:pt x="30180" y="48650"/>
                </a:lnTo>
                <a:lnTo>
                  <a:pt x="30200" y="48630"/>
                </a:lnTo>
                <a:lnTo>
                  <a:pt x="30280" y="48640"/>
                </a:lnTo>
                <a:lnTo>
                  <a:pt x="30480" y="48600"/>
                </a:lnTo>
                <a:lnTo>
                  <a:pt x="30550" y="48570"/>
                </a:lnTo>
                <a:lnTo>
                  <a:pt x="30580" y="48550"/>
                </a:lnTo>
                <a:lnTo>
                  <a:pt x="30600" y="48530"/>
                </a:lnTo>
                <a:lnTo>
                  <a:pt x="30610" y="48510"/>
                </a:lnTo>
                <a:lnTo>
                  <a:pt x="30700" y="48220"/>
                </a:lnTo>
                <a:lnTo>
                  <a:pt x="30710" y="48200"/>
                </a:lnTo>
                <a:lnTo>
                  <a:pt x="30720" y="48190"/>
                </a:lnTo>
                <a:lnTo>
                  <a:pt x="30740" y="48190"/>
                </a:lnTo>
                <a:lnTo>
                  <a:pt x="30760" y="48190"/>
                </a:lnTo>
                <a:lnTo>
                  <a:pt x="30890" y="48130"/>
                </a:lnTo>
                <a:lnTo>
                  <a:pt x="31170" y="47930"/>
                </a:lnTo>
                <a:lnTo>
                  <a:pt x="31170" y="47920"/>
                </a:lnTo>
                <a:lnTo>
                  <a:pt x="31180" y="47920"/>
                </a:lnTo>
                <a:lnTo>
                  <a:pt x="31170" y="47910"/>
                </a:lnTo>
                <a:lnTo>
                  <a:pt x="31170" y="47900"/>
                </a:lnTo>
                <a:lnTo>
                  <a:pt x="31160" y="47890"/>
                </a:lnTo>
                <a:lnTo>
                  <a:pt x="31160" y="47880"/>
                </a:lnTo>
                <a:lnTo>
                  <a:pt x="31040" y="47790"/>
                </a:lnTo>
                <a:lnTo>
                  <a:pt x="31030" y="47790"/>
                </a:lnTo>
                <a:lnTo>
                  <a:pt x="31030" y="47780"/>
                </a:lnTo>
                <a:lnTo>
                  <a:pt x="31030" y="47770"/>
                </a:lnTo>
                <a:lnTo>
                  <a:pt x="31050" y="47750"/>
                </a:lnTo>
                <a:lnTo>
                  <a:pt x="31070" y="47730"/>
                </a:lnTo>
                <a:lnTo>
                  <a:pt x="31170" y="47680"/>
                </a:lnTo>
                <a:lnTo>
                  <a:pt x="31180" y="47670"/>
                </a:lnTo>
                <a:lnTo>
                  <a:pt x="31300" y="47670"/>
                </a:lnTo>
                <a:lnTo>
                  <a:pt x="31320" y="47670"/>
                </a:lnTo>
                <a:lnTo>
                  <a:pt x="31320" y="47680"/>
                </a:lnTo>
                <a:lnTo>
                  <a:pt x="31330" y="47680"/>
                </a:lnTo>
                <a:lnTo>
                  <a:pt x="31330" y="47690"/>
                </a:lnTo>
                <a:lnTo>
                  <a:pt x="31340" y="47740"/>
                </a:lnTo>
                <a:lnTo>
                  <a:pt x="31350" y="47760"/>
                </a:lnTo>
                <a:lnTo>
                  <a:pt x="31350" y="47770"/>
                </a:lnTo>
                <a:lnTo>
                  <a:pt x="31370" y="47780"/>
                </a:lnTo>
                <a:lnTo>
                  <a:pt x="31710" y="47780"/>
                </a:lnTo>
                <a:lnTo>
                  <a:pt x="31720" y="47790"/>
                </a:lnTo>
                <a:lnTo>
                  <a:pt x="31730" y="47800"/>
                </a:lnTo>
                <a:lnTo>
                  <a:pt x="31730" y="47820"/>
                </a:lnTo>
                <a:lnTo>
                  <a:pt x="31740" y="47820"/>
                </a:lnTo>
                <a:lnTo>
                  <a:pt x="31770" y="47860"/>
                </a:lnTo>
                <a:lnTo>
                  <a:pt x="31800" y="47870"/>
                </a:lnTo>
                <a:lnTo>
                  <a:pt x="31860" y="47890"/>
                </a:lnTo>
                <a:lnTo>
                  <a:pt x="32110" y="47830"/>
                </a:lnTo>
                <a:lnTo>
                  <a:pt x="32220" y="47890"/>
                </a:lnTo>
                <a:lnTo>
                  <a:pt x="32230" y="47880"/>
                </a:lnTo>
                <a:lnTo>
                  <a:pt x="32250" y="47880"/>
                </a:lnTo>
                <a:lnTo>
                  <a:pt x="32310" y="47790"/>
                </a:lnTo>
                <a:lnTo>
                  <a:pt x="32320" y="47780"/>
                </a:lnTo>
                <a:lnTo>
                  <a:pt x="32330" y="47780"/>
                </a:lnTo>
                <a:lnTo>
                  <a:pt x="32340" y="47770"/>
                </a:lnTo>
                <a:lnTo>
                  <a:pt x="32350" y="47770"/>
                </a:lnTo>
                <a:lnTo>
                  <a:pt x="32360" y="47770"/>
                </a:lnTo>
                <a:lnTo>
                  <a:pt x="32360" y="47780"/>
                </a:lnTo>
                <a:lnTo>
                  <a:pt x="32410" y="47860"/>
                </a:lnTo>
                <a:lnTo>
                  <a:pt x="32430" y="47910"/>
                </a:lnTo>
                <a:lnTo>
                  <a:pt x="32460" y="47930"/>
                </a:lnTo>
                <a:lnTo>
                  <a:pt x="32530" y="47960"/>
                </a:lnTo>
                <a:lnTo>
                  <a:pt x="32530" y="47970"/>
                </a:lnTo>
                <a:lnTo>
                  <a:pt x="32570" y="48010"/>
                </a:lnTo>
                <a:lnTo>
                  <a:pt x="32730" y="48100"/>
                </a:lnTo>
                <a:lnTo>
                  <a:pt x="32770" y="48160"/>
                </a:lnTo>
                <a:lnTo>
                  <a:pt x="32800" y="48190"/>
                </a:lnTo>
                <a:lnTo>
                  <a:pt x="32810" y="48200"/>
                </a:lnTo>
                <a:lnTo>
                  <a:pt x="32840" y="48200"/>
                </a:lnTo>
                <a:lnTo>
                  <a:pt x="32870" y="48200"/>
                </a:lnTo>
                <a:lnTo>
                  <a:pt x="32880" y="48210"/>
                </a:lnTo>
                <a:lnTo>
                  <a:pt x="32910" y="48270"/>
                </a:lnTo>
                <a:lnTo>
                  <a:pt x="32930" y="48280"/>
                </a:lnTo>
                <a:lnTo>
                  <a:pt x="32950" y="48290"/>
                </a:lnTo>
                <a:lnTo>
                  <a:pt x="32960" y="48310"/>
                </a:lnTo>
                <a:lnTo>
                  <a:pt x="33000" y="48370"/>
                </a:lnTo>
                <a:lnTo>
                  <a:pt x="33050" y="48430"/>
                </a:lnTo>
                <a:lnTo>
                  <a:pt x="33090" y="48480"/>
                </a:lnTo>
                <a:lnTo>
                  <a:pt x="33110" y="48490"/>
                </a:lnTo>
                <a:lnTo>
                  <a:pt x="33140" y="48520"/>
                </a:lnTo>
                <a:lnTo>
                  <a:pt x="33150" y="48530"/>
                </a:lnTo>
                <a:lnTo>
                  <a:pt x="33150" y="48540"/>
                </a:lnTo>
                <a:lnTo>
                  <a:pt x="33150" y="48600"/>
                </a:lnTo>
                <a:lnTo>
                  <a:pt x="33150" y="48610"/>
                </a:lnTo>
                <a:lnTo>
                  <a:pt x="33150" y="48620"/>
                </a:lnTo>
                <a:lnTo>
                  <a:pt x="33150" y="48630"/>
                </a:lnTo>
                <a:lnTo>
                  <a:pt x="33200" y="48700"/>
                </a:lnTo>
                <a:lnTo>
                  <a:pt x="33270" y="48760"/>
                </a:lnTo>
                <a:lnTo>
                  <a:pt x="33280" y="48760"/>
                </a:lnTo>
                <a:lnTo>
                  <a:pt x="33410" y="48700"/>
                </a:lnTo>
                <a:lnTo>
                  <a:pt x="33420" y="48700"/>
                </a:lnTo>
                <a:lnTo>
                  <a:pt x="33430" y="48700"/>
                </a:lnTo>
                <a:lnTo>
                  <a:pt x="33440" y="48710"/>
                </a:lnTo>
                <a:lnTo>
                  <a:pt x="33450" y="48720"/>
                </a:lnTo>
                <a:lnTo>
                  <a:pt x="33470" y="48740"/>
                </a:lnTo>
                <a:lnTo>
                  <a:pt x="33480" y="48760"/>
                </a:lnTo>
                <a:lnTo>
                  <a:pt x="33480" y="48770"/>
                </a:lnTo>
                <a:lnTo>
                  <a:pt x="33470" y="48820"/>
                </a:lnTo>
                <a:lnTo>
                  <a:pt x="33470" y="48830"/>
                </a:lnTo>
                <a:lnTo>
                  <a:pt x="33470" y="48840"/>
                </a:lnTo>
                <a:lnTo>
                  <a:pt x="33460" y="48850"/>
                </a:lnTo>
                <a:lnTo>
                  <a:pt x="33460" y="48860"/>
                </a:lnTo>
                <a:lnTo>
                  <a:pt x="33470" y="48870"/>
                </a:lnTo>
                <a:lnTo>
                  <a:pt x="33470" y="48890"/>
                </a:lnTo>
                <a:lnTo>
                  <a:pt x="33480" y="48890"/>
                </a:lnTo>
                <a:lnTo>
                  <a:pt x="33550" y="48940"/>
                </a:lnTo>
                <a:lnTo>
                  <a:pt x="33560" y="48950"/>
                </a:lnTo>
                <a:lnTo>
                  <a:pt x="33560" y="48960"/>
                </a:lnTo>
                <a:lnTo>
                  <a:pt x="33530" y="49020"/>
                </a:lnTo>
                <a:lnTo>
                  <a:pt x="33510" y="49050"/>
                </a:lnTo>
                <a:lnTo>
                  <a:pt x="33520" y="49060"/>
                </a:lnTo>
                <a:lnTo>
                  <a:pt x="33780" y="49120"/>
                </a:lnTo>
                <a:lnTo>
                  <a:pt x="33810" y="49120"/>
                </a:lnTo>
                <a:lnTo>
                  <a:pt x="33810" y="49110"/>
                </a:lnTo>
                <a:lnTo>
                  <a:pt x="33890" y="49070"/>
                </a:lnTo>
                <a:lnTo>
                  <a:pt x="33910" y="49080"/>
                </a:lnTo>
                <a:lnTo>
                  <a:pt x="33920" y="49080"/>
                </a:lnTo>
                <a:lnTo>
                  <a:pt x="33930" y="49090"/>
                </a:lnTo>
                <a:lnTo>
                  <a:pt x="33940" y="49100"/>
                </a:lnTo>
                <a:lnTo>
                  <a:pt x="33950" y="49120"/>
                </a:lnTo>
                <a:lnTo>
                  <a:pt x="33960" y="49120"/>
                </a:lnTo>
                <a:lnTo>
                  <a:pt x="33970" y="49130"/>
                </a:lnTo>
                <a:lnTo>
                  <a:pt x="34000" y="49120"/>
                </a:lnTo>
                <a:lnTo>
                  <a:pt x="34030" y="49110"/>
                </a:lnTo>
                <a:lnTo>
                  <a:pt x="34040" y="49110"/>
                </a:lnTo>
                <a:lnTo>
                  <a:pt x="34070" y="49110"/>
                </a:lnTo>
                <a:lnTo>
                  <a:pt x="34110" y="49130"/>
                </a:lnTo>
                <a:lnTo>
                  <a:pt x="34120" y="49140"/>
                </a:lnTo>
                <a:lnTo>
                  <a:pt x="34130" y="49140"/>
                </a:lnTo>
                <a:lnTo>
                  <a:pt x="34140" y="49150"/>
                </a:lnTo>
                <a:lnTo>
                  <a:pt x="34170" y="49190"/>
                </a:lnTo>
                <a:lnTo>
                  <a:pt x="34180" y="49200"/>
                </a:lnTo>
                <a:lnTo>
                  <a:pt x="34180" y="49210"/>
                </a:lnTo>
                <a:lnTo>
                  <a:pt x="34190" y="49210"/>
                </a:lnTo>
                <a:lnTo>
                  <a:pt x="34230" y="49210"/>
                </a:lnTo>
                <a:lnTo>
                  <a:pt x="34280" y="49200"/>
                </a:lnTo>
                <a:lnTo>
                  <a:pt x="34590" y="49200"/>
                </a:lnTo>
                <a:lnTo>
                  <a:pt x="34620" y="49210"/>
                </a:lnTo>
                <a:lnTo>
                  <a:pt x="34640" y="49210"/>
                </a:lnTo>
                <a:lnTo>
                  <a:pt x="34660" y="49230"/>
                </a:lnTo>
                <a:lnTo>
                  <a:pt x="34690" y="49260"/>
                </a:lnTo>
                <a:lnTo>
                  <a:pt x="34700" y="49260"/>
                </a:lnTo>
                <a:lnTo>
                  <a:pt x="34740" y="49240"/>
                </a:lnTo>
                <a:lnTo>
                  <a:pt x="34750" y="49230"/>
                </a:lnTo>
                <a:lnTo>
                  <a:pt x="34760" y="49240"/>
                </a:lnTo>
                <a:lnTo>
                  <a:pt x="34780" y="49250"/>
                </a:lnTo>
                <a:lnTo>
                  <a:pt x="34810" y="49280"/>
                </a:lnTo>
                <a:lnTo>
                  <a:pt x="34850" y="49320"/>
                </a:lnTo>
                <a:lnTo>
                  <a:pt x="34850" y="49340"/>
                </a:lnTo>
                <a:lnTo>
                  <a:pt x="34850" y="49360"/>
                </a:lnTo>
                <a:lnTo>
                  <a:pt x="34820" y="49400"/>
                </a:lnTo>
                <a:lnTo>
                  <a:pt x="34720" y="49490"/>
                </a:lnTo>
                <a:lnTo>
                  <a:pt x="34710" y="49510"/>
                </a:lnTo>
                <a:lnTo>
                  <a:pt x="34700" y="49520"/>
                </a:lnTo>
                <a:lnTo>
                  <a:pt x="34690" y="49530"/>
                </a:lnTo>
                <a:lnTo>
                  <a:pt x="34680" y="49540"/>
                </a:lnTo>
                <a:lnTo>
                  <a:pt x="34680" y="49560"/>
                </a:lnTo>
                <a:lnTo>
                  <a:pt x="34680" y="49570"/>
                </a:lnTo>
                <a:lnTo>
                  <a:pt x="34680" y="49580"/>
                </a:lnTo>
                <a:lnTo>
                  <a:pt x="34670" y="49580"/>
                </a:lnTo>
                <a:lnTo>
                  <a:pt x="34660" y="49590"/>
                </a:lnTo>
                <a:lnTo>
                  <a:pt x="34640" y="49590"/>
                </a:lnTo>
                <a:lnTo>
                  <a:pt x="34620" y="49600"/>
                </a:lnTo>
                <a:lnTo>
                  <a:pt x="34540" y="49670"/>
                </a:lnTo>
                <a:lnTo>
                  <a:pt x="34530" y="49700"/>
                </a:lnTo>
                <a:lnTo>
                  <a:pt x="34520" y="49710"/>
                </a:lnTo>
                <a:lnTo>
                  <a:pt x="34520" y="49720"/>
                </a:lnTo>
                <a:lnTo>
                  <a:pt x="34520" y="49730"/>
                </a:lnTo>
                <a:lnTo>
                  <a:pt x="34510" y="49740"/>
                </a:lnTo>
                <a:lnTo>
                  <a:pt x="34470" y="49760"/>
                </a:lnTo>
                <a:lnTo>
                  <a:pt x="34430" y="49780"/>
                </a:lnTo>
                <a:lnTo>
                  <a:pt x="34250" y="49940"/>
                </a:lnTo>
                <a:lnTo>
                  <a:pt x="33550" y="49920"/>
                </a:lnTo>
                <a:lnTo>
                  <a:pt x="33540" y="49930"/>
                </a:lnTo>
                <a:lnTo>
                  <a:pt x="33490" y="49970"/>
                </a:lnTo>
                <a:lnTo>
                  <a:pt x="33480" y="49980"/>
                </a:lnTo>
                <a:lnTo>
                  <a:pt x="33470" y="50000"/>
                </a:lnTo>
                <a:lnTo>
                  <a:pt x="33470" y="50020"/>
                </a:lnTo>
                <a:lnTo>
                  <a:pt x="33460" y="50030"/>
                </a:lnTo>
                <a:lnTo>
                  <a:pt x="33460" y="50050"/>
                </a:lnTo>
                <a:lnTo>
                  <a:pt x="33440" y="50060"/>
                </a:lnTo>
                <a:lnTo>
                  <a:pt x="33430" y="50070"/>
                </a:lnTo>
                <a:lnTo>
                  <a:pt x="33410" y="50080"/>
                </a:lnTo>
                <a:lnTo>
                  <a:pt x="33200" y="50080"/>
                </a:lnTo>
                <a:lnTo>
                  <a:pt x="33170" y="50060"/>
                </a:lnTo>
                <a:lnTo>
                  <a:pt x="32960" y="50060"/>
                </a:lnTo>
                <a:lnTo>
                  <a:pt x="32950" y="50060"/>
                </a:lnTo>
                <a:lnTo>
                  <a:pt x="32940" y="50040"/>
                </a:lnTo>
                <a:lnTo>
                  <a:pt x="32920" y="50000"/>
                </a:lnTo>
                <a:lnTo>
                  <a:pt x="32910" y="49980"/>
                </a:lnTo>
                <a:lnTo>
                  <a:pt x="32880" y="49960"/>
                </a:lnTo>
                <a:lnTo>
                  <a:pt x="32860" y="49950"/>
                </a:lnTo>
                <a:lnTo>
                  <a:pt x="32850" y="49950"/>
                </a:lnTo>
                <a:lnTo>
                  <a:pt x="32610" y="49980"/>
                </a:lnTo>
                <a:lnTo>
                  <a:pt x="32560" y="50000"/>
                </a:lnTo>
                <a:lnTo>
                  <a:pt x="32540" y="50000"/>
                </a:lnTo>
                <a:lnTo>
                  <a:pt x="32530" y="50000"/>
                </a:lnTo>
                <a:lnTo>
                  <a:pt x="32500" y="49990"/>
                </a:lnTo>
                <a:lnTo>
                  <a:pt x="32490" y="49990"/>
                </a:lnTo>
                <a:lnTo>
                  <a:pt x="32410" y="50000"/>
                </a:lnTo>
                <a:lnTo>
                  <a:pt x="32400" y="50000"/>
                </a:lnTo>
                <a:lnTo>
                  <a:pt x="32390" y="50000"/>
                </a:lnTo>
                <a:lnTo>
                  <a:pt x="32390" y="49990"/>
                </a:lnTo>
                <a:lnTo>
                  <a:pt x="32400" y="49960"/>
                </a:lnTo>
                <a:lnTo>
                  <a:pt x="32390" y="49950"/>
                </a:lnTo>
                <a:lnTo>
                  <a:pt x="32390" y="49940"/>
                </a:lnTo>
                <a:lnTo>
                  <a:pt x="32380" y="49930"/>
                </a:lnTo>
                <a:lnTo>
                  <a:pt x="32380" y="49920"/>
                </a:lnTo>
                <a:lnTo>
                  <a:pt x="32380" y="49910"/>
                </a:lnTo>
                <a:lnTo>
                  <a:pt x="32380" y="49900"/>
                </a:lnTo>
                <a:lnTo>
                  <a:pt x="32400" y="49690"/>
                </a:lnTo>
                <a:lnTo>
                  <a:pt x="32400" y="49680"/>
                </a:lnTo>
                <a:lnTo>
                  <a:pt x="32400" y="49670"/>
                </a:lnTo>
                <a:lnTo>
                  <a:pt x="32410" y="49660"/>
                </a:lnTo>
                <a:lnTo>
                  <a:pt x="32420" y="49650"/>
                </a:lnTo>
                <a:lnTo>
                  <a:pt x="32430" y="49650"/>
                </a:lnTo>
                <a:lnTo>
                  <a:pt x="32430" y="49640"/>
                </a:lnTo>
                <a:lnTo>
                  <a:pt x="32430" y="49620"/>
                </a:lnTo>
                <a:lnTo>
                  <a:pt x="32410" y="49610"/>
                </a:lnTo>
                <a:lnTo>
                  <a:pt x="32360" y="49570"/>
                </a:lnTo>
                <a:lnTo>
                  <a:pt x="32340" y="49560"/>
                </a:lnTo>
                <a:lnTo>
                  <a:pt x="32330" y="49560"/>
                </a:lnTo>
                <a:lnTo>
                  <a:pt x="32320" y="49560"/>
                </a:lnTo>
                <a:lnTo>
                  <a:pt x="32320" y="49550"/>
                </a:lnTo>
                <a:lnTo>
                  <a:pt x="32310" y="49550"/>
                </a:lnTo>
                <a:lnTo>
                  <a:pt x="32310" y="49540"/>
                </a:lnTo>
                <a:lnTo>
                  <a:pt x="32310" y="49530"/>
                </a:lnTo>
                <a:lnTo>
                  <a:pt x="32310" y="49520"/>
                </a:lnTo>
                <a:lnTo>
                  <a:pt x="32300" y="49510"/>
                </a:lnTo>
                <a:lnTo>
                  <a:pt x="32290" y="49480"/>
                </a:lnTo>
                <a:lnTo>
                  <a:pt x="32290" y="49470"/>
                </a:lnTo>
                <a:lnTo>
                  <a:pt x="32280" y="49470"/>
                </a:lnTo>
                <a:lnTo>
                  <a:pt x="32250" y="49480"/>
                </a:lnTo>
                <a:lnTo>
                  <a:pt x="32240" y="49470"/>
                </a:lnTo>
                <a:lnTo>
                  <a:pt x="32230" y="49470"/>
                </a:lnTo>
                <a:lnTo>
                  <a:pt x="32220" y="49460"/>
                </a:lnTo>
                <a:lnTo>
                  <a:pt x="32210" y="49450"/>
                </a:lnTo>
                <a:lnTo>
                  <a:pt x="32210" y="49440"/>
                </a:lnTo>
                <a:lnTo>
                  <a:pt x="32200" y="49440"/>
                </a:lnTo>
                <a:lnTo>
                  <a:pt x="32170" y="49440"/>
                </a:lnTo>
                <a:lnTo>
                  <a:pt x="32160" y="49460"/>
                </a:lnTo>
                <a:lnTo>
                  <a:pt x="32050" y="49740"/>
                </a:lnTo>
                <a:lnTo>
                  <a:pt x="31910" y="50120"/>
                </a:lnTo>
                <a:lnTo>
                  <a:pt x="31890" y="50140"/>
                </a:lnTo>
                <a:lnTo>
                  <a:pt x="31890" y="50150"/>
                </a:lnTo>
                <a:lnTo>
                  <a:pt x="31890" y="50170"/>
                </a:lnTo>
                <a:lnTo>
                  <a:pt x="31860" y="50190"/>
                </a:lnTo>
                <a:lnTo>
                  <a:pt x="31860" y="50200"/>
                </a:lnTo>
                <a:lnTo>
                  <a:pt x="31870" y="50230"/>
                </a:lnTo>
                <a:lnTo>
                  <a:pt x="31880" y="50240"/>
                </a:lnTo>
                <a:lnTo>
                  <a:pt x="31880" y="50250"/>
                </a:lnTo>
                <a:lnTo>
                  <a:pt x="31880" y="50260"/>
                </a:lnTo>
                <a:lnTo>
                  <a:pt x="31880" y="50270"/>
                </a:lnTo>
                <a:lnTo>
                  <a:pt x="31880" y="50280"/>
                </a:lnTo>
                <a:lnTo>
                  <a:pt x="31880" y="50290"/>
                </a:lnTo>
                <a:lnTo>
                  <a:pt x="31890" y="50300"/>
                </a:lnTo>
                <a:lnTo>
                  <a:pt x="31890" y="50310"/>
                </a:lnTo>
                <a:lnTo>
                  <a:pt x="31890" y="50320"/>
                </a:lnTo>
                <a:lnTo>
                  <a:pt x="31890" y="50330"/>
                </a:lnTo>
                <a:lnTo>
                  <a:pt x="31880" y="50350"/>
                </a:lnTo>
                <a:lnTo>
                  <a:pt x="31890" y="50360"/>
                </a:lnTo>
                <a:lnTo>
                  <a:pt x="31910" y="50370"/>
                </a:lnTo>
                <a:lnTo>
                  <a:pt x="31920" y="50380"/>
                </a:lnTo>
                <a:lnTo>
                  <a:pt x="31920" y="50390"/>
                </a:lnTo>
                <a:lnTo>
                  <a:pt x="31930" y="50420"/>
                </a:lnTo>
                <a:lnTo>
                  <a:pt x="31930" y="50430"/>
                </a:lnTo>
                <a:lnTo>
                  <a:pt x="31930" y="50440"/>
                </a:lnTo>
                <a:lnTo>
                  <a:pt x="31960" y="50440"/>
                </a:lnTo>
                <a:lnTo>
                  <a:pt x="31970" y="50440"/>
                </a:lnTo>
                <a:lnTo>
                  <a:pt x="31970" y="50450"/>
                </a:lnTo>
                <a:lnTo>
                  <a:pt x="31980" y="50470"/>
                </a:lnTo>
                <a:lnTo>
                  <a:pt x="31980" y="50580"/>
                </a:lnTo>
                <a:lnTo>
                  <a:pt x="31980" y="50590"/>
                </a:lnTo>
                <a:lnTo>
                  <a:pt x="31990" y="50590"/>
                </a:lnTo>
                <a:lnTo>
                  <a:pt x="32010" y="50580"/>
                </a:lnTo>
                <a:lnTo>
                  <a:pt x="32020" y="50580"/>
                </a:lnTo>
                <a:lnTo>
                  <a:pt x="32030" y="50570"/>
                </a:lnTo>
                <a:lnTo>
                  <a:pt x="32030" y="50580"/>
                </a:lnTo>
                <a:lnTo>
                  <a:pt x="32040" y="50580"/>
                </a:lnTo>
                <a:lnTo>
                  <a:pt x="32050" y="50590"/>
                </a:lnTo>
                <a:lnTo>
                  <a:pt x="32050" y="50600"/>
                </a:lnTo>
                <a:lnTo>
                  <a:pt x="32050" y="50630"/>
                </a:lnTo>
                <a:lnTo>
                  <a:pt x="32050" y="50650"/>
                </a:lnTo>
                <a:lnTo>
                  <a:pt x="32050" y="50660"/>
                </a:lnTo>
                <a:lnTo>
                  <a:pt x="32040" y="50670"/>
                </a:lnTo>
                <a:lnTo>
                  <a:pt x="32010" y="50690"/>
                </a:lnTo>
                <a:lnTo>
                  <a:pt x="31890" y="50790"/>
                </a:lnTo>
                <a:lnTo>
                  <a:pt x="31880" y="50790"/>
                </a:lnTo>
                <a:lnTo>
                  <a:pt x="31880" y="50800"/>
                </a:lnTo>
                <a:lnTo>
                  <a:pt x="31890" y="50820"/>
                </a:lnTo>
                <a:lnTo>
                  <a:pt x="31890" y="50830"/>
                </a:lnTo>
                <a:lnTo>
                  <a:pt x="31920" y="50910"/>
                </a:lnTo>
                <a:lnTo>
                  <a:pt x="31930" y="50920"/>
                </a:lnTo>
                <a:lnTo>
                  <a:pt x="31960" y="50950"/>
                </a:lnTo>
                <a:lnTo>
                  <a:pt x="31970" y="50950"/>
                </a:lnTo>
                <a:lnTo>
                  <a:pt x="32010" y="50960"/>
                </a:lnTo>
                <a:lnTo>
                  <a:pt x="32020" y="50960"/>
                </a:lnTo>
                <a:lnTo>
                  <a:pt x="32030" y="50960"/>
                </a:lnTo>
                <a:lnTo>
                  <a:pt x="32030" y="50970"/>
                </a:lnTo>
                <a:lnTo>
                  <a:pt x="32030" y="50980"/>
                </a:lnTo>
                <a:lnTo>
                  <a:pt x="32020" y="50980"/>
                </a:lnTo>
                <a:lnTo>
                  <a:pt x="32010" y="50990"/>
                </a:lnTo>
                <a:lnTo>
                  <a:pt x="32000" y="51000"/>
                </a:lnTo>
                <a:lnTo>
                  <a:pt x="32000" y="51010"/>
                </a:lnTo>
                <a:lnTo>
                  <a:pt x="31990" y="51020"/>
                </a:lnTo>
                <a:lnTo>
                  <a:pt x="32000" y="51030"/>
                </a:lnTo>
                <a:lnTo>
                  <a:pt x="32070" y="51040"/>
                </a:lnTo>
                <a:lnTo>
                  <a:pt x="32080" y="51040"/>
                </a:lnTo>
                <a:lnTo>
                  <a:pt x="32090" y="51030"/>
                </a:lnTo>
                <a:lnTo>
                  <a:pt x="32100" y="51020"/>
                </a:lnTo>
                <a:lnTo>
                  <a:pt x="32110" y="51010"/>
                </a:lnTo>
                <a:lnTo>
                  <a:pt x="32110" y="51000"/>
                </a:lnTo>
                <a:lnTo>
                  <a:pt x="32110" y="50990"/>
                </a:lnTo>
                <a:lnTo>
                  <a:pt x="32100" y="50990"/>
                </a:lnTo>
                <a:lnTo>
                  <a:pt x="32090" y="50980"/>
                </a:lnTo>
                <a:lnTo>
                  <a:pt x="32090" y="50970"/>
                </a:lnTo>
                <a:lnTo>
                  <a:pt x="32090" y="50960"/>
                </a:lnTo>
                <a:lnTo>
                  <a:pt x="32090" y="50950"/>
                </a:lnTo>
                <a:lnTo>
                  <a:pt x="32090" y="50940"/>
                </a:lnTo>
                <a:lnTo>
                  <a:pt x="32120" y="50890"/>
                </a:lnTo>
                <a:lnTo>
                  <a:pt x="32150" y="50880"/>
                </a:lnTo>
                <a:lnTo>
                  <a:pt x="32220" y="50870"/>
                </a:lnTo>
                <a:lnTo>
                  <a:pt x="32230" y="50870"/>
                </a:lnTo>
                <a:lnTo>
                  <a:pt x="32240" y="50860"/>
                </a:lnTo>
                <a:lnTo>
                  <a:pt x="32250" y="50860"/>
                </a:lnTo>
                <a:lnTo>
                  <a:pt x="32290" y="50860"/>
                </a:lnTo>
                <a:lnTo>
                  <a:pt x="32300" y="50870"/>
                </a:lnTo>
                <a:lnTo>
                  <a:pt x="32310" y="50880"/>
                </a:lnTo>
                <a:lnTo>
                  <a:pt x="32300" y="50910"/>
                </a:lnTo>
                <a:lnTo>
                  <a:pt x="32300" y="50920"/>
                </a:lnTo>
                <a:lnTo>
                  <a:pt x="32300" y="50930"/>
                </a:lnTo>
                <a:lnTo>
                  <a:pt x="32310" y="50930"/>
                </a:lnTo>
                <a:lnTo>
                  <a:pt x="32320" y="50930"/>
                </a:lnTo>
                <a:lnTo>
                  <a:pt x="32330" y="50940"/>
                </a:lnTo>
                <a:lnTo>
                  <a:pt x="32330" y="50960"/>
                </a:lnTo>
                <a:lnTo>
                  <a:pt x="32330" y="50970"/>
                </a:lnTo>
                <a:lnTo>
                  <a:pt x="32320" y="50980"/>
                </a:lnTo>
                <a:lnTo>
                  <a:pt x="32310" y="50980"/>
                </a:lnTo>
                <a:lnTo>
                  <a:pt x="32300" y="50980"/>
                </a:lnTo>
                <a:lnTo>
                  <a:pt x="32300" y="50990"/>
                </a:lnTo>
                <a:lnTo>
                  <a:pt x="32300" y="51000"/>
                </a:lnTo>
                <a:lnTo>
                  <a:pt x="32310" y="51010"/>
                </a:lnTo>
                <a:lnTo>
                  <a:pt x="32310" y="51020"/>
                </a:lnTo>
                <a:lnTo>
                  <a:pt x="32320" y="51020"/>
                </a:lnTo>
                <a:lnTo>
                  <a:pt x="32380" y="51030"/>
                </a:lnTo>
                <a:lnTo>
                  <a:pt x="32390" y="51040"/>
                </a:lnTo>
                <a:lnTo>
                  <a:pt x="32390" y="51050"/>
                </a:lnTo>
                <a:lnTo>
                  <a:pt x="32470" y="51190"/>
                </a:lnTo>
                <a:lnTo>
                  <a:pt x="32490" y="51200"/>
                </a:lnTo>
                <a:lnTo>
                  <a:pt x="32600" y="51280"/>
                </a:lnTo>
                <a:lnTo>
                  <a:pt x="32630" y="51320"/>
                </a:lnTo>
                <a:lnTo>
                  <a:pt x="32650" y="51350"/>
                </a:lnTo>
                <a:lnTo>
                  <a:pt x="32650" y="51360"/>
                </a:lnTo>
                <a:lnTo>
                  <a:pt x="32660" y="51370"/>
                </a:lnTo>
                <a:lnTo>
                  <a:pt x="32660" y="51420"/>
                </a:lnTo>
                <a:lnTo>
                  <a:pt x="32660" y="51450"/>
                </a:lnTo>
                <a:lnTo>
                  <a:pt x="32660" y="51460"/>
                </a:lnTo>
                <a:lnTo>
                  <a:pt x="32630" y="51480"/>
                </a:lnTo>
                <a:lnTo>
                  <a:pt x="32620" y="51490"/>
                </a:lnTo>
                <a:lnTo>
                  <a:pt x="32610" y="51510"/>
                </a:lnTo>
                <a:lnTo>
                  <a:pt x="32600" y="51540"/>
                </a:lnTo>
                <a:lnTo>
                  <a:pt x="32590" y="51570"/>
                </a:lnTo>
                <a:lnTo>
                  <a:pt x="32580" y="51580"/>
                </a:lnTo>
                <a:lnTo>
                  <a:pt x="32550" y="51590"/>
                </a:lnTo>
                <a:lnTo>
                  <a:pt x="32530" y="51580"/>
                </a:lnTo>
                <a:lnTo>
                  <a:pt x="32520" y="51570"/>
                </a:lnTo>
                <a:lnTo>
                  <a:pt x="32510" y="51570"/>
                </a:lnTo>
                <a:lnTo>
                  <a:pt x="32500" y="51570"/>
                </a:lnTo>
                <a:lnTo>
                  <a:pt x="32490" y="51580"/>
                </a:lnTo>
                <a:lnTo>
                  <a:pt x="32490" y="51590"/>
                </a:lnTo>
                <a:lnTo>
                  <a:pt x="32490" y="51600"/>
                </a:lnTo>
                <a:lnTo>
                  <a:pt x="32490" y="51610"/>
                </a:lnTo>
                <a:lnTo>
                  <a:pt x="32490" y="51620"/>
                </a:lnTo>
                <a:lnTo>
                  <a:pt x="32480" y="51630"/>
                </a:lnTo>
                <a:lnTo>
                  <a:pt x="32480" y="51640"/>
                </a:lnTo>
                <a:lnTo>
                  <a:pt x="32470" y="51640"/>
                </a:lnTo>
                <a:lnTo>
                  <a:pt x="32460" y="51640"/>
                </a:lnTo>
                <a:lnTo>
                  <a:pt x="32450" y="51640"/>
                </a:lnTo>
                <a:lnTo>
                  <a:pt x="32400" y="51620"/>
                </a:lnTo>
                <a:lnTo>
                  <a:pt x="32350" y="51630"/>
                </a:lnTo>
                <a:lnTo>
                  <a:pt x="32330" y="51630"/>
                </a:lnTo>
                <a:lnTo>
                  <a:pt x="32290" y="51610"/>
                </a:lnTo>
                <a:lnTo>
                  <a:pt x="32280" y="51600"/>
                </a:lnTo>
                <a:lnTo>
                  <a:pt x="32270" y="51610"/>
                </a:lnTo>
                <a:lnTo>
                  <a:pt x="32270" y="51630"/>
                </a:lnTo>
                <a:lnTo>
                  <a:pt x="32300" y="51660"/>
                </a:lnTo>
                <a:lnTo>
                  <a:pt x="32310" y="51680"/>
                </a:lnTo>
                <a:lnTo>
                  <a:pt x="32310" y="51700"/>
                </a:lnTo>
                <a:lnTo>
                  <a:pt x="32290" y="51760"/>
                </a:lnTo>
                <a:lnTo>
                  <a:pt x="32280" y="51780"/>
                </a:lnTo>
                <a:lnTo>
                  <a:pt x="32260" y="51800"/>
                </a:lnTo>
                <a:lnTo>
                  <a:pt x="32220" y="51840"/>
                </a:lnTo>
                <a:lnTo>
                  <a:pt x="32210" y="51840"/>
                </a:lnTo>
                <a:lnTo>
                  <a:pt x="32150" y="51830"/>
                </a:lnTo>
                <a:lnTo>
                  <a:pt x="32140" y="51830"/>
                </a:lnTo>
                <a:lnTo>
                  <a:pt x="32120" y="51840"/>
                </a:lnTo>
                <a:lnTo>
                  <a:pt x="32110" y="51850"/>
                </a:lnTo>
                <a:lnTo>
                  <a:pt x="32100" y="51870"/>
                </a:lnTo>
                <a:lnTo>
                  <a:pt x="32100" y="51880"/>
                </a:lnTo>
                <a:lnTo>
                  <a:pt x="32110" y="51890"/>
                </a:lnTo>
                <a:lnTo>
                  <a:pt x="32120" y="51890"/>
                </a:lnTo>
                <a:lnTo>
                  <a:pt x="32150" y="51880"/>
                </a:lnTo>
                <a:lnTo>
                  <a:pt x="32160" y="51890"/>
                </a:lnTo>
                <a:lnTo>
                  <a:pt x="32170" y="51900"/>
                </a:lnTo>
                <a:lnTo>
                  <a:pt x="32180" y="51920"/>
                </a:lnTo>
                <a:lnTo>
                  <a:pt x="32190" y="51930"/>
                </a:lnTo>
                <a:lnTo>
                  <a:pt x="32200" y="51930"/>
                </a:lnTo>
                <a:lnTo>
                  <a:pt x="32200" y="51940"/>
                </a:lnTo>
                <a:lnTo>
                  <a:pt x="32200" y="51960"/>
                </a:lnTo>
                <a:lnTo>
                  <a:pt x="32200" y="51980"/>
                </a:lnTo>
                <a:lnTo>
                  <a:pt x="32200" y="51990"/>
                </a:lnTo>
                <a:lnTo>
                  <a:pt x="32200" y="52000"/>
                </a:lnTo>
                <a:lnTo>
                  <a:pt x="32200" y="52010"/>
                </a:lnTo>
                <a:lnTo>
                  <a:pt x="32190" y="52010"/>
                </a:lnTo>
                <a:lnTo>
                  <a:pt x="32190" y="52020"/>
                </a:lnTo>
                <a:lnTo>
                  <a:pt x="32140" y="52020"/>
                </a:lnTo>
                <a:lnTo>
                  <a:pt x="32140" y="52030"/>
                </a:lnTo>
                <a:lnTo>
                  <a:pt x="32130" y="52030"/>
                </a:lnTo>
                <a:lnTo>
                  <a:pt x="32100" y="52070"/>
                </a:lnTo>
                <a:lnTo>
                  <a:pt x="32100" y="52080"/>
                </a:lnTo>
                <a:lnTo>
                  <a:pt x="32110" y="52100"/>
                </a:lnTo>
                <a:lnTo>
                  <a:pt x="32110" y="52110"/>
                </a:lnTo>
                <a:lnTo>
                  <a:pt x="32120" y="52110"/>
                </a:lnTo>
                <a:lnTo>
                  <a:pt x="32130" y="52110"/>
                </a:lnTo>
                <a:lnTo>
                  <a:pt x="32140" y="52110"/>
                </a:lnTo>
                <a:lnTo>
                  <a:pt x="32140" y="52120"/>
                </a:lnTo>
                <a:lnTo>
                  <a:pt x="32150" y="52120"/>
                </a:lnTo>
                <a:lnTo>
                  <a:pt x="32150" y="52130"/>
                </a:lnTo>
                <a:lnTo>
                  <a:pt x="32150" y="52140"/>
                </a:lnTo>
                <a:lnTo>
                  <a:pt x="32140" y="52150"/>
                </a:lnTo>
                <a:lnTo>
                  <a:pt x="32130" y="52170"/>
                </a:lnTo>
                <a:lnTo>
                  <a:pt x="32120" y="52170"/>
                </a:lnTo>
                <a:lnTo>
                  <a:pt x="32120" y="52180"/>
                </a:lnTo>
                <a:lnTo>
                  <a:pt x="32130" y="52200"/>
                </a:lnTo>
                <a:lnTo>
                  <a:pt x="32130" y="52210"/>
                </a:lnTo>
                <a:lnTo>
                  <a:pt x="32130" y="52220"/>
                </a:lnTo>
                <a:lnTo>
                  <a:pt x="32140" y="52220"/>
                </a:lnTo>
                <a:lnTo>
                  <a:pt x="32140" y="52230"/>
                </a:lnTo>
                <a:lnTo>
                  <a:pt x="32160" y="52230"/>
                </a:lnTo>
                <a:lnTo>
                  <a:pt x="32170" y="52240"/>
                </a:lnTo>
                <a:lnTo>
                  <a:pt x="32180" y="52240"/>
                </a:lnTo>
                <a:lnTo>
                  <a:pt x="32180" y="52250"/>
                </a:lnTo>
                <a:lnTo>
                  <a:pt x="32190" y="52250"/>
                </a:lnTo>
                <a:lnTo>
                  <a:pt x="32190" y="52260"/>
                </a:lnTo>
                <a:lnTo>
                  <a:pt x="32180" y="52270"/>
                </a:lnTo>
                <a:lnTo>
                  <a:pt x="32160" y="52350"/>
                </a:lnTo>
                <a:lnTo>
                  <a:pt x="32160" y="52380"/>
                </a:lnTo>
                <a:lnTo>
                  <a:pt x="32160" y="52410"/>
                </a:lnTo>
                <a:lnTo>
                  <a:pt x="32150" y="52420"/>
                </a:lnTo>
                <a:lnTo>
                  <a:pt x="32150" y="52430"/>
                </a:lnTo>
                <a:lnTo>
                  <a:pt x="32150" y="52440"/>
                </a:lnTo>
                <a:lnTo>
                  <a:pt x="32120" y="52480"/>
                </a:lnTo>
                <a:lnTo>
                  <a:pt x="32120" y="52490"/>
                </a:lnTo>
                <a:lnTo>
                  <a:pt x="32090" y="52510"/>
                </a:lnTo>
                <a:lnTo>
                  <a:pt x="32070" y="52510"/>
                </a:lnTo>
                <a:lnTo>
                  <a:pt x="31940" y="52520"/>
                </a:lnTo>
                <a:lnTo>
                  <a:pt x="31920" y="52520"/>
                </a:lnTo>
                <a:lnTo>
                  <a:pt x="31910" y="52540"/>
                </a:lnTo>
                <a:lnTo>
                  <a:pt x="31920" y="52560"/>
                </a:lnTo>
                <a:lnTo>
                  <a:pt x="31930" y="52570"/>
                </a:lnTo>
                <a:lnTo>
                  <a:pt x="31980" y="52580"/>
                </a:lnTo>
                <a:lnTo>
                  <a:pt x="32000" y="52580"/>
                </a:lnTo>
                <a:lnTo>
                  <a:pt x="32060" y="52560"/>
                </a:lnTo>
                <a:lnTo>
                  <a:pt x="32070" y="52560"/>
                </a:lnTo>
                <a:lnTo>
                  <a:pt x="32090" y="52560"/>
                </a:lnTo>
                <a:lnTo>
                  <a:pt x="32090" y="52580"/>
                </a:lnTo>
                <a:lnTo>
                  <a:pt x="32090" y="52590"/>
                </a:lnTo>
                <a:lnTo>
                  <a:pt x="32070" y="52600"/>
                </a:lnTo>
                <a:lnTo>
                  <a:pt x="32040" y="52620"/>
                </a:lnTo>
                <a:lnTo>
                  <a:pt x="32040" y="52610"/>
                </a:lnTo>
                <a:lnTo>
                  <a:pt x="32030" y="52610"/>
                </a:lnTo>
                <a:lnTo>
                  <a:pt x="32020" y="52610"/>
                </a:lnTo>
                <a:lnTo>
                  <a:pt x="32010" y="52610"/>
                </a:lnTo>
                <a:lnTo>
                  <a:pt x="31990" y="52620"/>
                </a:lnTo>
                <a:lnTo>
                  <a:pt x="31980" y="52620"/>
                </a:lnTo>
                <a:lnTo>
                  <a:pt x="31980" y="52630"/>
                </a:lnTo>
                <a:lnTo>
                  <a:pt x="31980" y="52640"/>
                </a:lnTo>
                <a:lnTo>
                  <a:pt x="31980" y="52650"/>
                </a:lnTo>
                <a:lnTo>
                  <a:pt x="31980" y="52660"/>
                </a:lnTo>
                <a:lnTo>
                  <a:pt x="31980" y="52670"/>
                </a:lnTo>
                <a:lnTo>
                  <a:pt x="31960" y="52710"/>
                </a:lnTo>
                <a:lnTo>
                  <a:pt x="31960" y="52720"/>
                </a:lnTo>
                <a:lnTo>
                  <a:pt x="31960" y="52740"/>
                </a:lnTo>
                <a:lnTo>
                  <a:pt x="31960" y="52760"/>
                </a:lnTo>
                <a:lnTo>
                  <a:pt x="31960" y="52770"/>
                </a:lnTo>
                <a:lnTo>
                  <a:pt x="32000" y="52800"/>
                </a:lnTo>
                <a:lnTo>
                  <a:pt x="32010" y="52810"/>
                </a:lnTo>
                <a:lnTo>
                  <a:pt x="32020" y="52810"/>
                </a:lnTo>
                <a:lnTo>
                  <a:pt x="32050" y="52810"/>
                </a:lnTo>
                <a:lnTo>
                  <a:pt x="32060" y="52810"/>
                </a:lnTo>
                <a:lnTo>
                  <a:pt x="32070" y="52820"/>
                </a:lnTo>
                <a:lnTo>
                  <a:pt x="32080" y="52840"/>
                </a:lnTo>
                <a:lnTo>
                  <a:pt x="32080" y="52860"/>
                </a:lnTo>
                <a:lnTo>
                  <a:pt x="32080" y="52880"/>
                </a:lnTo>
                <a:lnTo>
                  <a:pt x="32060" y="52930"/>
                </a:lnTo>
                <a:lnTo>
                  <a:pt x="32050" y="52940"/>
                </a:lnTo>
                <a:lnTo>
                  <a:pt x="32050" y="52950"/>
                </a:lnTo>
                <a:lnTo>
                  <a:pt x="32040" y="52950"/>
                </a:lnTo>
                <a:lnTo>
                  <a:pt x="31970" y="52970"/>
                </a:lnTo>
                <a:lnTo>
                  <a:pt x="31960" y="52970"/>
                </a:lnTo>
                <a:lnTo>
                  <a:pt x="31920" y="53030"/>
                </a:lnTo>
                <a:lnTo>
                  <a:pt x="31910" y="53040"/>
                </a:lnTo>
                <a:lnTo>
                  <a:pt x="31910" y="53050"/>
                </a:lnTo>
                <a:lnTo>
                  <a:pt x="31910" y="53060"/>
                </a:lnTo>
                <a:lnTo>
                  <a:pt x="31910" y="53070"/>
                </a:lnTo>
                <a:lnTo>
                  <a:pt x="31910" y="53080"/>
                </a:lnTo>
                <a:lnTo>
                  <a:pt x="31910" y="53090"/>
                </a:lnTo>
                <a:lnTo>
                  <a:pt x="31910" y="53100"/>
                </a:lnTo>
                <a:lnTo>
                  <a:pt x="31920" y="53110"/>
                </a:lnTo>
                <a:lnTo>
                  <a:pt x="31930" y="53120"/>
                </a:lnTo>
                <a:lnTo>
                  <a:pt x="31930" y="53130"/>
                </a:lnTo>
                <a:lnTo>
                  <a:pt x="31930" y="53140"/>
                </a:lnTo>
                <a:lnTo>
                  <a:pt x="31910" y="53180"/>
                </a:lnTo>
                <a:lnTo>
                  <a:pt x="31910" y="53190"/>
                </a:lnTo>
                <a:lnTo>
                  <a:pt x="31900" y="53190"/>
                </a:lnTo>
                <a:lnTo>
                  <a:pt x="31890" y="53200"/>
                </a:lnTo>
                <a:lnTo>
                  <a:pt x="31870" y="53240"/>
                </a:lnTo>
                <a:lnTo>
                  <a:pt x="31860" y="53250"/>
                </a:lnTo>
                <a:lnTo>
                  <a:pt x="31860" y="53260"/>
                </a:lnTo>
                <a:lnTo>
                  <a:pt x="31860" y="53270"/>
                </a:lnTo>
                <a:lnTo>
                  <a:pt x="31850" y="53280"/>
                </a:lnTo>
                <a:lnTo>
                  <a:pt x="31850" y="53290"/>
                </a:lnTo>
                <a:lnTo>
                  <a:pt x="31790" y="53310"/>
                </a:lnTo>
                <a:lnTo>
                  <a:pt x="31780" y="53320"/>
                </a:lnTo>
                <a:lnTo>
                  <a:pt x="31760" y="53350"/>
                </a:lnTo>
                <a:lnTo>
                  <a:pt x="31750" y="53360"/>
                </a:lnTo>
                <a:lnTo>
                  <a:pt x="31740" y="53360"/>
                </a:lnTo>
                <a:lnTo>
                  <a:pt x="31650" y="53300"/>
                </a:lnTo>
                <a:lnTo>
                  <a:pt x="31630" y="53290"/>
                </a:lnTo>
                <a:lnTo>
                  <a:pt x="31590" y="53290"/>
                </a:lnTo>
                <a:lnTo>
                  <a:pt x="31580" y="53290"/>
                </a:lnTo>
                <a:lnTo>
                  <a:pt x="31560" y="53270"/>
                </a:lnTo>
                <a:lnTo>
                  <a:pt x="31510" y="53200"/>
                </a:lnTo>
                <a:lnTo>
                  <a:pt x="31490" y="53190"/>
                </a:lnTo>
                <a:lnTo>
                  <a:pt x="31410" y="53140"/>
                </a:lnTo>
                <a:lnTo>
                  <a:pt x="31310" y="53130"/>
                </a:lnTo>
                <a:lnTo>
                  <a:pt x="31290" y="53120"/>
                </a:lnTo>
                <a:lnTo>
                  <a:pt x="31200" y="53080"/>
                </a:lnTo>
                <a:lnTo>
                  <a:pt x="31180" y="53090"/>
                </a:lnTo>
                <a:lnTo>
                  <a:pt x="31140" y="53130"/>
                </a:lnTo>
                <a:lnTo>
                  <a:pt x="31130" y="53140"/>
                </a:lnTo>
                <a:lnTo>
                  <a:pt x="31100" y="53150"/>
                </a:lnTo>
                <a:lnTo>
                  <a:pt x="31090" y="53130"/>
                </a:lnTo>
                <a:lnTo>
                  <a:pt x="31080" y="53090"/>
                </a:lnTo>
                <a:lnTo>
                  <a:pt x="31070" y="53070"/>
                </a:lnTo>
                <a:lnTo>
                  <a:pt x="31060" y="53070"/>
                </a:lnTo>
                <a:lnTo>
                  <a:pt x="30960" y="53030"/>
                </a:lnTo>
                <a:lnTo>
                  <a:pt x="30950" y="53030"/>
                </a:lnTo>
                <a:lnTo>
                  <a:pt x="30940" y="53030"/>
                </a:lnTo>
                <a:lnTo>
                  <a:pt x="30930" y="53040"/>
                </a:lnTo>
                <a:lnTo>
                  <a:pt x="30930" y="53050"/>
                </a:lnTo>
                <a:lnTo>
                  <a:pt x="30930" y="53060"/>
                </a:lnTo>
                <a:lnTo>
                  <a:pt x="30940" y="53100"/>
                </a:lnTo>
                <a:lnTo>
                  <a:pt x="30940" y="53110"/>
                </a:lnTo>
                <a:lnTo>
                  <a:pt x="30950" y="53110"/>
                </a:lnTo>
                <a:lnTo>
                  <a:pt x="30960" y="53120"/>
                </a:lnTo>
                <a:lnTo>
                  <a:pt x="30970" y="53130"/>
                </a:lnTo>
                <a:lnTo>
                  <a:pt x="30980" y="53170"/>
                </a:lnTo>
                <a:lnTo>
                  <a:pt x="30980" y="53190"/>
                </a:lnTo>
                <a:lnTo>
                  <a:pt x="30970" y="53190"/>
                </a:lnTo>
                <a:lnTo>
                  <a:pt x="30970" y="53200"/>
                </a:lnTo>
                <a:lnTo>
                  <a:pt x="30950" y="53210"/>
                </a:lnTo>
                <a:lnTo>
                  <a:pt x="30940" y="53200"/>
                </a:lnTo>
                <a:lnTo>
                  <a:pt x="30930" y="53190"/>
                </a:lnTo>
                <a:lnTo>
                  <a:pt x="30900" y="53150"/>
                </a:lnTo>
                <a:lnTo>
                  <a:pt x="30890" y="53140"/>
                </a:lnTo>
                <a:lnTo>
                  <a:pt x="30880" y="53130"/>
                </a:lnTo>
                <a:lnTo>
                  <a:pt x="30820" y="53120"/>
                </a:lnTo>
                <a:close/>
                <a:moveTo>
                  <a:pt x="32090" y="52410"/>
                </a:moveTo>
                <a:lnTo>
                  <a:pt x="32100" y="52400"/>
                </a:lnTo>
                <a:lnTo>
                  <a:pt x="32110" y="52400"/>
                </a:lnTo>
                <a:lnTo>
                  <a:pt x="32120" y="52380"/>
                </a:lnTo>
                <a:lnTo>
                  <a:pt x="32120" y="52360"/>
                </a:lnTo>
                <a:lnTo>
                  <a:pt x="32120" y="52350"/>
                </a:lnTo>
                <a:lnTo>
                  <a:pt x="32110" y="52350"/>
                </a:lnTo>
                <a:lnTo>
                  <a:pt x="32100" y="52350"/>
                </a:lnTo>
                <a:lnTo>
                  <a:pt x="32090" y="52360"/>
                </a:lnTo>
                <a:lnTo>
                  <a:pt x="32080" y="52380"/>
                </a:lnTo>
                <a:lnTo>
                  <a:pt x="32080" y="52390"/>
                </a:lnTo>
                <a:lnTo>
                  <a:pt x="32080" y="52400"/>
                </a:lnTo>
                <a:lnTo>
                  <a:pt x="32090" y="52410"/>
                </a:lnTo>
                <a:close/>
                <a:moveTo>
                  <a:pt x="32070" y="52460"/>
                </a:moveTo>
                <a:lnTo>
                  <a:pt x="32090" y="52460"/>
                </a:lnTo>
                <a:lnTo>
                  <a:pt x="32100" y="52460"/>
                </a:lnTo>
                <a:lnTo>
                  <a:pt x="32100" y="52450"/>
                </a:lnTo>
                <a:lnTo>
                  <a:pt x="32090" y="52440"/>
                </a:lnTo>
                <a:lnTo>
                  <a:pt x="32080" y="52440"/>
                </a:lnTo>
                <a:lnTo>
                  <a:pt x="32070" y="52440"/>
                </a:lnTo>
                <a:lnTo>
                  <a:pt x="32060" y="52450"/>
                </a:lnTo>
                <a:lnTo>
                  <a:pt x="32050" y="52450"/>
                </a:lnTo>
                <a:lnTo>
                  <a:pt x="32050" y="52460"/>
                </a:lnTo>
                <a:lnTo>
                  <a:pt x="32070" y="52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