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Tver'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Tver'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7440" y="52700"/>
                </a:moveTo>
                <a:lnTo>
                  <a:pt x="7430" y="52670"/>
                </a:lnTo>
                <a:lnTo>
                  <a:pt x="7410" y="52620"/>
                </a:lnTo>
                <a:lnTo>
                  <a:pt x="7400" y="52590"/>
                </a:lnTo>
                <a:lnTo>
                  <a:pt x="7400" y="52580"/>
                </a:lnTo>
                <a:lnTo>
                  <a:pt x="7410" y="52520"/>
                </a:lnTo>
                <a:lnTo>
                  <a:pt x="7380" y="52470"/>
                </a:lnTo>
                <a:lnTo>
                  <a:pt x="7370" y="52450"/>
                </a:lnTo>
                <a:lnTo>
                  <a:pt x="7360" y="52440"/>
                </a:lnTo>
                <a:lnTo>
                  <a:pt x="7370" y="52430"/>
                </a:lnTo>
                <a:lnTo>
                  <a:pt x="7380" y="52430"/>
                </a:lnTo>
                <a:lnTo>
                  <a:pt x="7410" y="52410"/>
                </a:lnTo>
                <a:lnTo>
                  <a:pt x="7420" y="52390"/>
                </a:lnTo>
                <a:lnTo>
                  <a:pt x="7430" y="52380"/>
                </a:lnTo>
                <a:lnTo>
                  <a:pt x="7440" y="52380"/>
                </a:lnTo>
                <a:lnTo>
                  <a:pt x="7450" y="52370"/>
                </a:lnTo>
                <a:lnTo>
                  <a:pt x="7460" y="52370"/>
                </a:lnTo>
                <a:lnTo>
                  <a:pt x="7460" y="52360"/>
                </a:lnTo>
                <a:lnTo>
                  <a:pt x="7460" y="52350"/>
                </a:lnTo>
                <a:lnTo>
                  <a:pt x="7470" y="52340"/>
                </a:lnTo>
                <a:lnTo>
                  <a:pt x="7460" y="52330"/>
                </a:lnTo>
                <a:lnTo>
                  <a:pt x="7460" y="52320"/>
                </a:lnTo>
                <a:lnTo>
                  <a:pt x="7450" y="52310"/>
                </a:lnTo>
                <a:lnTo>
                  <a:pt x="7450" y="52300"/>
                </a:lnTo>
                <a:lnTo>
                  <a:pt x="7450" y="52290"/>
                </a:lnTo>
                <a:lnTo>
                  <a:pt x="7450" y="52280"/>
                </a:lnTo>
                <a:lnTo>
                  <a:pt x="7440" y="52270"/>
                </a:lnTo>
                <a:lnTo>
                  <a:pt x="7440" y="52260"/>
                </a:lnTo>
                <a:lnTo>
                  <a:pt x="7440" y="52250"/>
                </a:lnTo>
                <a:lnTo>
                  <a:pt x="7450" y="52240"/>
                </a:lnTo>
                <a:lnTo>
                  <a:pt x="7450" y="52190"/>
                </a:lnTo>
                <a:lnTo>
                  <a:pt x="7450" y="52180"/>
                </a:lnTo>
                <a:lnTo>
                  <a:pt x="7450" y="52160"/>
                </a:lnTo>
                <a:lnTo>
                  <a:pt x="7460" y="52090"/>
                </a:lnTo>
                <a:lnTo>
                  <a:pt x="7460" y="52080"/>
                </a:lnTo>
                <a:lnTo>
                  <a:pt x="7460" y="52070"/>
                </a:lnTo>
                <a:lnTo>
                  <a:pt x="7450" y="52060"/>
                </a:lnTo>
                <a:lnTo>
                  <a:pt x="7360" y="52050"/>
                </a:lnTo>
                <a:lnTo>
                  <a:pt x="7350" y="52040"/>
                </a:lnTo>
                <a:lnTo>
                  <a:pt x="7340" y="52030"/>
                </a:lnTo>
                <a:lnTo>
                  <a:pt x="7340" y="52020"/>
                </a:lnTo>
                <a:lnTo>
                  <a:pt x="7340" y="52010"/>
                </a:lnTo>
                <a:lnTo>
                  <a:pt x="7330" y="52010"/>
                </a:lnTo>
                <a:lnTo>
                  <a:pt x="7320" y="52010"/>
                </a:lnTo>
                <a:lnTo>
                  <a:pt x="7310" y="52010"/>
                </a:lnTo>
                <a:lnTo>
                  <a:pt x="7300" y="52010"/>
                </a:lnTo>
                <a:lnTo>
                  <a:pt x="7290" y="52010"/>
                </a:lnTo>
                <a:lnTo>
                  <a:pt x="7290" y="52000"/>
                </a:lnTo>
                <a:lnTo>
                  <a:pt x="7290" y="51970"/>
                </a:lnTo>
                <a:lnTo>
                  <a:pt x="7290" y="51950"/>
                </a:lnTo>
                <a:lnTo>
                  <a:pt x="7290" y="51930"/>
                </a:lnTo>
                <a:lnTo>
                  <a:pt x="7290" y="51920"/>
                </a:lnTo>
                <a:lnTo>
                  <a:pt x="7280" y="51910"/>
                </a:lnTo>
                <a:lnTo>
                  <a:pt x="7270" y="51900"/>
                </a:lnTo>
                <a:lnTo>
                  <a:pt x="7270" y="51890"/>
                </a:lnTo>
                <a:lnTo>
                  <a:pt x="7260" y="51890"/>
                </a:lnTo>
                <a:lnTo>
                  <a:pt x="7240" y="51890"/>
                </a:lnTo>
                <a:lnTo>
                  <a:pt x="7220" y="51880"/>
                </a:lnTo>
                <a:lnTo>
                  <a:pt x="7190" y="51870"/>
                </a:lnTo>
                <a:lnTo>
                  <a:pt x="7170" y="51870"/>
                </a:lnTo>
                <a:lnTo>
                  <a:pt x="7160" y="51860"/>
                </a:lnTo>
                <a:lnTo>
                  <a:pt x="7160" y="51850"/>
                </a:lnTo>
                <a:lnTo>
                  <a:pt x="7150" y="51850"/>
                </a:lnTo>
                <a:lnTo>
                  <a:pt x="7150" y="51840"/>
                </a:lnTo>
                <a:lnTo>
                  <a:pt x="7160" y="51820"/>
                </a:lnTo>
                <a:lnTo>
                  <a:pt x="7160" y="51810"/>
                </a:lnTo>
                <a:lnTo>
                  <a:pt x="7190" y="51720"/>
                </a:lnTo>
                <a:lnTo>
                  <a:pt x="7200" y="51690"/>
                </a:lnTo>
                <a:lnTo>
                  <a:pt x="7200" y="51680"/>
                </a:lnTo>
                <a:lnTo>
                  <a:pt x="7190" y="51660"/>
                </a:lnTo>
                <a:lnTo>
                  <a:pt x="7190" y="51650"/>
                </a:lnTo>
                <a:lnTo>
                  <a:pt x="7190" y="51640"/>
                </a:lnTo>
                <a:lnTo>
                  <a:pt x="7180" y="51630"/>
                </a:lnTo>
                <a:lnTo>
                  <a:pt x="7180" y="51620"/>
                </a:lnTo>
                <a:lnTo>
                  <a:pt x="7170" y="51620"/>
                </a:lnTo>
                <a:lnTo>
                  <a:pt x="7130" y="51640"/>
                </a:lnTo>
                <a:lnTo>
                  <a:pt x="7120" y="51640"/>
                </a:lnTo>
                <a:lnTo>
                  <a:pt x="7120" y="51630"/>
                </a:lnTo>
                <a:lnTo>
                  <a:pt x="7120" y="51620"/>
                </a:lnTo>
                <a:lnTo>
                  <a:pt x="7110" y="51620"/>
                </a:lnTo>
                <a:lnTo>
                  <a:pt x="7110" y="51630"/>
                </a:lnTo>
                <a:lnTo>
                  <a:pt x="7100" y="51630"/>
                </a:lnTo>
                <a:lnTo>
                  <a:pt x="7100" y="51650"/>
                </a:lnTo>
                <a:lnTo>
                  <a:pt x="7090" y="51660"/>
                </a:lnTo>
                <a:lnTo>
                  <a:pt x="7080" y="51660"/>
                </a:lnTo>
                <a:lnTo>
                  <a:pt x="7070" y="51660"/>
                </a:lnTo>
                <a:lnTo>
                  <a:pt x="7060" y="51640"/>
                </a:lnTo>
                <a:lnTo>
                  <a:pt x="7040" y="51600"/>
                </a:lnTo>
                <a:lnTo>
                  <a:pt x="7030" y="51580"/>
                </a:lnTo>
                <a:lnTo>
                  <a:pt x="7030" y="51570"/>
                </a:lnTo>
                <a:lnTo>
                  <a:pt x="7030" y="51550"/>
                </a:lnTo>
                <a:lnTo>
                  <a:pt x="7030" y="51540"/>
                </a:lnTo>
                <a:lnTo>
                  <a:pt x="7020" y="51540"/>
                </a:lnTo>
                <a:lnTo>
                  <a:pt x="7010" y="51530"/>
                </a:lnTo>
                <a:lnTo>
                  <a:pt x="7010" y="51520"/>
                </a:lnTo>
                <a:lnTo>
                  <a:pt x="7010" y="51510"/>
                </a:lnTo>
                <a:lnTo>
                  <a:pt x="7020" y="51500"/>
                </a:lnTo>
                <a:lnTo>
                  <a:pt x="7020" y="51490"/>
                </a:lnTo>
                <a:lnTo>
                  <a:pt x="7040" y="51480"/>
                </a:lnTo>
                <a:lnTo>
                  <a:pt x="7060" y="51480"/>
                </a:lnTo>
                <a:lnTo>
                  <a:pt x="7070" y="51490"/>
                </a:lnTo>
                <a:lnTo>
                  <a:pt x="7080" y="51490"/>
                </a:lnTo>
                <a:lnTo>
                  <a:pt x="7080" y="51480"/>
                </a:lnTo>
                <a:lnTo>
                  <a:pt x="7080" y="51470"/>
                </a:lnTo>
                <a:lnTo>
                  <a:pt x="7080" y="51460"/>
                </a:lnTo>
                <a:lnTo>
                  <a:pt x="7090" y="51450"/>
                </a:lnTo>
                <a:lnTo>
                  <a:pt x="7090" y="51440"/>
                </a:lnTo>
                <a:lnTo>
                  <a:pt x="7090" y="51420"/>
                </a:lnTo>
                <a:lnTo>
                  <a:pt x="7090" y="51410"/>
                </a:lnTo>
                <a:lnTo>
                  <a:pt x="7080" y="51390"/>
                </a:lnTo>
                <a:lnTo>
                  <a:pt x="7080" y="51380"/>
                </a:lnTo>
                <a:lnTo>
                  <a:pt x="7090" y="51380"/>
                </a:lnTo>
                <a:lnTo>
                  <a:pt x="7100" y="51380"/>
                </a:lnTo>
                <a:lnTo>
                  <a:pt x="7110" y="51380"/>
                </a:lnTo>
                <a:lnTo>
                  <a:pt x="7120" y="51370"/>
                </a:lnTo>
                <a:lnTo>
                  <a:pt x="7130" y="51360"/>
                </a:lnTo>
                <a:lnTo>
                  <a:pt x="7140" y="51350"/>
                </a:lnTo>
                <a:lnTo>
                  <a:pt x="7140" y="51340"/>
                </a:lnTo>
                <a:lnTo>
                  <a:pt x="7140" y="51320"/>
                </a:lnTo>
                <a:lnTo>
                  <a:pt x="7150" y="51300"/>
                </a:lnTo>
                <a:lnTo>
                  <a:pt x="7190" y="51320"/>
                </a:lnTo>
                <a:lnTo>
                  <a:pt x="7200" y="51320"/>
                </a:lnTo>
                <a:lnTo>
                  <a:pt x="7210" y="51340"/>
                </a:lnTo>
                <a:lnTo>
                  <a:pt x="7220" y="51340"/>
                </a:lnTo>
                <a:lnTo>
                  <a:pt x="7310" y="51310"/>
                </a:lnTo>
                <a:lnTo>
                  <a:pt x="7340" y="51300"/>
                </a:lnTo>
                <a:lnTo>
                  <a:pt x="7350" y="51300"/>
                </a:lnTo>
                <a:lnTo>
                  <a:pt x="7370" y="51310"/>
                </a:lnTo>
                <a:lnTo>
                  <a:pt x="7370" y="51320"/>
                </a:lnTo>
                <a:lnTo>
                  <a:pt x="7380" y="51330"/>
                </a:lnTo>
                <a:lnTo>
                  <a:pt x="7410" y="51330"/>
                </a:lnTo>
                <a:lnTo>
                  <a:pt x="7430" y="51340"/>
                </a:lnTo>
                <a:lnTo>
                  <a:pt x="7440" y="51330"/>
                </a:lnTo>
                <a:lnTo>
                  <a:pt x="7460" y="51330"/>
                </a:lnTo>
                <a:lnTo>
                  <a:pt x="7480" y="51330"/>
                </a:lnTo>
                <a:lnTo>
                  <a:pt x="7490" y="51330"/>
                </a:lnTo>
                <a:lnTo>
                  <a:pt x="7500" y="51310"/>
                </a:lnTo>
                <a:lnTo>
                  <a:pt x="7530" y="51290"/>
                </a:lnTo>
                <a:lnTo>
                  <a:pt x="7540" y="51290"/>
                </a:lnTo>
                <a:lnTo>
                  <a:pt x="7550" y="51270"/>
                </a:lnTo>
                <a:lnTo>
                  <a:pt x="7550" y="51260"/>
                </a:lnTo>
                <a:lnTo>
                  <a:pt x="7560" y="51260"/>
                </a:lnTo>
                <a:lnTo>
                  <a:pt x="7570" y="51260"/>
                </a:lnTo>
                <a:lnTo>
                  <a:pt x="7570" y="51250"/>
                </a:lnTo>
                <a:lnTo>
                  <a:pt x="7570" y="51240"/>
                </a:lnTo>
                <a:lnTo>
                  <a:pt x="7570" y="51220"/>
                </a:lnTo>
                <a:lnTo>
                  <a:pt x="7560" y="51220"/>
                </a:lnTo>
                <a:lnTo>
                  <a:pt x="7560" y="51210"/>
                </a:lnTo>
                <a:lnTo>
                  <a:pt x="7570" y="51200"/>
                </a:lnTo>
                <a:lnTo>
                  <a:pt x="7570" y="51190"/>
                </a:lnTo>
                <a:lnTo>
                  <a:pt x="7570" y="51180"/>
                </a:lnTo>
                <a:lnTo>
                  <a:pt x="7580" y="51170"/>
                </a:lnTo>
                <a:lnTo>
                  <a:pt x="7590" y="51160"/>
                </a:lnTo>
                <a:lnTo>
                  <a:pt x="7590" y="51150"/>
                </a:lnTo>
                <a:lnTo>
                  <a:pt x="7590" y="51140"/>
                </a:lnTo>
                <a:lnTo>
                  <a:pt x="7600" y="51140"/>
                </a:lnTo>
                <a:lnTo>
                  <a:pt x="7620" y="51140"/>
                </a:lnTo>
                <a:lnTo>
                  <a:pt x="7650" y="51160"/>
                </a:lnTo>
                <a:lnTo>
                  <a:pt x="7660" y="51150"/>
                </a:lnTo>
                <a:lnTo>
                  <a:pt x="7710" y="51130"/>
                </a:lnTo>
                <a:lnTo>
                  <a:pt x="7710" y="51140"/>
                </a:lnTo>
                <a:lnTo>
                  <a:pt x="7730" y="51160"/>
                </a:lnTo>
                <a:lnTo>
                  <a:pt x="7730" y="51170"/>
                </a:lnTo>
                <a:lnTo>
                  <a:pt x="7740" y="51160"/>
                </a:lnTo>
                <a:lnTo>
                  <a:pt x="7740" y="51150"/>
                </a:lnTo>
                <a:lnTo>
                  <a:pt x="7750" y="51140"/>
                </a:lnTo>
                <a:lnTo>
                  <a:pt x="7750" y="51130"/>
                </a:lnTo>
                <a:lnTo>
                  <a:pt x="7770" y="51120"/>
                </a:lnTo>
                <a:lnTo>
                  <a:pt x="7800" y="51090"/>
                </a:lnTo>
                <a:lnTo>
                  <a:pt x="7810" y="51090"/>
                </a:lnTo>
                <a:lnTo>
                  <a:pt x="7830" y="51090"/>
                </a:lnTo>
                <a:lnTo>
                  <a:pt x="7830" y="51080"/>
                </a:lnTo>
                <a:lnTo>
                  <a:pt x="7840" y="51080"/>
                </a:lnTo>
                <a:lnTo>
                  <a:pt x="7840" y="51070"/>
                </a:lnTo>
                <a:lnTo>
                  <a:pt x="7840" y="51060"/>
                </a:lnTo>
                <a:lnTo>
                  <a:pt x="7850" y="51060"/>
                </a:lnTo>
                <a:lnTo>
                  <a:pt x="7850" y="51050"/>
                </a:lnTo>
                <a:lnTo>
                  <a:pt x="7860" y="51050"/>
                </a:lnTo>
                <a:lnTo>
                  <a:pt x="7890" y="51050"/>
                </a:lnTo>
                <a:lnTo>
                  <a:pt x="7900" y="51050"/>
                </a:lnTo>
                <a:lnTo>
                  <a:pt x="7910" y="51050"/>
                </a:lnTo>
                <a:lnTo>
                  <a:pt x="7930" y="51040"/>
                </a:lnTo>
                <a:lnTo>
                  <a:pt x="7940" y="51040"/>
                </a:lnTo>
                <a:lnTo>
                  <a:pt x="7950" y="51030"/>
                </a:lnTo>
                <a:lnTo>
                  <a:pt x="7950" y="51020"/>
                </a:lnTo>
                <a:lnTo>
                  <a:pt x="7950" y="50990"/>
                </a:lnTo>
                <a:lnTo>
                  <a:pt x="7950" y="50980"/>
                </a:lnTo>
                <a:lnTo>
                  <a:pt x="7940" y="50970"/>
                </a:lnTo>
                <a:lnTo>
                  <a:pt x="7940" y="50960"/>
                </a:lnTo>
                <a:lnTo>
                  <a:pt x="7930" y="50950"/>
                </a:lnTo>
                <a:lnTo>
                  <a:pt x="7930" y="50940"/>
                </a:lnTo>
                <a:lnTo>
                  <a:pt x="7940" y="50940"/>
                </a:lnTo>
                <a:lnTo>
                  <a:pt x="7950" y="50940"/>
                </a:lnTo>
                <a:lnTo>
                  <a:pt x="7960" y="50950"/>
                </a:lnTo>
                <a:lnTo>
                  <a:pt x="7970" y="50950"/>
                </a:lnTo>
                <a:lnTo>
                  <a:pt x="7970" y="50960"/>
                </a:lnTo>
                <a:lnTo>
                  <a:pt x="7980" y="50970"/>
                </a:lnTo>
                <a:lnTo>
                  <a:pt x="7980" y="50980"/>
                </a:lnTo>
                <a:lnTo>
                  <a:pt x="7990" y="50980"/>
                </a:lnTo>
                <a:lnTo>
                  <a:pt x="8000" y="50990"/>
                </a:lnTo>
                <a:lnTo>
                  <a:pt x="8020" y="50990"/>
                </a:lnTo>
                <a:lnTo>
                  <a:pt x="8030" y="50990"/>
                </a:lnTo>
                <a:lnTo>
                  <a:pt x="8050" y="50950"/>
                </a:lnTo>
                <a:lnTo>
                  <a:pt x="8070" y="50940"/>
                </a:lnTo>
                <a:lnTo>
                  <a:pt x="8080" y="50940"/>
                </a:lnTo>
                <a:lnTo>
                  <a:pt x="8090" y="50940"/>
                </a:lnTo>
                <a:lnTo>
                  <a:pt x="8100" y="50940"/>
                </a:lnTo>
                <a:lnTo>
                  <a:pt x="8100" y="50930"/>
                </a:lnTo>
                <a:lnTo>
                  <a:pt x="8100" y="50920"/>
                </a:lnTo>
                <a:lnTo>
                  <a:pt x="8110" y="50920"/>
                </a:lnTo>
                <a:lnTo>
                  <a:pt x="8120" y="50910"/>
                </a:lnTo>
                <a:lnTo>
                  <a:pt x="8130" y="50900"/>
                </a:lnTo>
                <a:lnTo>
                  <a:pt x="8150" y="50900"/>
                </a:lnTo>
                <a:lnTo>
                  <a:pt x="8160" y="50900"/>
                </a:lnTo>
                <a:lnTo>
                  <a:pt x="8180" y="50880"/>
                </a:lnTo>
                <a:lnTo>
                  <a:pt x="8190" y="50870"/>
                </a:lnTo>
                <a:lnTo>
                  <a:pt x="8190" y="50860"/>
                </a:lnTo>
                <a:lnTo>
                  <a:pt x="8200" y="50840"/>
                </a:lnTo>
                <a:lnTo>
                  <a:pt x="8200" y="50830"/>
                </a:lnTo>
                <a:lnTo>
                  <a:pt x="8200" y="50820"/>
                </a:lnTo>
                <a:lnTo>
                  <a:pt x="8200" y="50800"/>
                </a:lnTo>
                <a:lnTo>
                  <a:pt x="8210" y="50790"/>
                </a:lnTo>
                <a:lnTo>
                  <a:pt x="8230" y="50780"/>
                </a:lnTo>
                <a:lnTo>
                  <a:pt x="8240" y="50770"/>
                </a:lnTo>
                <a:lnTo>
                  <a:pt x="8250" y="50770"/>
                </a:lnTo>
                <a:lnTo>
                  <a:pt x="8260" y="50750"/>
                </a:lnTo>
                <a:lnTo>
                  <a:pt x="8280" y="50730"/>
                </a:lnTo>
                <a:lnTo>
                  <a:pt x="8290" y="50730"/>
                </a:lnTo>
                <a:lnTo>
                  <a:pt x="8300" y="50730"/>
                </a:lnTo>
                <a:lnTo>
                  <a:pt x="8320" y="50740"/>
                </a:lnTo>
                <a:lnTo>
                  <a:pt x="8330" y="50740"/>
                </a:lnTo>
                <a:lnTo>
                  <a:pt x="8360" y="50730"/>
                </a:lnTo>
                <a:lnTo>
                  <a:pt x="8370" y="50740"/>
                </a:lnTo>
                <a:lnTo>
                  <a:pt x="8390" y="50740"/>
                </a:lnTo>
                <a:lnTo>
                  <a:pt x="8430" y="50760"/>
                </a:lnTo>
                <a:lnTo>
                  <a:pt x="8440" y="50750"/>
                </a:lnTo>
                <a:lnTo>
                  <a:pt x="8450" y="50750"/>
                </a:lnTo>
                <a:lnTo>
                  <a:pt x="8460" y="50750"/>
                </a:lnTo>
                <a:lnTo>
                  <a:pt x="8460" y="50740"/>
                </a:lnTo>
                <a:lnTo>
                  <a:pt x="8460" y="50730"/>
                </a:lnTo>
                <a:lnTo>
                  <a:pt x="8460" y="50720"/>
                </a:lnTo>
                <a:lnTo>
                  <a:pt x="8540" y="50740"/>
                </a:lnTo>
                <a:lnTo>
                  <a:pt x="8540" y="50750"/>
                </a:lnTo>
                <a:lnTo>
                  <a:pt x="8550" y="50760"/>
                </a:lnTo>
                <a:lnTo>
                  <a:pt x="8560" y="50770"/>
                </a:lnTo>
                <a:lnTo>
                  <a:pt x="8590" y="50760"/>
                </a:lnTo>
                <a:lnTo>
                  <a:pt x="8580" y="50750"/>
                </a:lnTo>
                <a:lnTo>
                  <a:pt x="8580" y="50740"/>
                </a:lnTo>
                <a:lnTo>
                  <a:pt x="8560" y="50690"/>
                </a:lnTo>
                <a:lnTo>
                  <a:pt x="8550" y="50680"/>
                </a:lnTo>
                <a:lnTo>
                  <a:pt x="8550" y="50670"/>
                </a:lnTo>
                <a:lnTo>
                  <a:pt x="8550" y="50630"/>
                </a:lnTo>
                <a:lnTo>
                  <a:pt x="8550" y="50620"/>
                </a:lnTo>
                <a:lnTo>
                  <a:pt x="8560" y="50620"/>
                </a:lnTo>
                <a:lnTo>
                  <a:pt x="8590" y="50610"/>
                </a:lnTo>
                <a:lnTo>
                  <a:pt x="8610" y="50570"/>
                </a:lnTo>
                <a:lnTo>
                  <a:pt x="8610" y="50560"/>
                </a:lnTo>
                <a:lnTo>
                  <a:pt x="8610" y="50550"/>
                </a:lnTo>
                <a:lnTo>
                  <a:pt x="8610" y="50540"/>
                </a:lnTo>
                <a:lnTo>
                  <a:pt x="8600" y="50520"/>
                </a:lnTo>
                <a:lnTo>
                  <a:pt x="8600" y="50500"/>
                </a:lnTo>
                <a:lnTo>
                  <a:pt x="8660" y="50470"/>
                </a:lnTo>
                <a:lnTo>
                  <a:pt x="8670" y="50460"/>
                </a:lnTo>
                <a:lnTo>
                  <a:pt x="8700" y="50460"/>
                </a:lnTo>
                <a:lnTo>
                  <a:pt x="8710" y="50460"/>
                </a:lnTo>
                <a:lnTo>
                  <a:pt x="8710" y="50450"/>
                </a:lnTo>
                <a:lnTo>
                  <a:pt x="8740" y="50430"/>
                </a:lnTo>
                <a:lnTo>
                  <a:pt x="8740" y="50420"/>
                </a:lnTo>
                <a:lnTo>
                  <a:pt x="8750" y="50390"/>
                </a:lnTo>
                <a:lnTo>
                  <a:pt x="8750" y="50360"/>
                </a:lnTo>
                <a:lnTo>
                  <a:pt x="8750" y="50350"/>
                </a:lnTo>
                <a:lnTo>
                  <a:pt x="8760" y="50340"/>
                </a:lnTo>
                <a:lnTo>
                  <a:pt x="8760" y="50330"/>
                </a:lnTo>
                <a:lnTo>
                  <a:pt x="8760" y="50320"/>
                </a:lnTo>
                <a:lnTo>
                  <a:pt x="8760" y="50280"/>
                </a:lnTo>
                <a:lnTo>
                  <a:pt x="8760" y="50270"/>
                </a:lnTo>
                <a:lnTo>
                  <a:pt x="8770" y="50260"/>
                </a:lnTo>
                <a:lnTo>
                  <a:pt x="8790" y="50250"/>
                </a:lnTo>
                <a:lnTo>
                  <a:pt x="8800" y="50240"/>
                </a:lnTo>
                <a:lnTo>
                  <a:pt x="8810" y="50240"/>
                </a:lnTo>
                <a:lnTo>
                  <a:pt x="8820" y="50240"/>
                </a:lnTo>
                <a:lnTo>
                  <a:pt x="8830" y="50210"/>
                </a:lnTo>
                <a:lnTo>
                  <a:pt x="8840" y="50200"/>
                </a:lnTo>
                <a:lnTo>
                  <a:pt x="8840" y="50190"/>
                </a:lnTo>
                <a:lnTo>
                  <a:pt x="8840" y="50180"/>
                </a:lnTo>
                <a:lnTo>
                  <a:pt x="8840" y="50170"/>
                </a:lnTo>
                <a:lnTo>
                  <a:pt x="8830" y="50150"/>
                </a:lnTo>
                <a:lnTo>
                  <a:pt x="8830" y="50140"/>
                </a:lnTo>
                <a:lnTo>
                  <a:pt x="8830" y="50130"/>
                </a:lnTo>
                <a:lnTo>
                  <a:pt x="8840" y="50120"/>
                </a:lnTo>
                <a:lnTo>
                  <a:pt x="8840" y="50110"/>
                </a:lnTo>
                <a:lnTo>
                  <a:pt x="8830" y="50090"/>
                </a:lnTo>
                <a:lnTo>
                  <a:pt x="8820" y="50080"/>
                </a:lnTo>
                <a:lnTo>
                  <a:pt x="8810" y="50080"/>
                </a:lnTo>
                <a:lnTo>
                  <a:pt x="8800" y="50060"/>
                </a:lnTo>
                <a:lnTo>
                  <a:pt x="8800" y="50050"/>
                </a:lnTo>
                <a:lnTo>
                  <a:pt x="8780" y="50050"/>
                </a:lnTo>
                <a:lnTo>
                  <a:pt x="8770" y="50050"/>
                </a:lnTo>
                <a:lnTo>
                  <a:pt x="8760" y="50050"/>
                </a:lnTo>
                <a:lnTo>
                  <a:pt x="8740" y="50040"/>
                </a:lnTo>
                <a:lnTo>
                  <a:pt x="8740" y="50030"/>
                </a:lnTo>
                <a:lnTo>
                  <a:pt x="8750" y="50010"/>
                </a:lnTo>
                <a:lnTo>
                  <a:pt x="8780" y="49980"/>
                </a:lnTo>
                <a:lnTo>
                  <a:pt x="8790" y="49980"/>
                </a:lnTo>
                <a:lnTo>
                  <a:pt x="8800" y="49980"/>
                </a:lnTo>
                <a:lnTo>
                  <a:pt x="8810" y="49970"/>
                </a:lnTo>
                <a:lnTo>
                  <a:pt x="8810" y="49960"/>
                </a:lnTo>
                <a:lnTo>
                  <a:pt x="8800" y="49950"/>
                </a:lnTo>
                <a:lnTo>
                  <a:pt x="8800" y="49940"/>
                </a:lnTo>
                <a:lnTo>
                  <a:pt x="8820" y="49920"/>
                </a:lnTo>
                <a:lnTo>
                  <a:pt x="8830" y="49910"/>
                </a:lnTo>
                <a:lnTo>
                  <a:pt x="8850" y="49910"/>
                </a:lnTo>
                <a:lnTo>
                  <a:pt x="8910" y="49930"/>
                </a:lnTo>
                <a:lnTo>
                  <a:pt x="8950" y="49920"/>
                </a:lnTo>
                <a:lnTo>
                  <a:pt x="8960" y="49920"/>
                </a:lnTo>
                <a:lnTo>
                  <a:pt x="8990" y="49890"/>
                </a:lnTo>
                <a:lnTo>
                  <a:pt x="9000" y="49870"/>
                </a:lnTo>
                <a:lnTo>
                  <a:pt x="9020" y="49840"/>
                </a:lnTo>
                <a:lnTo>
                  <a:pt x="9030" y="49830"/>
                </a:lnTo>
                <a:lnTo>
                  <a:pt x="9040" y="49830"/>
                </a:lnTo>
                <a:lnTo>
                  <a:pt x="9040" y="49840"/>
                </a:lnTo>
                <a:lnTo>
                  <a:pt x="9050" y="49850"/>
                </a:lnTo>
                <a:lnTo>
                  <a:pt x="9050" y="49860"/>
                </a:lnTo>
                <a:lnTo>
                  <a:pt x="9050" y="49870"/>
                </a:lnTo>
                <a:lnTo>
                  <a:pt x="9060" y="49870"/>
                </a:lnTo>
                <a:lnTo>
                  <a:pt x="9070" y="49870"/>
                </a:lnTo>
                <a:lnTo>
                  <a:pt x="9080" y="49870"/>
                </a:lnTo>
                <a:lnTo>
                  <a:pt x="9110" y="49850"/>
                </a:lnTo>
                <a:lnTo>
                  <a:pt x="9120" y="49850"/>
                </a:lnTo>
                <a:lnTo>
                  <a:pt x="9330" y="49920"/>
                </a:lnTo>
                <a:lnTo>
                  <a:pt x="9340" y="49920"/>
                </a:lnTo>
                <a:lnTo>
                  <a:pt x="9340" y="49930"/>
                </a:lnTo>
                <a:lnTo>
                  <a:pt x="9350" y="49940"/>
                </a:lnTo>
                <a:lnTo>
                  <a:pt x="9350" y="49950"/>
                </a:lnTo>
                <a:lnTo>
                  <a:pt x="9350" y="49960"/>
                </a:lnTo>
                <a:lnTo>
                  <a:pt x="9360" y="49960"/>
                </a:lnTo>
                <a:lnTo>
                  <a:pt x="9390" y="49960"/>
                </a:lnTo>
                <a:lnTo>
                  <a:pt x="9400" y="49970"/>
                </a:lnTo>
                <a:lnTo>
                  <a:pt x="9440" y="50000"/>
                </a:lnTo>
                <a:lnTo>
                  <a:pt x="9450" y="50000"/>
                </a:lnTo>
                <a:lnTo>
                  <a:pt x="9460" y="50000"/>
                </a:lnTo>
                <a:lnTo>
                  <a:pt x="9470" y="49990"/>
                </a:lnTo>
                <a:lnTo>
                  <a:pt x="9480" y="49980"/>
                </a:lnTo>
                <a:lnTo>
                  <a:pt x="9480" y="49970"/>
                </a:lnTo>
                <a:lnTo>
                  <a:pt x="9470" y="49950"/>
                </a:lnTo>
                <a:lnTo>
                  <a:pt x="9470" y="49930"/>
                </a:lnTo>
                <a:lnTo>
                  <a:pt x="9470" y="49920"/>
                </a:lnTo>
                <a:lnTo>
                  <a:pt x="9470" y="49910"/>
                </a:lnTo>
                <a:lnTo>
                  <a:pt x="9480" y="49900"/>
                </a:lnTo>
                <a:lnTo>
                  <a:pt x="9480" y="49890"/>
                </a:lnTo>
                <a:lnTo>
                  <a:pt x="9460" y="49870"/>
                </a:lnTo>
                <a:lnTo>
                  <a:pt x="9460" y="49860"/>
                </a:lnTo>
                <a:lnTo>
                  <a:pt x="9460" y="49850"/>
                </a:lnTo>
                <a:lnTo>
                  <a:pt x="9470" y="49840"/>
                </a:lnTo>
                <a:lnTo>
                  <a:pt x="9480" y="49830"/>
                </a:lnTo>
                <a:lnTo>
                  <a:pt x="9510" y="49810"/>
                </a:lnTo>
                <a:lnTo>
                  <a:pt x="9520" y="49810"/>
                </a:lnTo>
                <a:lnTo>
                  <a:pt x="9550" y="49820"/>
                </a:lnTo>
                <a:lnTo>
                  <a:pt x="9560" y="49820"/>
                </a:lnTo>
                <a:lnTo>
                  <a:pt x="9620" y="49810"/>
                </a:lnTo>
                <a:lnTo>
                  <a:pt x="9620" y="49820"/>
                </a:lnTo>
                <a:lnTo>
                  <a:pt x="9630" y="49820"/>
                </a:lnTo>
                <a:lnTo>
                  <a:pt x="9630" y="49830"/>
                </a:lnTo>
                <a:lnTo>
                  <a:pt x="9640" y="49840"/>
                </a:lnTo>
                <a:lnTo>
                  <a:pt x="9650" y="49830"/>
                </a:lnTo>
                <a:lnTo>
                  <a:pt x="9660" y="49840"/>
                </a:lnTo>
                <a:lnTo>
                  <a:pt x="9670" y="49850"/>
                </a:lnTo>
                <a:lnTo>
                  <a:pt x="9680" y="49860"/>
                </a:lnTo>
                <a:lnTo>
                  <a:pt x="9690" y="49860"/>
                </a:lnTo>
                <a:lnTo>
                  <a:pt x="9700" y="49850"/>
                </a:lnTo>
                <a:lnTo>
                  <a:pt x="9710" y="49840"/>
                </a:lnTo>
                <a:lnTo>
                  <a:pt x="9750" y="49830"/>
                </a:lnTo>
                <a:lnTo>
                  <a:pt x="9770" y="49810"/>
                </a:lnTo>
                <a:lnTo>
                  <a:pt x="9820" y="49780"/>
                </a:lnTo>
                <a:lnTo>
                  <a:pt x="9820" y="49770"/>
                </a:lnTo>
                <a:lnTo>
                  <a:pt x="9830" y="49760"/>
                </a:lnTo>
                <a:lnTo>
                  <a:pt x="9830" y="49750"/>
                </a:lnTo>
                <a:lnTo>
                  <a:pt x="9830" y="49740"/>
                </a:lnTo>
                <a:lnTo>
                  <a:pt x="9820" y="49720"/>
                </a:lnTo>
                <a:lnTo>
                  <a:pt x="9820" y="49710"/>
                </a:lnTo>
                <a:lnTo>
                  <a:pt x="9820" y="49700"/>
                </a:lnTo>
                <a:lnTo>
                  <a:pt x="9830" y="49680"/>
                </a:lnTo>
                <a:lnTo>
                  <a:pt x="9830" y="49670"/>
                </a:lnTo>
                <a:lnTo>
                  <a:pt x="9830" y="49660"/>
                </a:lnTo>
                <a:lnTo>
                  <a:pt x="9820" y="49650"/>
                </a:lnTo>
                <a:lnTo>
                  <a:pt x="9820" y="49640"/>
                </a:lnTo>
                <a:lnTo>
                  <a:pt x="9820" y="49630"/>
                </a:lnTo>
                <a:lnTo>
                  <a:pt x="9840" y="49630"/>
                </a:lnTo>
                <a:lnTo>
                  <a:pt x="9860" y="49630"/>
                </a:lnTo>
                <a:lnTo>
                  <a:pt x="9880" y="49600"/>
                </a:lnTo>
                <a:lnTo>
                  <a:pt x="9890" y="49590"/>
                </a:lnTo>
                <a:lnTo>
                  <a:pt x="9900" y="49580"/>
                </a:lnTo>
                <a:lnTo>
                  <a:pt x="9920" y="49590"/>
                </a:lnTo>
                <a:lnTo>
                  <a:pt x="9930" y="49600"/>
                </a:lnTo>
                <a:lnTo>
                  <a:pt x="9940" y="49600"/>
                </a:lnTo>
                <a:lnTo>
                  <a:pt x="9970" y="49580"/>
                </a:lnTo>
                <a:lnTo>
                  <a:pt x="10000" y="49560"/>
                </a:lnTo>
                <a:lnTo>
                  <a:pt x="10020" y="49560"/>
                </a:lnTo>
                <a:lnTo>
                  <a:pt x="10150" y="49580"/>
                </a:lnTo>
                <a:lnTo>
                  <a:pt x="10160" y="49580"/>
                </a:lnTo>
                <a:lnTo>
                  <a:pt x="10180" y="49590"/>
                </a:lnTo>
                <a:lnTo>
                  <a:pt x="10190" y="49590"/>
                </a:lnTo>
                <a:lnTo>
                  <a:pt x="10240" y="49590"/>
                </a:lnTo>
                <a:lnTo>
                  <a:pt x="10250" y="49590"/>
                </a:lnTo>
                <a:lnTo>
                  <a:pt x="10250" y="49580"/>
                </a:lnTo>
                <a:lnTo>
                  <a:pt x="10250" y="49560"/>
                </a:lnTo>
                <a:lnTo>
                  <a:pt x="10250" y="49550"/>
                </a:lnTo>
                <a:lnTo>
                  <a:pt x="10260" y="49540"/>
                </a:lnTo>
                <a:lnTo>
                  <a:pt x="10280" y="49530"/>
                </a:lnTo>
                <a:lnTo>
                  <a:pt x="10340" y="49490"/>
                </a:lnTo>
                <a:lnTo>
                  <a:pt x="10350" y="49490"/>
                </a:lnTo>
                <a:lnTo>
                  <a:pt x="10360" y="49490"/>
                </a:lnTo>
                <a:lnTo>
                  <a:pt x="10370" y="49490"/>
                </a:lnTo>
                <a:lnTo>
                  <a:pt x="10390" y="49490"/>
                </a:lnTo>
                <a:lnTo>
                  <a:pt x="10390" y="49470"/>
                </a:lnTo>
                <a:lnTo>
                  <a:pt x="10420" y="49480"/>
                </a:lnTo>
                <a:lnTo>
                  <a:pt x="10430" y="49480"/>
                </a:lnTo>
                <a:lnTo>
                  <a:pt x="10430" y="49460"/>
                </a:lnTo>
                <a:lnTo>
                  <a:pt x="10440" y="49450"/>
                </a:lnTo>
                <a:lnTo>
                  <a:pt x="10450" y="49450"/>
                </a:lnTo>
                <a:lnTo>
                  <a:pt x="10460" y="49460"/>
                </a:lnTo>
                <a:lnTo>
                  <a:pt x="10470" y="49470"/>
                </a:lnTo>
                <a:lnTo>
                  <a:pt x="10480" y="49480"/>
                </a:lnTo>
                <a:lnTo>
                  <a:pt x="10490" y="49490"/>
                </a:lnTo>
                <a:lnTo>
                  <a:pt x="10490" y="49500"/>
                </a:lnTo>
                <a:lnTo>
                  <a:pt x="10500" y="49500"/>
                </a:lnTo>
                <a:lnTo>
                  <a:pt x="10510" y="49490"/>
                </a:lnTo>
                <a:lnTo>
                  <a:pt x="10560" y="49460"/>
                </a:lnTo>
                <a:lnTo>
                  <a:pt x="10580" y="49460"/>
                </a:lnTo>
                <a:lnTo>
                  <a:pt x="10590" y="49460"/>
                </a:lnTo>
                <a:lnTo>
                  <a:pt x="10600" y="49460"/>
                </a:lnTo>
                <a:lnTo>
                  <a:pt x="10600" y="49450"/>
                </a:lnTo>
                <a:lnTo>
                  <a:pt x="10610" y="49430"/>
                </a:lnTo>
                <a:lnTo>
                  <a:pt x="10610" y="49420"/>
                </a:lnTo>
                <a:lnTo>
                  <a:pt x="10610" y="49410"/>
                </a:lnTo>
                <a:lnTo>
                  <a:pt x="10600" y="49410"/>
                </a:lnTo>
                <a:lnTo>
                  <a:pt x="10600" y="49400"/>
                </a:lnTo>
                <a:lnTo>
                  <a:pt x="10610" y="49390"/>
                </a:lnTo>
                <a:lnTo>
                  <a:pt x="10650" y="49370"/>
                </a:lnTo>
                <a:lnTo>
                  <a:pt x="10690" y="49320"/>
                </a:lnTo>
                <a:lnTo>
                  <a:pt x="10690" y="49310"/>
                </a:lnTo>
                <a:lnTo>
                  <a:pt x="10700" y="49280"/>
                </a:lnTo>
                <a:lnTo>
                  <a:pt x="10710" y="49270"/>
                </a:lnTo>
                <a:lnTo>
                  <a:pt x="10710" y="49260"/>
                </a:lnTo>
                <a:lnTo>
                  <a:pt x="10730" y="49260"/>
                </a:lnTo>
                <a:lnTo>
                  <a:pt x="10730" y="49250"/>
                </a:lnTo>
                <a:lnTo>
                  <a:pt x="10730" y="49240"/>
                </a:lnTo>
                <a:lnTo>
                  <a:pt x="10720" y="49230"/>
                </a:lnTo>
                <a:lnTo>
                  <a:pt x="10720" y="49220"/>
                </a:lnTo>
                <a:lnTo>
                  <a:pt x="10730" y="49220"/>
                </a:lnTo>
                <a:lnTo>
                  <a:pt x="10750" y="49230"/>
                </a:lnTo>
                <a:lnTo>
                  <a:pt x="10760" y="49230"/>
                </a:lnTo>
                <a:lnTo>
                  <a:pt x="10770" y="49230"/>
                </a:lnTo>
                <a:lnTo>
                  <a:pt x="10780" y="49230"/>
                </a:lnTo>
                <a:lnTo>
                  <a:pt x="10780" y="49220"/>
                </a:lnTo>
                <a:lnTo>
                  <a:pt x="10790" y="49200"/>
                </a:lnTo>
                <a:lnTo>
                  <a:pt x="10790" y="49190"/>
                </a:lnTo>
                <a:lnTo>
                  <a:pt x="10780" y="49150"/>
                </a:lnTo>
                <a:lnTo>
                  <a:pt x="10780" y="49140"/>
                </a:lnTo>
                <a:lnTo>
                  <a:pt x="10770" y="49130"/>
                </a:lnTo>
                <a:lnTo>
                  <a:pt x="10780" y="49120"/>
                </a:lnTo>
                <a:lnTo>
                  <a:pt x="10780" y="49110"/>
                </a:lnTo>
                <a:lnTo>
                  <a:pt x="10800" y="49100"/>
                </a:lnTo>
                <a:lnTo>
                  <a:pt x="10810" y="49090"/>
                </a:lnTo>
                <a:lnTo>
                  <a:pt x="10820" y="49090"/>
                </a:lnTo>
                <a:lnTo>
                  <a:pt x="10830" y="49090"/>
                </a:lnTo>
                <a:lnTo>
                  <a:pt x="10850" y="49090"/>
                </a:lnTo>
                <a:lnTo>
                  <a:pt x="10860" y="49090"/>
                </a:lnTo>
                <a:lnTo>
                  <a:pt x="10880" y="49100"/>
                </a:lnTo>
                <a:lnTo>
                  <a:pt x="10900" y="49100"/>
                </a:lnTo>
                <a:lnTo>
                  <a:pt x="10920" y="49090"/>
                </a:lnTo>
                <a:lnTo>
                  <a:pt x="10950" y="49060"/>
                </a:lnTo>
                <a:lnTo>
                  <a:pt x="10960" y="49050"/>
                </a:lnTo>
                <a:lnTo>
                  <a:pt x="10970" y="49050"/>
                </a:lnTo>
                <a:lnTo>
                  <a:pt x="10980" y="49050"/>
                </a:lnTo>
                <a:lnTo>
                  <a:pt x="10990" y="49060"/>
                </a:lnTo>
                <a:lnTo>
                  <a:pt x="11000" y="49070"/>
                </a:lnTo>
                <a:lnTo>
                  <a:pt x="11010" y="49090"/>
                </a:lnTo>
                <a:lnTo>
                  <a:pt x="11020" y="49110"/>
                </a:lnTo>
                <a:lnTo>
                  <a:pt x="11020" y="49120"/>
                </a:lnTo>
                <a:lnTo>
                  <a:pt x="11020" y="49130"/>
                </a:lnTo>
                <a:lnTo>
                  <a:pt x="11020" y="49140"/>
                </a:lnTo>
                <a:lnTo>
                  <a:pt x="11020" y="49160"/>
                </a:lnTo>
                <a:lnTo>
                  <a:pt x="11030" y="49170"/>
                </a:lnTo>
                <a:lnTo>
                  <a:pt x="11090" y="49250"/>
                </a:lnTo>
                <a:lnTo>
                  <a:pt x="11110" y="49280"/>
                </a:lnTo>
                <a:lnTo>
                  <a:pt x="11140" y="49320"/>
                </a:lnTo>
                <a:lnTo>
                  <a:pt x="11150" y="49340"/>
                </a:lnTo>
                <a:lnTo>
                  <a:pt x="11160" y="49350"/>
                </a:lnTo>
                <a:lnTo>
                  <a:pt x="11180" y="49370"/>
                </a:lnTo>
                <a:lnTo>
                  <a:pt x="11190" y="49380"/>
                </a:lnTo>
                <a:lnTo>
                  <a:pt x="11220" y="49400"/>
                </a:lnTo>
                <a:lnTo>
                  <a:pt x="11230" y="49410"/>
                </a:lnTo>
                <a:lnTo>
                  <a:pt x="11240" y="49440"/>
                </a:lnTo>
                <a:lnTo>
                  <a:pt x="11250" y="49450"/>
                </a:lnTo>
                <a:lnTo>
                  <a:pt x="11280" y="49480"/>
                </a:lnTo>
                <a:lnTo>
                  <a:pt x="11300" y="49510"/>
                </a:lnTo>
                <a:lnTo>
                  <a:pt x="11320" y="49540"/>
                </a:lnTo>
                <a:lnTo>
                  <a:pt x="11320" y="49550"/>
                </a:lnTo>
                <a:lnTo>
                  <a:pt x="11320" y="49560"/>
                </a:lnTo>
                <a:lnTo>
                  <a:pt x="11310" y="49580"/>
                </a:lnTo>
                <a:lnTo>
                  <a:pt x="11280" y="49600"/>
                </a:lnTo>
                <a:lnTo>
                  <a:pt x="11270" y="49600"/>
                </a:lnTo>
                <a:lnTo>
                  <a:pt x="11260" y="49610"/>
                </a:lnTo>
                <a:lnTo>
                  <a:pt x="11250" y="49620"/>
                </a:lnTo>
                <a:lnTo>
                  <a:pt x="11230" y="49620"/>
                </a:lnTo>
                <a:lnTo>
                  <a:pt x="11220" y="49620"/>
                </a:lnTo>
                <a:lnTo>
                  <a:pt x="11210" y="49610"/>
                </a:lnTo>
                <a:lnTo>
                  <a:pt x="11210" y="49600"/>
                </a:lnTo>
                <a:lnTo>
                  <a:pt x="11190" y="49610"/>
                </a:lnTo>
                <a:lnTo>
                  <a:pt x="11140" y="49680"/>
                </a:lnTo>
                <a:lnTo>
                  <a:pt x="11170" y="49700"/>
                </a:lnTo>
                <a:lnTo>
                  <a:pt x="11170" y="49710"/>
                </a:lnTo>
                <a:lnTo>
                  <a:pt x="11180" y="49720"/>
                </a:lnTo>
                <a:lnTo>
                  <a:pt x="11170" y="49730"/>
                </a:lnTo>
                <a:lnTo>
                  <a:pt x="11160" y="49740"/>
                </a:lnTo>
                <a:lnTo>
                  <a:pt x="11160" y="49750"/>
                </a:lnTo>
                <a:lnTo>
                  <a:pt x="11150" y="49780"/>
                </a:lnTo>
                <a:lnTo>
                  <a:pt x="11150" y="49790"/>
                </a:lnTo>
                <a:lnTo>
                  <a:pt x="11140" y="49790"/>
                </a:lnTo>
                <a:lnTo>
                  <a:pt x="11130" y="49790"/>
                </a:lnTo>
                <a:lnTo>
                  <a:pt x="11130" y="49800"/>
                </a:lnTo>
                <a:lnTo>
                  <a:pt x="11130" y="49810"/>
                </a:lnTo>
                <a:lnTo>
                  <a:pt x="11140" y="49850"/>
                </a:lnTo>
                <a:lnTo>
                  <a:pt x="11150" y="49860"/>
                </a:lnTo>
                <a:lnTo>
                  <a:pt x="11180" y="49880"/>
                </a:lnTo>
                <a:lnTo>
                  <a:pt x="11190" y="49880"/>
                </a:lnTo>
                <a:lnTo>
                  <a:pt x="11210" y="49870"/>
                </a:lnTo>
                <a:lnTo>
                  <a:pt x="11220" y="49870"/>
                </a:lnTo>
                <a:lnTo>
                  <a:pt x="11260" y="49890"/>
                </a:lnTo>
                <a:lnTo>
                  <a:pt x="11260" y="49900"/>
                </a:lnTo>
                <a:lnTo>
                  <a:pt x="11270" y="49920"/>
                </a:lnTo>
                <a:lnTo>
                  <a:pt x="11270" y="49930"/>
                </a:lnTo>
                <a:lnTo>
                  <a:pt x="11280" y="49930"/>
                </a:lnTo>
                <a:lnTo>
                  <a:pt x="11310" y="49960"/>
                </a:lnTo>
                <a:lnTo>
                  <a:pt x="11320" y="49970"/>
                </a:lnTo>
                <a:lnTo>
                  <a:pt x="11320" y="49980"/>
                </a:lnTo>
                <a:lnTo>
                  <a:pt x="11330" y="50000"/>
                </a:lnTo>
                <a:lnTo>
                  <a:pt x="11330" y="50010"/>
                </a:lnTo>
                <a:lnTo>
                  <a:pt x="11300" y="50010"/>
                </a:lnTo>
                <a:lnTo>
                  <a:pt x="11250" y="50030"/>
                </a:lnTo>
                <a:lnTo>
                  <a:pt x="11250" y="50040"/>
                </a:lnTo>
                <a:lnTo>
                  <a:pt x="11240" y="50040"/>
                </a:lnTo>
                <a:lnTo>
                  <a:pt x="11240" y="50050"/>
                </a:lnTo>
                <a:lnTo>
                  <a:pt x="11240" y="50060"/>
                </a:lnTo>
                <a:lnTo>
                  <a:pt x="11240" y="50070"/>
                </a:lnTo>
                <a:lnTo>
                  <a:pt x="11250" y="50080"/>
                </a:lnTo>
                <a:lnTo>
                  <a:pt x="11250" y="50090"/>
                </a:lnTo>
                <a:lnTo>
                  <a:pt x="11240" y="50100"/>
                </a:lnTo>
                <a:lnTo>
                  <a:pt x="11230" y="50110"/>
                </a:lnTo>
                <a:lnTo>
                  <a:pt x="11210" y="50120"/>
                </a:lnTo>
                <a:lnTo>
                  <a:pt x="11180" y="50110"/>
                </a:lnTo>
                <a:lnTo>
                  <a:pt x="11140" y="50120"/>
                </a:lnTo>
                <a:lnTo>
                  <a:pt x="11140" y="50130"/>
                </a:lnTo>
                <a:lnTo>
                  <a:pt x="11140" y="50140"/>
                </a:lnTo>
                <a:lnTo>
                  <a:pt x="11140" y="50150"/>
                </a:lnTo>
                <a:lnTo>
                  <a:pt x="11150" y="50160"/>
                </a:lnTo>
                <a:lnTo>
                  <a:pt x="11170" y="50160"/>
                </a:lnTo>
                <a:lnTo>
                  <a:pt x="11170" y="50170"/>
                </a:lnTo>
                <a:lnTo>
                  <a:pt x="11190" y="50180"/>
                </a:lnTo>
                <a:lnTo>
                  <a:pt x="11190" y="50190"/>
                </a:lnTo>
                <a:lnTo>
                  <a:pt x="11220" y="50190"/>
                </a:lnTo>
                <a:lnTo>
                  <a:pt x="11220" y="50200"/>
                </a:lnTo>
                <a:lnTo>
                  <a:pt x="11230" y="50200"/>
                </a:lnTo>
                <a:lnTo>
                  <a:pt x="11230" y="50210"/>
                </a:lnTo>
                <a:lnTo>
                  <a:pt x="11220" y="50220"/>
                </a:lnTo>
                <a:lnTo>
                  <a:pt x="11200" y="50220"/>
                </a:lnTo>
                <a:lnTo>
                  <a:pt x="11170" y="50220"/>
                </a:lnTo>
                <a:lnTo>
                  <a:pt x="11160" y="50210"/>
                </a:lnTo>
                <a:lnTo>
                  <a:pt x="11150" y="50210"/>
                </a:lnTo>
                <a:lnTo>
                  <a:pt x="11140" y="50210"/>
                </a:lnTo>
                <a:lnTo>
                  <a:pt x="11130" y="50220"/>
                </a:lnTo>
                <a:lnTo>
                  <a:pt x="11130" y="50230"/>
                </a:lnTo>
                <a:lnTo>
                  <a:pt x="11130" y="50240"/>
                </a:lnTo>
                <a:lnTo>
                  <a:pt x="11140" y="50240"/>
                </a:lnTo>
                <a:lnTo>
                  <a:pt x="11150" y="50250"/>
                </a:lnTo>
                <a:lnTo>
                  <a:pt x="11160" y="50240"/>
                </a:lnTo>
                <a:lnTo>
                  <a:pt x="11170" y="50250"/>
                </a:lnTo>
                <a:lnTo>
                  <a:pt x="11170" y="50260"/>
                </a:lnTo>
                <a:lnTo>
                  <a:pt x="11170" y="50270"/>
                </a:lnTo>
                <a:lnTo>
                  <a:pt x="11160" y="50270"/>
                </a:lnTo>
                <a:lnTo>
                  <a:pt x="11150" y="50280"/>
                </a:lnTo>
                <a:lnTo>
                  <a:pt x="11150" y="50290"/>
                </a:lnTo>
                <a:lnTo>
                  <a:pt x="11160" y="50300"/>
                </a:lnTo>
                <a:lnTo>
                  <a:pt x="11170" y="50300"/>
                </a:lnTo>
                <a:lnTo>
                  <a:pt x="11190" y="50290"/>
                </a:lnTo>
                <a:lnTo>
                  <a:pt x="11200" y="50300"/>
                </a:lnTo>
                <a:lnTo>
                  <a:pt x="11240" y="50360"/>
                </a:lnTo>
                <a:lnTo>
                  <a:pt x="11240" y="50380"/>
                </a:lnTo>
                <a:lnTo>
                  <a:pt x="11250" y="50390"/>
                </a:lnTo>
                <a:lnTo>
                  <a:pt x="11250" y="50400"/>
                </a:lnTo>
                <a:lnTo>
                  <a:pt x="11250" y="50410"/>
                </a:lnTo>
                <a:lnTo>
                  <a:pt x="11280" y="50410"/>
                </a:lnTo>
                <a:lnTo>
                  <a:pt x="11290" y="50420"/>
                </a:lnTo>
                <a:lnTo>
                  <a:pt x="11320" y="50450"/>
                </a:lnTo>
                <a:lnTo>
                  <a:pt x="11320" y="50460"/>
                </a:lnTo>
                <a:lnTo>
                  <a:pt x="11320" y="50470"/>
                </a:lnTo>
                <a:lnTo>
                  <a:pt x="11320" y="50480"/>
                </a:lnTo>
                <a:lnTo>
                  <a:pt x="11330" y="50480"/>
                </a:lnTo>
                <a:lnTo>
                  <a:pt x="11360" y="50500"/>
                </a:lnTo>
                <a:lnTo>
                  <a:pt x="11380" y="50520"/>
                </a:lnTo>
                <a:lnTo>
                  <a:pt x="11390" y="50530"/>
                </a:lnTo>
                <a:lnTo>
                  <a:pt x="11400" y="50530"/>
                </a:lnTo>
                <a:lnTo>
                  <a:pt x="11420" y="50530"/>
                </a:lnTo>
                <a:lnTo>
                  <a:pt x="11430" y="50530"/>
                </a:lnTo>
                <a:lnTo>
                  <a:pt x="11430" y="50540"/>
                </a:lnTo>
                <a:lnTo>
                  <a:pt x="11420" y="50550"/>
                </a:lnTo>
                <a:lnTo>
                  <a:pt x="11420" y="50560"/>
                </a:lnTo>
                <a:lnTo>
                  <a:pt x="11420" y="50570"/>
                </a:lnTo>
                <a:lnTo>
                  <a:pt x="11420" y="50580"/>
                </a:lnTo>
                <a:lnTo>
                  <a:pt x="11420" y="50600"/>
                </a:lnTo>
                <a:lnTo>
                  <a:pt x="11420" y="50610"/>
                </a:lnTo>
                <a:lnTo>
                  <a:pt x="11420" y="50620"/>
                </a:lnTo>
                <a:lnTo>
                  <a:pt x="11420" y="50650"/>
                </a:lnTo>
                <a:lnTo>
                  <a:pt x="11410" y="50660"/>
                </a:lnTo>
                <a:lnTo>
                  <a:pt x="11410" y="50670"/>
                </a:lnTo>
                <a:lnTo>
                  <a:pt x="11410" y="50680"/>
                </a:lnTo>
                <a:lnTo>
                  <a:pt x="11430" y="50700"/>
                </a:lnTo>
                <a:lnTo>
                  <a:pt x="11440" y="50710"/>
                </a:lnTo>
                <a:lnTo>
                  <a:pt x="11440" y="50720"/>
                </a:lnTo>
                <a:lnTo>
                  <a:pt x="11440" y="50730"/>
                </a:lnTo>
                <a:lnTo>
                  <a:pt x="11430" y="50740"/>
                </a:lnTo>
                <a:lnTo>
                  <a:pt x="11410" y="50750"/>
                </a:lnTo>
                <a:lnTo>
                  <a:pt x="11410" y="50760"/>
                </a:lnTo>
                <a:lnTo>
                  <a:pt x="11420" y="50760"/>
                </a:lnTo>
                <a:lnTo>
                  <a:pt x="11450" y="50780"/>
                </a:lnTo>
                <a:lnTo>
                  <a:pt x="11530" y="50850"/>
                </a:lnTo>
                <a:lnTo>
                  <a:pt x="11540" y="50850"/>
                </a:lnTo>
                <a:lnTo>
                  <a:pt x="11560" y="50850"/>
                </a:lnTo>
                <a:lnTo>
                  <a:pt x="11580" y="50860"/>
                </a:lnTo>
                <a:lnTo>
                  <a:pt x="11590" y="50870"/>
                </a:lnTo>
                <a:lnTo>
                  <a:pt x="11630" y="50870"/>
                </a:lnTo>
                <a:lnTo>
                  <a:pt x="11640" y="50870"/>
                </a:lnTo>
                <a:lnTo>
                  <a:pt x="11640" y="50860"/>
                </a:lnTo>
                <a:lnTo>
                  <a:pt x="11640" y="50850"/>
                </a:lnTo>
                <a:lnTo>
                  <a:pt x="11670" y="50840"/>
                </a:lnTo>
                <a:lnTo>
                  <a:pt x="11680" y="50840"/>
                </a:lnTo>
                <a:lnTo>
                  <a:pt x="11690" y="50840"/>
                </a:lnTo>
                <a:lnTo>
                  <a:pt x="11700" y="50840"/>
                </a:lnTo>
                <a:lnTo>
                  <a:pt x="11700" y="50830"/>
                </a:lnTo>
                <a:lnTo>
                  <a:pt x="11710" y="50830"/>
                </a:lnTo>
                <a:lnTo>
                  <a:pt x="11710" y="50840"/>
                </a:lnTo>
                <a:lnTo>
                  <a:pt x="11720" y="50840"/>
                </a:lnTo>
                <a:lnTo>
                  <a:pt x="11720" y="50850"/>
                </a:lnTo>
                <a:lnTo>
                  <a:pt x="11730" y="50870"/>
                </a:lnTo>
                <a:lnTo>
                  <a:pt x="11730" y="50910"/>
                </a:lnTo>
                <a:lnTo>
                  <a:pt x="11730" y="50930"/>
                </a:lnTo>
                <a:lnTo>
                  <a:pt x="11730" y="50940"/>
                </a:lnTo>
                <a:lnTo>
                  <a:pt x="11730" y="50950"/>
                </a:lnTo>
                <a:lnTo>
                  <a:pt x="11700" y="50950"/>
                </a:lnTo>
                <a:lnTo>
                  <a:pt x="11690" y="50950"/>
                </a:lnTo>
                <a:lnTo>
                  <a:pt x="11690" y="50960"/>
                </a:lnTo>
                <a:lnTo>
                  <a:pt x="11690" y="50980"/>
                </a:lnTo>
                <a:lnTo>
                  <a:pt x="11680" y="50990"/>
                </a:lnTo>
                <a:lnTo>
                  <a:pt x="11640" y="50990"/>
                </a:lnTo>
                <a:lnTo>
                  <a:pt x="11640" y="51000"/>
                </a:lnTo>
                <a:lnTo>
                  <a:pt x="11630" y="51000"/>
                </a:lnTo>
                <a:lnTo>
                  <a:pt x="11630" y="51010"/>
                </a:lnTo>
                <a:lnTo>
                  <a:pt x="11630" y="51030"/>
                </a:lnTo>
                <a:lnTo>
                  <a:pt x="11630" y="51040"/>
                </a:lnTo>
                <a:lnTo>
                  <a:pt x="11630" y="51050"/>
                </a:lnTo>
                <a:lnTo>
                  <a:pt x="11640" y="51060"/>
                </a:lnTo>
                <a:lnTo>
                  <a:pt x="11660" y="51080"/>
                </a:lnTo>
                <a:lnTo>
                  <a:pt x="11670" y="51090"/>
                </a:lnTo>
                <a:lnTo>
                  <a:pt x="11690" y="51100"/>
                </a:lnTo>
                <a:lnTo>
                  <a:pt x="11690" y="51110"/>
                </a:lnTo>
                <a:lnTo>
                  <a:pt x="11700" y="51140"/>
                </a:lnTo>
                <a:lnTo>
                  <a:pt x="11700" y="51150"/>
                </a:lnTo>
                <a:lnTo>
                  <a:pt x="11700" y="51160"/>
                </a:lnTo>
                <a:lnTo>
                  <a:pt x="11700" y="51170"/>
                </a:lnTo>
                <a:lnTo>
                  <a:pt x="11700" y="51190"/>
                </a:lnTo>
                <a:lnTo>
                  <a:pt x="11700" y="51200"/>
                </a:lnTo>
                <a:lnTo>
                  <a:pt x="11690" y="51210"/>
                </a:lnTo>
                <a:lnTo>
                  <a:pt x="11690" y="51230"/>
                </a:lnTo>
                <a:lnTo>
                  <a:pt x="11680" y="51240"/>
                </a:lnTo>
                <a:lnTo>
                  <a:pt x="11680" y="51250"/>
                </a:lnTo>
                <a:lnTo>
                  <a:pt x="11670" y="51260"/>
                </a:lnTo>
                <a:lnTo>
                  <a:pt x="11660" y="51270"/>
                </a:lnTo>
                <a:lnTo>
                  <a:pt x="11640" y="51270"/>
                </a:lnTo>
                <a:lnTo>
                  <a:pt x="11630" y="51280"/>
                </a:lnTo>
                <a:lnTo>
                  <a:pt x="11630" y="51290"/>
                </a:lnTo>
                <a:lnTo>
                  <a:pt x="11640" y="51290"/>
                </a:lnTo>
                <a:lnTo>
                  <a:pt x="11650" y="51290"/>
                </a:lnTo>
                <a:lnTo>
                  <a:pt x="11660" y="51300"/>
                </a:lnTo>
                <a:lnTo>
                  <a:pt x="11670" y="51300"/>
                </a:lnTo>
                <a:lnTo>
                  <a:pt x="11670" y="51310"/>
                </a:lnTo>
                <a:lnTo>
                  <a:pt x="11670" y="51320"/>
                </a:lnTo>
                <a:lnTo>
                  <a:pt x="11670" y="51340"/>
                </a:lnTo>
                <a:lnTo>
                  <a:pt x="11670" y="51350"/>
                </a:lnTo>
                <a:lnTo>
                  <a:pt x="11670" y="51370"/>
                </a:lnTo>
                <a:lnTo>
                  <a:pt x="11670" y="51380"/>
                </a:lnTo>
                <a:lnTo>
                  <a:pt x="11660" y="51380"/>
                </a:lnTo>
                <a:lnTo>
                  <a:pt x="11660" y="51390"/>
                </a:lnTo>
                <a:lnTo>
                  <a:pt x="11650" y="51390"/>
                </a:lnTo>
                <a:lnTo>
                  <a:pt x="11620" y="51400"/>
                </a:lnTo>
                <a:lnTo>
                  <a:pt x="11610" y="51400"/>
                </a:lnTo>
                <a:lnTo>
                  <a:pt x="11610" y="51410"/>
                </a:lnTo>
                <a:lnTo>
                  <a:pt x="11620" y="51410"/>
                </a:lnTo>
                <a:lnTo>
                  <a:pt x="11630" y="51420"/>
                </a:lnTo>
                <a:lnTo>
                  <a:pt x="11630" y="51430"/>
                </a:lnTo>
                <a:lnTo>
                  <a:pt x="11630" y="51440"/>
                </a:lnTo>
                <a:lnTo>
                  <a:pt x="11630" y="51450"/>
                </a:lnTo>
                <a:lnTo>
                  <a:pt x="11630" y="51460"/>
                </a:lnTo>
                <a:lnTo>
                  <a:pt x="11680" y="51470"/>
                </a:lnTo>
                <a:lnTo>
                  <a:pt x="11680" y="51480"/>
                </a:lnTo>
                <a:lnTo>
                  <a:pt x="11690" y="51480"/>
                </a:lnTo>
                <a:lnTo>
                  <a:pt x="11700" y="51500"/>
                </a:lnTo>
                <a:lnTo>
                  <a:pt x="11700" y="51510"/>
                </a:lnTo>
                <a:lnTo>
                  <a:pt x="11700" y="51530"/>
                </a:lnTo>
                <a:lnTo>
                  <a:pt x="11570" y="51520"/>
                </a:lnTo>
                <a:lnTo>
                  <a:pt x="11550" y="51520"/>
                </a:lnTo>
                <a:lnTo>
                  <a:pt x="11540" y="51520"/>
                </a:lnTo>
                <a:lnTo>
                  <a:pt x="11540" y="51510"/>
                </a:lnTo>
                <a:lnTo>
                  <a:pt x="11540" y="51500"/>
                </a:lnTo>
                <a:lnTo>
                  <a:pt x="11540" y="51490"/>
                </a:lnTo>
                <a:lnTo>
                  <a:pt x="11540" y="51480"/>
                </a:lnTo>
                <a:lnTo>
                  <a:pt x="11540" y="51470"/>
                </a:lnTo>
                <a:lnTo>
                  <a:pt x="11530" y="51460"/>
                </a:lnTo>
                <a:lnTo>
                  <a:pt x="11530" y="51450"/>
                </a:lnTo>
                <a:lnTo>
                  <a:pt x="11520" y="51440"/>
                </a:lnTo>
                <a:lnTo>
                  <a:pt x="11520" y="51430"/>
                </a:lnTo>
                <a:lnTo>
                  <a:pt x="11500" y="51400"/>
                </a:lnTo>
                <a:lnTo>
                  <a:pt x="11490" y="51400"/>
                </a:lnTo>
                <a:lnTo>
                  <a:pt x="11480" y="51400"/>
                </a:lnTo>
                <a:lnTo>
                  <a:pt x="11470" y="51410"/>
                </a:lnTo>
                <a:lnTo>
                  <a:pt x="11460" y="51410"/>
                </a:lnTo>
                <a:lnTo>
                  <a:pt x="11460" y="51400"/>
                </a:lnTo>
                <a:lnTo>
                  <a:pt x="11450" y="51390"/>
                </a:lnTo>
                <a:lnTo>
                  <a:pt x="11450" y="51380"/>
                </a:lnTo>
                <a:lnTo>
                  <a:pt x="11440" y="51380"/>
                </a:lnTo>
                <a:lnTo>
                  <a:pt x="11430" y="51370"/>
                </a:lnTo>
                <a:lnTo>
                  <a:pt x="11390" y="51360"/>
                </a:lnTo>
                <a:lnTo>
                  <a:pt x="11380" y="51350"/>
                </a:lnTo>
                <a:lnTo>
                  <a:pt x="11370" y="51320"/>
                </a:lnTo>
                <a:lnTo>
                  <a:pt x="11360" y="51320"/>
                </a:lnTo>
                <a:lnTo>
                  <a:pt x="11320" y="51330"/>
                </a:lnTo>
                <a:lnTo>
                  <a:pt x="11290" y="51340"/>
                </a:lnTo>
                <a:lnTo>
                  <a:pt x="11290" y="51350"/>
                </a:lnTo>
                <a:lnTo>
                  <a:pt x="11290" y="51360"/>
                </a:lnTo>
                <a:lnTo>
                  <a:pt x="11290" y="51370"/>
                </a:lnTo>
                <a:lnTo>
                  <a:pt x="11280" y="51370"/>
                </a:lnTo>
                <a:lnTo>
                  <a:pt x="11270" y="51370"/>
                </a:lnTo>
                <a:lnTo>
                  <a:pt x="11260" y="51370"/>
                </a:lnTo>
                <a:lnTo>
                  <a:pt x="11250" y="51380"/>
                </a:lnTo>
                <a:lnTo>
                  <a:pt x="11250" y="51390"/>
                </a:lnTo>
                <a:lnTo>
                  <a:pt x="11260" y="51400"/>
                </a:lnTo>
                <a:lnTo>
                  <a:pt x="11260" y="51410"/>
                </a:lnTo>
                <a:lnTo>
                  <a:pt x="11260" y="51420"/>
                </a:lnTo>
                <a:lnTo>
                  <a:pt x="11260" y="51430"/>
                </a:lnTo>
                <a:lnTo>
                  <a:pt x="11260" y="51440"/>
                </a:lnTo>
                <a:lnTo>
                  <a:pt x="11240" y="51460"/>
                </a:lnTo>
                <a:lnTo>
                  <a:pt x="11230" y="51480"/>
                </a:lnTo>
                <a:lnTo>
                  <a:pt x="11230" y="51490"/>
                </a:lnTo>
                <a:lnTo>
                  <a:pt x="11230" y="51500"/>
                </a:lnTo>
                <a:lnTo>
                  <a:pt x="11220" y="51510"/>
                </a:lnTo>
                <a:lnTo>
                  <a:pt x="11210" y="51510"/>
                </a:lnTo>
                <a:lnTo>
                  <a:pt x="11190" y="51510"/>
                </a:lnTo>
                <a:lnTo>
                  <a:pt x="11150" y="51510"/>
                </a:lnTo>
                <a:lnTo>
                  <a:pt x="11140" y="51520"/>
                </a:lnTo>
                <a:lnTo>
                  <a:pt x="11130" y="51530"/>
                </a:lnTo>
                <a:lnTo>
                  <a:pt x="11120" y="51530"/>
                </a:lnTo>
                <a:lnTo>
                  <a:pt x="11100" y="51530"/>
                </a:lnTo>
                <a:lnTo>
                  <a:pt x="11090" y="51530"/>
                </a:lnTo>
                <a:lnTo>
                  <a:pt x="11080" y="51540"/>
                </a:lnTo>
                <a:lnTo>
                  <a:pt x="11070" y="51530"/>
                </a:lnTo>
                <a:lnTo>
                  <a:pt x="11070" y="51520"/>
                </a:lnTo>
                <a:lnTo>
                  <a:pt x="11060" y="51520"/>
                </a:lnTo>
                <a:lnTo>
                  <a:pt x="11010" y="51550"/>
                </a:lnTo>
                <a:lnTo>
                  <a:pt x="11010" y="51540"/>
                </a:lnTo>
                <a:lnTo>
                  <a:pt x="10990" y="51570"/>
                </a:lnTo>
                <a:lnTo>
                  <a:pt x="10990" y="51580"/>
                </a:lnTo>
                <a:lnTo>
                  <a:pt x="10980" y="51590"/>
                </a:lnTo>
                <a:lnTo>
                  <a:pt x="10980" y="51600"/>
                </a:lnTo>
                <a:lnTo>
                  <a:pt x="10990" y="51600"/>
                </a:lnTo>
                <a:lnTo>
                  <a:pt x="11010" y="51630"/>
                </a:lnTo>
                <a:lnTo>
                  <a:pt x="11000" y="51640"/>
                </a:lnTo>
                <a:lnTo>
                  <a:pt x="11000" y="51650"/>
                </a:lnTo>
                <a:lnTo>
                  <a:pt x="11010" y="51650"/>
                </a:lnTo>
                <a:lnTo>
                  <a:pt x="11010" y="51660"/>
                </a:lnTo>
                <a:lnTo>
                  <a:pt x="11000" y="51670"/>
                </a:lnTo>
                <a:lnTo>
                  <a:pt x="10990" y="51680"/>
                </a:lnTo>
                <a:lnTo>
                  <a:pt x="10990" y="51690"/>
                </a:lnTo>
                <a:lnTo>
                  <a:pt x="10990" y="51700"/>
                </a:lnTo>
                <a:lnTo>
                  <a:pt x="10990" y="51710"/>
                </a:lnTo>
                <a:lnTo>
                  <a:pt x="11000" y="51720"/>
                </a:lnTo>
                <a:lnTo>
                  <a:pt x="11000" y="51730"/>
                </a:lnTo>
                <a:lnTo>
                  <a:pt x="11000" y="51740"/>
                </a:lnTo>
                <a:lnTo>
                  <a:pt x="11000" y="51750"/>
                </a:lnTo>
                <a:lnTo>
                  <a:pt x="11000" y="51760"/>
                </a:lnTo>
                <a:lnTo>
                  <a:pt x="11000" y="51770"/>
                </a:lnTo>
                <a:lnTo>
                  <a:pt x="10990" y="51780"/>
                </a:lnTo>
                <a:lnTo>
                  <a:pt x="10980" y="51780"/>
                </a:lnTo>
                <a:lnTo>
                  <a:pt x="10980" y="51790"/>
                </a:lnTo>
                <a:lnTo>
                  <a:pt x="10960" y="51790"/>
                </a:lnTo>
                <a:lnTo>
                  <a:pt x="10950" y="51800"/>
                </a:lnTo>
                <a:lnTo>
                  <a:pt x="10950" y="51810"/>
                </a:lnTo>
                <a:lnTo>
                  <a:pt x="10940" y="51820"/>
                </a:lnTo>
                <a:lnTo>
                  <a:pt x="10930" y="51810"/>
                </a:lnTo>
                <a:lnTo>
                  <a:pt x="10920" y="51800"/>
                </a:lnTo>
                <a:lnTo>
                  <a:pt x="10910" y="51800"/>
                </a:lnTo>
                <a:lnTo>
                  <a:pt x="10900" y="51800"/>
                </a:lnTo>
                <a:lnTo>
                  <a:pt x="10900" y="51790"/>
                </a:lnTo>
                <a:lnTo>
                  <a:pt x="10900" y="51780"/>
                </a:lnTo>
                <a:lnTo>
                  <a:pt x="10900" y="51770"/>
                </a:lnTo>
                <a:lnTo>
                  <a:pt x="10810" y="51740"/>
                </a:lnTo>
                <a:lnTo>
                  <a:pt x="10800" y="51740"/>
                </a:lnTo>
                <a:lnTo>
                  <a:pt x="10790" y="51750"/>
                </a:lnTo>
                <a:lnTo>
                  <a:pt x="10790" y="51760"/>
                </a:lnTo>
                <a:lnTo>
                  <a:pt x="10780" y="51770"/>
                </a:lnTo>
                <a:lnTo>
                  <a:pt x="10750" y="51780"/>
                </a:lnTo>
                <a:lnTo>
                  <a:pt x="10710" y="51800"/>
                </a:lnTo>
                <a:lnTo>
                  <a:pt x="10650" y="51840"/>
                </a:lnTo>
                <a:lnTo>
                  <a:pt x="10630" y="51850"/>
                </a:lnTo>
                <a:lnTo>
                  <a:pt x="10620" y="51860"/>
                </a:lnTo>
                <a:lnTo>
                  <a:pt x="10620" y="51880"/>
                </a:lnTo>
                <a:lnTo>
                  <a:pt x="10610" y="51900"/>
                </a:lnTo>
                <a:lnTo>
                  <a:pt x="10610" y="51910"/>
                </a:lnTo>
                <a:lnTo>
                  <a:pt x="10590" y="51910"/>
                </a:lnTo>
                <a:lnTo>
                  <a:pt x="10570" y="51910"/>
                </a:lnTo>
                <a:lnTo>
                  <a:pt x="10560" y="51910"/>
                </a:lnTo>
                <a:lnTo>
                  <a:pt x="10550" y="51910"/>
                </a:lnTo>
                <a:lnTo>
                  <a:pt x="10530" y="51900"/>
                </a:lnTo>
                <a:lnTo>
                  <a:pt x="10490" y="51900"/>
                </a:lnTo>
                <a:lnTo>
                  <a:pt x="10420" y="51940"/>
                </a:lnTo>
                <a:lnTo>
                  <a:pt x="10390" y="51940"/>
                </a:lnTo>
                <a:lnTo>
                  <a:pt x="10380" y="51940"/>
                </a:lnTo>
                <a:lnTo>
                  <a:pt x="10380" y="51960"/>
                </a:lnTo>
                <a:lnTo>
                  <a:pt x="10370" y="51970"/>
                </a:lnTo>
                <a:lnTo>
                  <a:pt x="10360" y="51970"/>
                </a:lnTo>
                <a:lnTo>
                  <a:pt x="10360" y="51980"/>
                </a:lnTo>
                <a:lnTo>
                  <a:pt x="10350" y="51980"/>
                </a:lnTo>
                <a:lnTo>
                  <a:pt x="10350" y="51990"/>
                </a:lnTo>
                <a:lnTo>
                  <a:pt x="10350" y="52000"/>
                </a:lnTo>
                <a:lnTo>
                  <a:pt x="10350" y="52010"/>
                </a:lnTo>
                <a:lnTo>
                  <a:pt x="10340" y="52010"/>
                </a:lnTo>
                <a:lnTo>
                  <a:pt x="10330" y="52010"/>
                </a:lnTo>
                <a:lnTo>
                  <a:pt x="10320" y="51990"/>
                </a:lnTo>
                <a:lnTo>
                  <a:pt x="10270" y="51960"/>
                </a:lnTo>
                <a:lnTo>
                  <a:pt x="10260" y="51960"/>
                </a:lnTo>
                <a:lnTo>
                  <a:pt x="10250" y="51960"/>
                </a:lnTo>
                <a:lnTo>
                  <a:pt x="10240" y="51970"/>
                </a:lnTo>
                <a:lnTo>
                  <a:pt x="10230" y="51970"/>
                </a:lnTo>
                <a:lnTo>
                  <a:pt x="10220" y="51970"/>
                </a:lnTo>
                <a:lnTo>
                  <a:pt x="10220" y="51960"/>
                </a:lnTo>
                <a:lnTo>
                  <a:pt x="10210" y="51960"/>
                </a:lnTo>
                <a:lnTo>
                  <a:pt x="10210" y="51950"/>
                </a:lnTo>
                <a:lnTo>
                  <a:pt x="10200" y="51950"/>
                </a:lnTo>
                <a:lnTo>
                  <a:pt x="10190" y="51940"/>
                </a:lnTo>
                <a:lnTo>
                  <a:pt x="10180" y="51940"/>
                </a:lnTo>
                <a:lnTo>
                  <a:pt x="10170" y="51950"/>
                </a:lnTo>
                <a:lnTo>
                  <a:pt x="10150" y="51960"/>
                </a:lnTo>
                <a:lnTo>
                  <a:pt x="10140" y="51960"/>
                </a:lnTo>
                <a:lnTo>
                  <a:pt x="10130" y="51950"/>
                </a:lnTo>
                <a:lnTo>
                  <a:pt x="10120" y="51940"/>
                </a:lnTo>
                <a:lnTo>
                  <a:pt x="10120" y="51930"/>
                </a:lnTo>
                <a:lnTo>
                  <a:pt x="10110" y="51920"/>
                </a:lnTo>
                <a:lnTo>
                  <a:pt x="10100" y="51900"/>
                </a:lnTo>
                <a:lnTo>
                  <a:pt x="10100" y="51890"/>
                </a:lnTo>
                <a:lnTo>
                  <a:pt x="10090" y="51890"/>
                </a:lnTo>
                <a:lnTo>
                  <a:pt x="10080" y="51870"/>
                </a:lnTo>
                <a:lnTo>
                  <a:pt x="10060" y="51860"/>
                </a:lnTo>
                <a:lnTo>
                  <a:pt x="9970" y="51880"/>
                </a:lnTo>
                <a:lnTo>
                  <a:pt x="9960" y="51880"/>
                </a:lnTo>
                <a:lnTo>
                  <a:pt x="9950" y="51880"/>
                </a:lnTo>
                <a:lnTo>
                  <a:pt x="9940" y="51890"/>
                </a:lnTo>
                <a:lnTo>
                  <a:pt x="9960" y="51910"/>
                </a:lnTo>
                <a:lnTo>
                  <a:pt x="9960" y="51920"/>
                </a:lnTo>
                <a:lnTo>
                  <a:pt x="9970" y="51950"/>
                </a:lnTo>
                <a:lnTo>
                  <a:pt x="9970" y="51960"/>
                </a:lnTo>
                <a:lnTo>
                  <a:pt x="9980" y="51960"/>
                </a:lnTo>
                <a:lnTo>
                  <a:pt x="9990" y="51950"/>
                </a:lnTo>
                <a:lnTo>
                  <a:pt x="9990" y="51960"/>
                </a:lnTo>
                <a:lnTo>
                  <a:pt x="9990" y="51970"/>
                </a:lnTo>
                <a:lnTo>
                  <a:pt x="10000" y="51970"/>
                </a:lnTo>
                <a:lnTo>
                  <a:pt x="10000" y="51980"/>
                </a:lnTo>
                <a:lnTo>
                  <a:pt x="10000" y="51990"/>
                </a:lnTo>
                <a:lnTo>
                  <a:pt x="10000" y="52000"/>
                </a:lnTo>
                <a:lnTo>
                  <a:pt x="9990" y="52000"/>
                </a:lnTo>
                <a:lnTo>
                  <a:pt x="9980" y="51990"/>
                </a:lnTo>
                <a:lnTo>
                  <a:pt x="9970" y="51990"/>
                </a:lnTo>
                <a:lnTo>
                  <a:pt x="9970" y="52000"/>
                </a:lnTo>
                <a:lnTo>
                  <a:pt x="9970" y="52010"/>
                </a:lnTo>
                <a:lnTo>
                  <a:pt x="9980" y="52020"/>
                </a:lnTo>
                <a:lnTo>
                  <a:pt x="9980" y="52030"/>
                </a:lnTo>
                <a:lnTo>
                  <a:pt x="9990" y="52030"/>
                </a:lnTo>
                <a:lnTo>
                  <a:pt x="9970" y="52070"/>
                </a:lnTo>
                <a:lnTo>
                  <a:pt x="9970" y="52080"/>
                </a:lnTo>
                <a:lnTo>
                  <a:pt x="9980" y="52090"/>
                </a:lnTo>
                <a:lnTo>
                  <a:pt x="9980" y="52100"/>
                </a:lnTo>
                <a:lnTo>
                  <a:pt x="9980" y="52110"/>
                </a:lnTo>
                <a:lnTo>
                  <a:pt x="9980" y="52120"/>
                </a:lnTo>
                <a:lnTo>
                  <a:pt x="9970" y="52120"/>
                </a:lnTo>
                <a:lnTo>
                  <a:pt x="9960" y="52130"/>
                </a:lnTo>
                <a:lnTo>
                  <a:pt x="9950" y="52130"/>
                </a:lnTo>
                <a:lnTo>
                  <a:pt x="9920" y="52120"/>
                </a:lnTo>
                <a:lnTo>
                  <a:pt x="9910" y="52130"/>
                </a:lnTo>
                <a:lnTo>
                  <a:pt x="9890" y="52140"/>
                </a:lnTo>
                <a:lnTo>
                  <a:pt x="9880" y="52140"/>
                </a:lnTo>
                <a:lnTo>
                  <a:pt x="9880" y="52150"/>
                </a:lnTo>
                <a:lnTo>
                  <a:pt x="9880" y="52160"/>
                </a:lnTo>
                <a:lnTo>
                  <a:pt x="9880" y="52170"/>
                </a:lnTo>
                <a:lnTo>
                  <a:pt x="9890" y="52170"/>
                </a:lnTo>
                <a:lnTo>
                  <a:pt x="9900" y="52180"/>
                </a:lnTo>
                <a:lnTo>
                  <a:pt x="9900" y="52190"/>
                </a:lnTo>
                <a:lnTo>
                  <a:pt x="9900" y="52200"/>
                </a:lnTo>
                <a:lnTo>
                  <a:pt x="9890" y="52200"/>
                </a:lnTo>
                <a:lnTo>
                  <a:pt x="9890" y="52210"/>
                </a:lnTo>
                <a:lnTo>
                  <a:pt x="9880" y="52220"/>
                </a:lnTo>
                <a:lnTo>
                  <a:pt x="9870" y="52220"/>
                </a:lnTo>
                <a:lnTo>
                  <a:pt x="9870" y="52230"/>
                </a:lnTo>
                <a:lnTo>
                  <a:pt x="9870" y="52240"/>
                </a:lnTo>
                <a:lnTo>
                  <a:pt x="9860" y="52240"/>
                </a:lnTo>
                <a:lnTo>
                  <a:pt x="9860" y="52250"/>
                </a:lnTo>
                <a:lnTo>
                  <a:pt x="9850" y="52270"/>
                </a:lnTo>
                <a:lnTo>
                  <a:pt x="9850" y="52280"/>
                </a:lnTo>
                <a:lnTo>
                  <a:pt x="9870" y="52300"/>
                </a:lnTo>
                <a:lnTo>
                  <a:pt x="9870" y="52310"/>
                </a:lnTo>
                <a:lnTo>
                  <a:pt x="9860" y="52330"/>
                </a:lnTo>
                <a:lnTo>
                  <a:pt x="9860" y="52340"/>
                </a:lnTo>
                <a:lnTo>
                  <a:pt x="9850" y="52340"/>
                </a:lnTo>
                <a:lnTo>
                  <a:pt x="9830" y="52340"/>
                </a:lnTo>
                <a:lnTo>
                  <a:pt x="9820" y="52350"/>
                </a:lnTo>
                <a:lnTo>
                  <a:pt x="9800" y="52360"/>
                </a:lnTo>
                <a:lnTo>
                  <a:pt x="9790" y="52370"/>
                </a:lnTo>
                <a:lnTo>
                  <a:pt x="9790" y="52380"/>
                </a:lnTo>
                <a:lnTo>
                  <a:pt x="9770" y="52430"/>
                </a:lnTo>
                <a:lnTo>
                  <a:pt x="9760" y="52440"/>
                </a:lnTo>
                <a:lnTo>
                  <a:pt x="9770" y="52460"/>
                </a:lnTo>
                <a:lnTo>
                  <a:pt x="9730" y="52450"/>
                </a:lnTo>
                <a:lnTo>
                  <a:pt x="9720" y="52450"/>
                </a:lnTo>
                <a:lnTo>
                  <a:pt x="9710" y="52440"/>
                </a:lnTo>
                <a:lnTo>
                  <a:pt x="9690" y="52420"/>
                </a:lnTo>
                <a:lnTo>
                  <a:pt x="9680" y="52420"/>
                </a:lnTo>
                <a:lnTo>
                  <a:pt x="9550" y="52450"/>
                </a:lnTo>
                <a:lnTo>
                  <a:pt x="9540" y="52450"/>
                </a:lnTo>
                <a:lnTo>
                  <a:pt x="9520" y="52440"/>
                </a:lnTo>
                <a:lnTo>
                  <a:pt x="9510" y="52430"/>
                </a:lnTo>
                <a:lnTo>
                  <a:pt x="9510" y="52440"/>
                </a:lnTo>
                <a:lnTo>
                  <a:pt x="9490" y="52440"/>
                </a:lnTo>
                <a:lnTo>
                  <a:pt x="9470" y="52470"/>
                </a:lnTo>
                <a:lnTo>
                  <a:pt x="9460" y="52480"/>
                </a:lnTo>
                <a:lnTo>
                  <a:pt x="9450" y="52490"/>
                </a:lnTo>
                <a:lnTo>
                  <a:pt x="9440" y="52490"/>
                </a:lnTo>
                <a:lnTo>
                  <a:pt x="9420" y="52490"/>
                </a:lnTo>
                <a:lnTo>
                  <a:pt x="9370" y="52460"/>
                </a:lnTo>
                <a:lnTo>
                  <a:pt x="9350" y="52440"/>
                </a:lnTo>
                <a:lnTo>
                  <a:pt x="9290" y="52410"/>
                </a:lnTo>
                <a:lnTo>
                  <a:pt x="9280" y="52390"/>
                </a:lnTo>
                <a:lnTo>
                  <a:pt x="9260" y="52380"/>
                </a:lnTo>
                <a:lnTo>
                  <a:pt x="9250" y="52390"/>
                </a:lnTo>
                <a:lnTo>
                  <a:pt x="9240" y="52400"/>
                </a:lnTo>
                <a:lnTo>
                  <a:pt x="9230" y="52400"/>
                </a:lnTo>
                <a:lnTo>
                  <a:pt x="9220" y="52400"/>
                </a:lnTo>
                <a:lnTo>
                  <a:pt x="9220" y="52390"/>
                </a:lnTo>
                <a:lnTo>
                  <a:pt x="9210" y="52370"/>
                </a:lnTo>
                <a:lnTo>
                  <a:pt x="9210" y="52360"/>
                </a:lnTo>
                <a:lnTo>
                  <a:pt x="9200" y="52350"/>
                </a:lnTo>
                <a:lnTo>
                  <a:pt x="9200" y="52340"/>
                </a:lnTo>
                <a:lnTo>
                  <a:pt x="9190" y="52330"/>
                </a:lnTo>
                <a:lnTo>
                  <a:pt x="9180" y="52320"/>
                </a:lnTo>
                <a:lnTo>
                  <a:pt x="9170" y="52320"/>
                </a:lnTo>
                <a:lnTo>
                  <a:pt x="9150" y="52320"/>
                </a:lnTo>
                <a:lnTo>
                  <a:pt x="9100" y="52330"/>
                </a:lnTo>
                <a:lnTo>
                  <a:pt x="9080" y="52340"/>
                </a:lnTo>
                <a:lnTo>
                  <a:pt x="9010" y="52340"/>
                </a:lnTo>
                <a:lnTo>
                  <a:pt x="8980" y="52320"/>
                </a:lnTo>
                <a:lnTo>
                  <a:pt x="8970" y="52320"/>
                </a:lnTo>
                <a:lnTo>
                  <a:pt x="8960" y="52320"/>
                </a:lnTo>
                <a:lnTo>
                  <a:pt x="8960" y="52330"/>
                </a:lnTo>
                <a:lnTo>
                  <a:pt x="8960" y="52340"/>
                </a:lnTo>
                <a:lnTo>
                  <a:pt x="8960" y="52350"/>
                </a:lnTo>
                <a:lnTo>
                  <a:pt x="8950" y="52360"/>
                </a:lnTo>
                <a:lnTo>
                  <a:pt x="8930" y="52390"/>
                </a:lnTo>
                <a:lnTo>
                  <a:pt x="8920" y="52410"/>
                </a:lnTo>
                <a:lnTo>
                  <a:pt x="8920" y="52430"/>
                </a:lnTo>
                <a:lnTo>
                  <a:pt x="8920" y="52440"/>
                </a:lnTo>
                <a:lnTo>
                  <a:pt x="8930" y="52460"/>
                </a:lnTo>
                <a:lnTo>
                  <a:pt x="8930" y="52470"/>
                </a:lnTo>
                <a:lnTo>
                  <a:pt x="8920" y="52480"/>
                </a:lnTo>
                <a:lnTo>
                  <a:pt x="8910" y="52480"/>
                </a:lnTo>
                <a:lnTo>
                  <a:pt x="8860" y="52460"/>
                </a:lnTo>
                <a:lnTo>
                  <a:pt x="8840" y="52460"/>
                </a:lnTo>
                <a:lnTo>
                  <a:pt x="8820" y="52460"/>
                </a:lnTo>
                <a:lnTo>
                  <a:pt x="8810" y="52470"/>
                </a:lnTo>
                <a:lnTo>
                  <a:pt x="8810" y="52480"/>
                </a:lnTo>
                <a:lnTo>
                  <a:pt x="8820" y="52490"/>
                </a:lnTo>
                <a:lnTo>
                  <a:pt x="8830" y="52500"/>
                </a:lnTo>
                <a:lnTo>
                  <a:pt x="8830" y="52510"/>
                </a:lnTo>
                <a:lnTo>
                  <a:pt x="8820" y="52520"/>
                </a:lnTo>
                <a:lnTo>
                  <a:pt x="8820" y="52550"/>
                </a:lnTo>
                <a:lnTo>
                  <a:pt x="8810" y="52570"/>
                </a:lnTo>
                <a:lnTo>
                  <a:pt x="8800" y="52580"/>
                </a:lnTo>
                <a:lnTo>
                  <a:pt x="8770" y="52600"/>
                </a:lnTo>
                <a:lnTo>
                  <a:pt x="8760" y="52600"/>
                </a:lnTo>
                <a:lnTo>
                  <a:pt x="8760" y="52610"/>
                </a:lnTo>
                <a:lnTo>
                  <a:pt x="8760" y="52620"/>
                </a:lnTo>
                <a:lnTo>
                  <a:pt x="8750" y="52620"/>
                </a:lnTo>
                <a:lnTo>
                  <a:pt x="8740" y="52640"/>
                </a:lnTo>
                <a:lnTo>
                  <a:pt x="8730" y="52650"/>
                </a:lnTo>
                <a:lnTo>
                  <a:pt x="8720" y="52670"/>
                </a:lnTo>
                <a:lnTo>
                  <a:pt x="8700" y="52680"/>
                </a:lnTo>
                <a:lnTo>
                  <a:pt x="8660" y="52700"/>
                </a:lnTo>
                <a:lnTo>
                  <a:pt x="8660" y="52710"/>
                </a:lnTo>
                <a:lnTo>
                  <a:pt x="8650" y="52720"/>
                </a:lnTo>
                <a:lnTo>
                  <a:pt x="8640" y="52730"/>
                </a:lnTo>
                <a:lnTo>
                  <a:pt x="8630" y="52730"/>
                </a:lnTo>
                <a:lnTo>
                  <a:pt x="8600" y="52720"/>
                </a:lnTo>
                <a:lnTo>
                  <a:pt x="8590" y="52720"/>
                </a:lnTo>
                <a:lnTo>
                  <a:pt x="8540" y="52740"/>
                </a:lnTo>
                <a:lnTo>
                  <a:pt x="8530" y="52740"/>
                </a:lnTo>
                <a:lnTo>
                  <a:pt x="8530" y="52750"/>
                </a:lnTo>
                <a:lnTo>
                  <a:pt x="8530" y="52760"/>
                </a:lnTo>
                <a:lnTo>
                  <a:pt x="8530" y="52770"/>
                </a:lnTo>
                <a:lnTo>
                  <a:pt x="8520" y="52780"/>
                </a:lnTo>
                <a:lnTo>
                  <a:pt x="8520" y="52790"/>
                </a:lnTo>
                <a:lnTo>
                  <a:pt x="8510" y="52790"/>
                </a:lnTo>
                <a:lnTo>
                  <a:pt x="8500" y="52800"/>
                </a:lnTo>
                <a:lnTo>
                  <a:pt x="8490" y="52800"/>
                </a:lnTo>
                <a:lnTo>
                  <a:pt x="8450" y="52780"/>
                </a:lnTo>
                <a:lnTo>
                  <a:pt x="8440" y="52790"/>
                </a:lnTo>
                <a:lnTo>
                  <a:pt x="8420" y="52790"/>
                </a:lnTo>
                <a:lnTo>
                  <a:pt x="8410" y="52790"/>
                </a:lnTo>
                <a:lnTo>
                  <a:pt x="8390" y="52780"/>
                </a:lnTo>
                <a:lnTo>
                  <a:pt x="8380" y="52790"/>
                </a:lnTo>
                <a:lnTo>
                  <a:pt x="8380" y="52800"/>
                </a:lnTo>
                <a:lnTo>
                  <a:pt x="8370" y="52810"/>
                </a:lnTo>
                <a:lnTo>
                  <a:pt x="8360" y="52810"/>
                </a:lnTo>
                <a:lnTo>
                  <a:pt x="8320" y="52790"/>
                </a:lnTo>
                <a:lnTo>
                  <a:pt x="8310" y="52780"/>
                </a:lnTo>
                <a:lnTo>
                  <a:pt x="8310" y="52770"/>
                </a:lnTo>
                <a:lnTo>
                  <a:pt x="8300" y="52770"/>
                </a:lnTo>
                <a:lnTo>
                  <a:pt x="8290" y="52780"/>
                </a:lnTo>
                <a:lnTo>
                  <a:pt x="8250" y="52770"/>
                </a:lnTo>
                <a:lnTo>
                  <a:pt x="8250" y="52760"/>
                </a:lnTo>
                <a:lnTo>
                  <a:pt x="8240" y="52750"/>
                </a:lnTo>
                <a:lnTo>
                  <a:pt x="8230" y="52750"/>
                </a:lnTo>
                <a:lnTo>
                  <a:pt x="8220" y="52750"/>
                </a:lnTo>
                <a:lnTo>
                  <a:pt x="8210" y="52750"/>
                </a:lnTo>
                <a:lnTo>
                  <a:pt x="8190" y="52750"/>
                </a:lnTo>
                <a:lnTo>
                  <a:pt x="8160" y="52770"/>
                </a:lnTo>
                <a:lnTo>
                  <a:pt x="8150" y="52760"/>
                </a:lnTo>
                <a:lnTo>
                  <a:pt x="8140" y="52760"/>
                </a:lnTo>
                <a:lnTo>
                  <a:pt x="8130" y="52770"/>
                </a:lnTo>
                <a:lnTo>
                  <a:pt x="8130" y="52780"/>
                </a:lnTo>
                <a:lnTo>
                  <a:pt x="8120" y="52780"/>
                </a:lnTo>
                <a:lnTo>
                  <a:pt x="8110" y="52770"/>
                </a:lnTo>
                <a:lnTo>
                  <a:pt x="8090" y="52730"/>
                </a:lnTo>
                <a:lnTo>
                  <a:pt x="8080" y="52730"/>
                </a:lnTo>
                <a:lnTo>
                  <a:pt x="8070" y="52740"/>
                </a:lnTo>
                <a:lnTo>
                  <a:pt x="8060" y="52750"/>
                </a:lnTo>
                <a:lnTo>
                  <a:pt x="8050" y="52750"/>
                </a:lnTo>
                <a:lnTo>
                  <a:pt x="8030" y="52740"/>
                </a:lnTo>
                <a:lnTo>
                  <a:pt x="8020" y="52740"/>
                </a:lnTo>
                <a:lnTo>
                  <a:pt x="8010" y="52730"/>
                </a:lnTo>
                <a:lnTo>
                  <a:pt x="7990" y="52720"/>
                </a:lnTo>
                <a:lnTo>
                  <a:pt x="7980" y="52720"/>
                </a:lnTo>
                <a:lnTo>
                  <a:pt x="7970" y="52730"/>
                </a:lnTo>
                <a:lnTo>
                  <a:pt x="7960" y="52740"/>
                </a:lnTo>
                <a:lnTo>
                  <a:pt x="7960" y="52750"/>
                </a:lnTo>
                <a:lnTo>
                  <a:pt x="7950" y="52760"/>
                </a:lnTo>
                <a:lnTo>
                  <a:pt x="7940" y="52760"/>
                </a:lnTo>
                <a:lnTo>
                  <a:pt x="7930" y="52760"/>
                </a:lnTo>
                <a:lnTo>
                  <a:pt x="7920" y="52760"/>
                </a:lnTo>
                <a:lnTo>
                  <a:pt x="7910" y="52770"/>
                </a:lnTo>
                <a:lnTo>
                  <a:pt x="7900" y="52760"/>
                </a:lnTo>
                <a:lnTo>
                  <a:pt x="7890" y="52750"/>
                </a:lnTo>
                <a:lnTo>
                  <a:pt x="7870" y="52750"/>
                </a:lnTo>
                <a:lnTo>
                  <a:pt x="7860" y="52760"/>
                </a:lnTo>
                <a:lnTo>
                  <a:pt x="7830" y="52760"/>
                </a:lnTo>
                <a:lnTo>
                  <a:pt x="7820" y="52770"/>
                </a:lnTo>
                <a:lnTo>
                  <a:pt x="7820" y="52780"/>
                </a:lnTo>
                <a:lnTo>
                  <a:pt x="7810" y="52780"/>
                </a:lnTo>
                <a:lnTo>
                  <a:pt x="7800" y="52780"/>
                </a:lnTo>
                <a:lnTo>
                  <a:pt x="7800" y="52760"/>
                </a:lnTo>
                <a:lnTo>
                  <a:pt x="7800" y="52750"/>
                </a:lnTo>
                <a:lnTo>
                  <a:pt x="7810" y="52740"/>
                </a:lnTo>
                <a:lnTo>
                  <a:pt x="7820" y="52740"/>
                </a:lnTo>
                <a:lnTo>
                  <a:pt x="7830" y="52740"/>
                </a:lnTo>
                <a:lnTo>
                  <a:pt x="7830" y="52730"/>
                </a:lnTo>
                <a:lnTo>
                  <a:pt x="7800" y="52710"/>
                </a:lnTo>
                <a:lnTo>
                  <a:pt x="7790" y="52700"/>
                </a:lnTo>
                <a:lnTo>
                  <a:pt x="7780" y="52690"/>
                </a:lnTo>
                <a:lnTo>
                  <a:pt x="7770" y="52680"/>
                </a:lnTo>
                <a:lnTo>
                  <a:pt x="7730" y="52660"/>
                </a:lnTo>
                <a:lnTo>
                  <a:pt x="7720" y="52660"/>
                </a:lnTo>
                <a:lnTo>
                  <a:pt x="7710" y="52660"/>
                </a:lnTo>
                <a:lnTo>
                  <a:pt x="7690" y="52670"/>
                </a:lnTo>
                <a:lnTo>
                  <a:pt x="7680" y="52670"/>
                </a:lnTo>
                <a:lnTo>
                  <a:pt x="7660" y="52670"/>
                </a:lnTo>
                <a:lnTo>
                  <a:pt x="7650" y="52680"/>
                </a:lnTo>
                <a:lnTo>
                  <a:pt x="7650" y="52690"/>
                </a:lnTo>
                <a:lnTo>
                  <a:pt x="7630" y="52710"/>
                </a:lnTo>
                <a:lnTo>
                  <a:pt x="7630" y="52720"/>
                </a:lnTo>
                <a:lnTo>
                  <a:pt x="7620" y="52720"/>
                </a:lnTo>
                <a:lnTo>
                  <a:pt x="7610" y="52720"/>
                </a:lnTo>
                <a:lnTo>
                  <a:pt x="7580" y="52700"/>
                </a:lnTo>
                <a:lnTo>
                  <a:pt x="7530" y="52690"/>
                </a:lnTo>
                <a:lnTo>
                  <a:pt x="7510" y="52680"/>
                </a:lnTo>
                <a:lnTo>
                  <a:pt x="7470" y="52700"/>
                </a:lnTo>
                <a:lnTo>
                  <a:pt x="7440" y="52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