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Tuva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Tuva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43930" y="58760"/>
                </a:moveTo>
                <a:lnTo>
                  <a:pt x="43910" y="58740"/>
                </a:lnTo>
                <a:lnTo>
                  <a:pt x="43900" y="58730"/>
                </a:lnTo>
                <a:lnTo>
                  <a:pt x="43900" y="58720"/>
                </a:lnTo>
                <a:lnTo>
                  <a:pt x="43910" y="58720"/>
                </a:lnTo>
                <a:lnTo>
                  <a:pt x="43910" y="58700"/>
                </a:lnTo>
                <a:lnTo>
                  <a:pt x="43920" y="58690"/>
                </a:lnTo>
                <a:lnTo>
                  <a:pt x="43910" y="58670"/>
                </a:lnTo>
                <a:lnTo>
                  <a:pt x="43910" y="58660"/>
                </a:lnTo>
                <a:lnTo>
                  <a:pt x="43900" y="58660"/>
                </a:lnTo>
                <a:lnTo>
                  <a:pt x="43900" y="58650"/>
                </a:lnTo>
                <a:lnTo>
                  <a:pt x="43890" y="58650"/>
                </a:lnTo>
                <a:lnTo>
                  <a:pt x="43880" y="58640"/>
                </a:lnTo>
                <a:lnTo>
                  <a:pt x="43880" y="58630"/>
                </a:lnTo>
                <a:lnTo>
                  <a:pt x="43880" y="58620"/>
                </a:lnTo>
                <a:lnTo>
                  <a:pt x="43900" y="58600"/>
                </a:lnTo>
                <a:lnTo>
                  <a:pt x="43900" y="58590"/>
                </a:lnTo>
                <a:lnTo>
                  <a:pt x="43900" y="58580"/>
                </a:lnTo>
                <a:lnTo>
                  <a:pt x="43910" y="58570"/>
                </a:lnTo>
                <a:lnTo>
                  <a:pt x="43900" y="58570"/>
                </a:lnTo>
                <a:lnTo>
                  <a:pt x="43900" y="58560"/>
                </a:lnTo>
                <a:lnTo>
                  <a:pt x="43880" y="58560"/>
                </a:lnTo>
                <a:lnTo>
                  <a:pt x="43870" y="58560"/>
                </a:lnTo>
                <a:lnTo>
                  <a:pt x="43860" y="58550"/>
                </a:lnTo>
                <a:lnTo>
                  <a:pt x="43860" y="58540"/>
                </a:lnTo>
                <a:lnTo>
                  <a:pt x="43860" y="58530"/>
                </a:lnTo>
                <a:lnTo>
                  <a:pt x="43860" y="58490"/>
                </a:lnTo>
                <a:lnTo>
                  <a:pt x="43860" y="58480"/>
                </a:lnTo>
                <a:lnTo>
                  <a:pt x="43860" y="58470"/>
                </a:lnTo>
                <a:lnTo>
                  <a:pt x="43850" y="58470"/>
                </a:lnTo>
                <a:lnTo>
                  <a:pt x="43850" y="58460"/>
                </a:lnTo>
                <a:lnTo>
                  <a:pt x="43820" y="58460"/>
                </a:lnTo>
                <a:lnTo>
                  <a:pt x="43810" y="58460"/>
                </a:lnTo>
                <a:lnTo>
                  <a:pt x="43800" y="58470"/>
                </a:lnTo>
                <a:lnTo>
                  <a:pt x="43800" y="58480"/>
                </a:lnTo>
                <a:lnTo>
                  <a:pt x="43790" y="58480"/>
                </a:lnTo>
                <a:lnTo>
                  <a:pt x="43790" y="58490"/>
                </a:lnTo>
                <a:lnTo>
                  <a:pt x="43780" y="58480"/>
                </a:lnTo>
                <a:lnTo>
                  <a:pt x="43750" y="58470"/>
                </a:lnTo>
                <a:lnTo>
                  <a:pt x="43750" y="58460"/>
                </a:lnTo>
                <a:lnTo>
                  <a:pt x="43750" y="58450"/>
                </a:lnTo>
                <a:lnTo>
                  <a:pt x="43750" y="58440"/>
                </a:lnTo>
                <a:lnTo>
                  <a:pt x="43760" y="58440"/>
                </a:lnTo>
                <a:lnTo>
                  <a:pt x="43760" y="58430"/>
                </a:lnTo>
                <a:lnTo>
                  <a:pt x="43750" y="58420"/>
                </a:lnTo>
                <a:lnTo>
                  <a:pt x="43750" y="58410"/>
                </a:lnTo>
                <a:lnTo>
                  <a:pt x="43760" y="58400"/>
                </a:lnTo>
                <a:lnTo>
                  <a:pt x="43780" y="58390"/>
                </a:lnTo>
                <a:lnTo>
                  <a:pt x="43780" y="58380"/>
                </a:lnTo>
                <a:lnTo>
                  <a:pt x="43780" y="58370"/>
                </a:lnTo>
                <a:lnTo>
                  <a:pt x="43780" y="58350"/>
                </a:lnTo>
                <a:lnTo>
                  <a:pt x="43790" y="58340"/>
                </a:lnTo>
                <a:lnTo>
                  <a:pt x="43800" y="58340"/>
                </a:lnTo>
                <a:lnTo>
                  <a:pt x="43800" y="58330"/>
                </a:lnTo>
                <a:lnTo>
                  <a:pt x="43820" y="58330"/>
                </a:lnTo>
                <a:lnTo>
                  <a:pt x="43830" y="58330"/>
                </a:lnTo>
                <a:lnTo>
                  <a:pt x="43850" y="58310"/>
                </a:lnTo>
                <a:lnTo>
                  <a:pt x="43860" y="58300"/>
                </a:lnTo>
                <a:lnTo>
                  <a:pt x="43860" y="58290"/>
                </a:lnTo>
                <a:lnTo>
                  <a:pt x="43850" y="58280"/>
                </a:lnTo>
                <a:lnTo>
                  <a:pt x="43850" y="58270"/>
                </a:lnTo>
                <a:lnTo>
                  <a:pt x="43850" y="58260"/>
                </a:lnTo>
                <a:lnTo>
                  <a:pt x="43850" y="58250"/>
                </a:lnTo>
                <a:lnTo>
                  <a:pt x="43850" y="58240"/>
                </a:lnTo>
                <a:lnTo>
                  <a:pt x="43850" y="58230"/>
                </a:lnTo>
                <a:lnTo>
                  <a:pt x="43850" y="58220"/>
                </a:lnTo>
                <a:lnTo>
                  <a:pt x="43850" y="58210"/>
                </a:lnTo>
                <a:lnTo>
                  <a:pt x="43860" y="58210"/>
                </a:lnTo>
                <a:lnTo>
                  <a:pt x="43870" y="58210"/>
                </a:lnTo>
                <a:lnTo>
                  <a:pt x="43920" y="58250"/>
                </a:lnTo>
                <a:lnTo>
                  <a:pt x="43920" y="58260"/>
                </a:lnTo>
                <a:lnTo>
                  <a:pt x="43920" y="58270"/>
                </a:lnTo>
                <a:lnTo>
                  <a:pt x="43920" y="58280"/>
                </a:lnTo>
                <a:lnTo>
                  <a:pt x="43920" y="58290"/>
                </a:lnTo>
                <a:lnTo>
                  <a:pt x="43930" y="58290"/>
                </a:lnTo>
                <a:lnTo>
                  <a:pt x="44020" y="58260"/>
                </a:lnTo>
                <a:lnTo>
                  <a:pt x="44050" y="58250"/>
                </a:lnTo>
                <a:lnTo>
                  <a:pt x="44060" y="58250"/>
                </a:lnTo>
                <a:lnTo>
                  <a:pt x="44070" y="58240"/>
                </a:lnTo>
                <a:lnTo>
                  <a:pt x="44080" y="58220"/>
                </a:lnTo>
                <a:lnTo>
                  <a:pt x="44080" y="58210"/>
                </a:lnTo>
                <a:lnTo>
                  <a:pt x="44080" y="58200"/>
                </a:lnTo>
                <a:lnTo>
                  <a:pt x="44080" y="58190"/>
                </a:lnTo>
                <a:lnTo>
                  <a:pt x="44080" y="58180"/>
                </a:lnTo>
                <a:lnTo>
                  <a:pt x="44080" y="58170"/>
                </a:lnTo>
                <a:lnTo>
                  <a:pt x="44070" y="58160"/>
                </a:lnTo>
                <a:lnTo>
                  <a:pt x="44050" y="58130"/>
                </a:lnTo>
                <a:lnTo>
                  <a:pt x="44040" y="58120"/>
                </a:lnTo>
                <a:lnTo>
                  <a:pt x="44020" y="58110"/>
                </a:lnTo>
                <a:lnTo>
                  <a:pt x="44010" y="58100"/>
                </a:lnTo>
                <a:lnTo>
                  <a:pt x="43990" y="58100"/>
                </a:lnTo>
                <a:lnTo>
                  <a:pt x="43970" y="58100"/>
                </a:lnTo>
                <a:lnTo>
                  <a:pt x="43960" y="58100"/>
                </a:lnTo>
                <a:lnTo>
                  <a:pt x="43950" y="58100"/>
                </a:lnTo>
                <a:lnTo>
                  <a:pt x="43950" y="58090"/>
                </a:lnTo>
                <a:lnTo>
                  <a:pt x="43950" y="58080"/>
                </a:lnTo>
                <a:lnTo>
                  <a:pt x="43950" y="58070"/>
                </a:lnTo>
                <a:lnTo>
                  <a:pt x="43940" y="58060"/>
                </a:lnTo>
                <a:lnTo>
                  <a:pt x="43910" y="58020"/>
                </a:lnTo>
                <a:lnTo>
                  <a:pt x="43900" y="58010"/>
                </a:lnTo>
                <a:lnTo>
                  <a:pt x="43900" y="58000"/>
                </a:lnTo>
                <a:lnTo>
                  <a:pt x="43890" y="57990"/>
                </a:lnTo>
                <a:lnTo>
                  <a:pt x="43890" y="57980"/>
                </a:lnTo>
                <a:lnTo>
                  <a:pt x="43850" y="57930"/>
                </a:lnTo>
                <a:lnTo>
                  <a:pt x="43830" y="57900"/>
                </a:lnTo>
                <a:lnTo>
                  <a:pt x="43820" y="57880"/>
                </a:lnTo>
                <a:lnTo>
                  <a:pt x="43800" y="57870"/>
                </a:lnTo>
                <a:lnTo>
                  <a:pt x="43790" y="57860"/>
                </a:lnTo>
                <a:lnTo>
                  <a:pt x="43790" y="57850"/>
                </a:lnTo>
                <a:lnTo>
                  <a:pt x="43790" y="57840"/>
                </a:lnTo>
                <a:lnTo>
                  <a:pt x="43780" y="57830"/>
                </a:lnTo>
                <a:lnTo>
                  <a:pt x="43780" y="57820"/>
                </a:lnTo>
                <a:lnTo>
                  <a:pt x="43740" y="57800"/>
                </a:lnTo>
                <a:lnTo>
                  <a:pt x="43730" y="57790"/>
                </a:lnTo>
                <a:lnTo>
                  <a:pt x="43730" y="57780"/>
                </a:lnTo>
                <a:lnTo>
                  <a:pt x="43660" y="57710"/>
                </a:lnTo>
                <a:lnTo>
                  <a:pt x="43640" y="57690"/>
                </a:lnTo>
                <a:lnTo>
                  <a:pt x="43640" y="57680"/>
                </a:lnTo>
                <a:lnTo>
                  <a:pt x="43620" y="57670"/>
                </a:lnTo>
                <a:lnTo>
                  <a:pt x="43590" y="57640"/>
                </a:lnTo>
                <a:lnTo>
                  <a:pt x="43580" y="57630"/>
                </a:lnTo>
                <a:lnTo>
                  <a:pt x="43570" y="57630"/>
                </a:lnTo>
                <a:lnTo>
                  <a:pt x="43570" y="57620"/>
                </a:lnTo>
                <a:lnTo>
                  <a:pt x="43560" y="57610"/>
                </a:lnTo>
                <a:lnTo>
                  <a:pt x="43560" y="57600"/>
                </a:lnTo>
                <a:lnTo>
                  <a:pt x="43560" y="57590"/>
                </a:lnTo>
                <a:lnTo>
                  <a:pt x="43560" y="57570"/>
                </a:lnTo>
                <a:lnTo>
                  <a:pt x="43560" y="57560"/>
                </a:lnTo>
                <a:lnTo>
                  <a:pt x="43570" y="57550"/>
                </a:lnTo>
                <a:lnTo>
                  <a:pt x="43570" y="57540"/>
                </a:lnTo>
                <a:lnTo>
                  <a:pt x="43570" y="57530"/>
                </a:lnTo>
                <a:lnTo>
                  <a:pt x="43560" y="57510"/>
                </a:lnTo>
                <a:lnTo>
                  <a:pt x="43560" y="57500"/>
                </a:lnTo>
                <a:lnTo>
                  <a:pt x="43550" y="57490"/>
                </a:lnTo>
                <a:lnTo>
                  <a:pt x="43540" y="57490"/>
                </a:lnTo>
                <a:lnTo>
                  <a:pt x="43540" y="57480"/>
                </a:lnTo>
                <a:lnTo>
                  <a:pt x="43520" y="57480"/>
                </a:lnTo>
                <a:lnTo>
                  <a:pt x="43510" y="57470"/>
                </a:lnTo>
                <a:lnTo>
                  <a:pt x="43500" y="57460"/>
                </a:lnTo>
                <a:lnTo>
                  <a:pt x="43500" y="57450"/>
                </a:lnTo>
                <a:lnTo>
                  <a:pt x="43500" y="57440"/>
                </a:lnTo>
                <a:lnTo>
                  <a:pt x="43500" y="57430"/>
                </a:lnTo>
                <a:lnTo>
                  <a:pt x="43500" y="57410"/>
                </a:lnTo>
                <a:lnTo>
                  <a:pt x="43510" y="57400"/>
                </a:lnTo>
                <a:lnTo>
                  <a:pt x="43510" y="57390"/>
                </a:lnTo>
                <a:lnTo>
                  <a:pt x="43500" y="57350"/>
                </a:lnTo>
                <a:lnTo>
                  <a:pt x="43500" y="57340"/>
                </a:lnTo>
                <a:lnTo>
                  <a:pt x="43500" y="57330"/>
                </a:lnTo>
                <a:lnTo>
                  <a:pt x="43500" y="57320"/>
                </a:lnTo>
                <a:lnTo>
                  <a:pt x="43510" y="57300"/>
                </a:lnTo>
                <a:lnTo>
                  <a:pt x="43510" y="57290"/>
                </a:lnTo>
                <a:lnTo>
                  <a:pt x="43520" y="57270"/>
                </a:lnTo>
                <a:lnTo>
                  <a:pt x="43520" y="57260"/>
                </a:lnTo>
                <a:lnTo>
                  <a:pt x="43510" y="57250"/>
                </a:lnTo>
                <a:lnTo>
                  <a:pt x="43510" y="57240"/>
                </a:lnTo>
                <a:lnTo>
                  <a:pt x="43460" y="57220"/>
                </a:lnTo>
                <a:lnTo>
                  <a:pt x="43450" y="57200"/>
                </a:lnTo>
                <a:lnTo>
                  <a:pt x="43440" y="57200"/>
                </a:lnTo>
                <a:lnTo>
                  <a:pt x="43440" y="57190"/>
                </a:lnTo>
                <a:lnTo>
                  <a:pt x="43430" y="57170"/>
                </a:lnTo>
                <a:lnTo>
                  <a:pt x="43430" y="57160"/>
                </a:lnTo>
                <a:lnTo>
                  <a:pt x="43370" y="57120"/>
                </a:lnTo>
                <a:lnTo>
                  <a:pt x="43560" y="57080"/>
                </a:lnTo>
                <a:lnTo>
                  <a:pt x="43560" y="57070"/>
                </a:lnTo>
                <a:lnTo>
                  <a:pt x="43570" y="57070"/>
                </a:lnTo>
                <a:lnTo>
                  <a:pt x="43570" y="57050"/>
                </a:lnTo>
                <a:lnTo>
                  <a:pt x="43610" y="57040"/>
                </a:lnTo>
                <a:lnTo>
                  <a:pt x="43630" y="57040"/>
                </a:lnTo>
                <a:lnTo>
                  <a:pt x="43640" y="57030"/>
                </a:lnTo>
                <a:lnTo>
                  <a:pt x="43660" y="57020"/>
                </a:lnTo>
                <a:lnTo>
                  <a:pt x="43670" y="57020"/>
                </a:lnTo>
                <a:lnTo>
                  <a:pt x="43680" y="57020"/>
                </a:lnTo>
                <a:lnTo>
                  <a:pt x="43680" y="57030"/>
                </a:lnTo>
                <a:lnTo>
                  <a:pt x="43680" y="57040"/>
                </a:lnTo>
                <a:lnTo>
                  <a:pt x="43670" y="57060"/>
                </a:lnTo>
                <a:lnTo>
                  <a:pt x="43670" y="57080"/>
                </a:lnTo>
                <a:lnTo>
                  <a:pt x="43670" y="57090"/>
                </a:lnTo>
                <a:lnTo>
                  <a:pt x="43670" y="57100"/>
                </a:lnTo>
                <a:lnTo>
                  <a:pt x="43670" y="57110"/>
                </a:lnTo>
                <a:lnTo>
                  <a:pt x="43670" y="57120"/>
                </a:lnTo>
                <a:lnTo>
                  <a:pt x="43680" y="57120"/>
                </a:lnTo>
                <a:lnTo>
                  <a:pt x="43690" y="57130"/>
                </a:lnTo>
                <a:lnTo>
                  <a:pt x="43700" y="57130"/>
                </a:lnTo>
                <a:lnTo>
                  <a:pt x="43710" y="57130"/>
                </a:lnTo>
                <a:lnTo>
                  <a:pt x="43720" y="57130"/>
                </a:lnTo>
                <a:lnTo>
                  <a:pt x="43720" y="57120"/>
                </a:lnTo>
                <a:lnTo>
                  <a:pt x="43740" y="57090"/>
                </a:lnTo>
                <a:lnTo>
                  <a:pt x="43750" y="57090"/>
                </a:lnTo>
                <a:lnTo>
                  <a:pt x="43760" y="57080"/>
                </a:lnTo>
                <a:lnTo>
                  <a:pt x="43800" y="57070"/>
                </a:lnTo>
                <a:lnTo>
                  <a:pt x="43810" y="57070"/>
                </a:lnTo>
                <a:lnTo>
                  <a:pt x="43830" y="57080"/>
                </a:lnTo>
                <a:lnTo>
                  <a:pt x="43840" y="57080"/>
                </a:lnTo>
                <a:lnTo>
                  <a:pt x="43840" y="57090"/>
                </a:lnTo>
                <a:lnTo>
                  <a:pt x="43880" y="57120"/>
                </a:lnTo>
                <a:lnTo>
                  <a:pt x="43890" y="57120"/>
                </a:lnTo>
                <a:lnTo>
                  <a:pt x="43900" y="57130"/>
                </a:lnTo>
                <a:lnTo>
                  <a:pt x="43910" y="57130"/>
                </a:lnTo>
                <a:lnTo>
                  <a:pt x="43930" y="57120"/>
                </a:lnTo>
                <a:lnTo>
                  <a:pt x="43960" y="57110"/>
                </a:lnTo>
                <a:lnTo>
                  <a:pt x="43990" y="57100"/>
                </a:lnTo>
                <a:lnTo>
                  <a:pt x="44010" y="57080"/>
                </a:lnTo>
                <a:lnTo>
                  <a:pt x="44020" y="57050"/>
                </a:lnTo>
                <a:lnTo>
                  <a:pt x="44130" y="56930"/>
                </a:lnTo>
                <a:lnTo>
                  <a:pt x="44140" y="56920"/>
                </a:lnTo>
                <a:lnTo>
                  <a:pt x="44150" y="56920"/>
                </a:lnTo>
                <a:lnTo>
                  <a:pt x="44160" y="56930"/>
                </a:lnTo>
                <a:lnTo>
                  <a:pt x="44180" y="56940"/>
                </a:lnTo>
                <a:lnTo>
                  <a:pt x="44190" y="56940"/>
                </a:lnTo>
                <a:lnTo>
                  <a:pt x="44200" y="56940"/>
                </a:lnTo>
                <a:lnTo>
                  <a:pt x="44220" y="56930"/>
                </a:lnTo>
                <a:lnTo>
                  <a:pt x="44230" y="56930"/>
                </a:lnTo>
                <a:lnTo>
                  <a:pt x="44230" y="56920"/>
                </a:lnTo>
                <a:lnTo>
                  <a:pt x="44230" y="56910"/>
                </a:lnTo>
                <a:lnTo>
                  <a:pt x="44210" y="56850"/>
                </a:lnTo>
                <a:lnTo>
                  <a:pt x="44200" y="56840"/>
                </a:lnTo>
                <a:lnTo>
                  <a:pt x="44200" y="56830"/>
                </a:lnTo>
                <a:lnTo>
                  <a:pt x="44200" y="56820"/>
                </a:lnTo>
                <a:lnTo>
                  <a:pt x="44200" y="56800"/>
                </a:lnTo>
                <a:lnTo>
                  <a:pt x="44200" y="56790"/>
                </a:lnTo>
                <a:lnTo>
                  <a:pt x="44190" y="56750"/>
                </a:lnTo>
                <a:lnTo>
                  <a:pt x="44180" y="56710"/>
                </a:lnTo>
                <a:lnTo>
                  <a:pt x="44180" y="56700"/>
                </a:lnTo>
                <a:lnTo>
                  <a:pt x="44180" y="56690"/>
                </a:lnTo>
                <a:lnTo>
                  <a:pt x="44180" y="56680"/>
                </a:lnTo>
                <a:lnTo>
                  <a:pt x="44190" y="56680"/>
                </a:lnTo>
                <a:lnTo>
                  <a:pt x="44200" y="56670"/>
                </a:lnTo>
                <a:lnTo>
                  <a:pt x="44210" y="56650"/>
                </a:lnTo>
                <a:lnTo>
                  <a:pt x="44230" y="56640"/>
                </a:lnTo>
                <a:lnTo>
                  <a:pt x="44240" y="56630"/>
                </a:lnTo>
                <a:lnTo>
                  <a:pt x="44240" y="56610"/>
                </a:lnTo>
                <a:lnTo>
                  <a:pt x="44240" y="56600"/>
                </a:lnTo>
                <a:lnTo>
                  <a:pt x="44240" y="56540"/>
                </a:lnTo>
                <a:lnTo>
                  <a:pt x="44240" y="56530"/>
                </a:lnTo>
                <a:lnTo>
                  <a:pt x="44250" y="56530"/>
                </a:lnTo>
                <a:lnTo>
                  <a:pt x="44270" y="56540"/>
                </a:lnTo>
                <a:lnTo>
                  <a:pt x="44290" y="56540"/>
                </a:lnTo>
                <a:lnTo>
                  <a:pt x="44300" y="56530"/>
                </a:lnTo>
                <a:lnTo>
                  <a:pt x="44310" y="56530"/>
                </a:lnTo>
                <a:lnTo>
                  <a:pt x="44310" y="56510"/>
                </a:lnTo>
                <a:lnTo>
                  <a:pt x="44320" y="56510"/>
                </a:lnTo>
                <a:lnTo>
                  <a:pt x="44330" y="56510"/>
                </a:lnTo>
                <a:lnTo>
                  <a:pt x="44330" y="56500"/>
                </a:lnTo>
                <a:lnTo>
                  <a:pt x="44340" y="56500"/>
                </a:lnTo>
                <a:lnTo>
                  <a:pt x="44350" y="56500"/>
                </a:lnTo>
                <a:lnTo>
                  <a:pt x="44360" y="56490"/>
                </a:lnTo>
                <a:lnTo>
                  <a:pt x="44370" y="56480"/>
                </a:lnTo>
                <a:lnTo>
                  <a:pt x="44380" y="56480"/>
                </a:lnTo>
                <a:lnTo>
                  <a:pt x="44390" y="56480"/>
                </a:lnTo>
                <a:lnTo>
                  <a:pt x="44410" y="56490"/>
                </a:lnTo>
                <a:lnTo>
                  <a:pt x="44420" y="56490"/>
                </a:lnTo>
                <a:lnTo>
                  <a:pt x="44440" y="56490"/>
                </a:lnTo>
                <a:lnTo>
                  <a:pt x="44460" y="56490"/>
                </a:lnTo>
                <a:lnTo>
                  <a:pt x="44470" y="56490"/>
                </a:lnTo>
                <a:lnTo>
                  <a:pt x="44490" y="56510"/>
                </a:lnTo>
                <a:lnTo>
                  <a:pt x="44500" y="56530"/>
                </a:lnTo>
                <a:lnTo>
                  <a:pt x="44510" y="56540"/>
                </a:lnTo>
                <a:lnTo>
                  <a:pt x="44510" y="56550"/>
                </a:lnTo>
                <a:lnTo>
                  <a:pt x="44530" y="56560"/>
                </a:lnTo>
                <a:lnTo>
                  <a:pt x="44590" y="56580"/>
                </a:lnTo>
                <a:lnTo>
                  <a:pt x="44620" y="56600"/>
                </a:lnTo>
                <a:lnTo>
                  <a:pt x="44630" y="56610"/>
                </a:lnTo>
                <a:lnTo>
                  <a:pt x="44640" y="56630"/>
                </a:lnTo>
                <a:lnTo>
                  <a:pt x="44640" y="56640"/>
                </a:lnTo>
                <a:lnTo>
                  <a:pt x="44640" y="56650"/>
                </a:lnTo>
                <a:lnTo>
                  <a:pt x="44640" y="56660"/>
                </a:lnTo>
                <a:lnTo>
                  <a:pt x="44640" y="56670"/>
                </a:lnTo>
                <a:lnTo>
                  <a:pt x="44650" y="56680"/>
                </a:lnTo>
                <a:lnTo>
                  <a:pt x="44660" y="56700"/>
                </a:lnTo>
                <a:lnTo>
                  <a:pt x="44670" y="56700"/>
                </a:lnTo>
                <a:lnTo>
                  <a:pt x="44670" y="56710"/>
                </a:lnTo>
                <a:lnTo>
                  <a:pt x="44670" y="56720"/>
                </a:lnTo>
                <a:lnTo>
                  <a:pt x="44680" y="56730"/>
                </a:lnTo>
                <a:lnTo>
                  <a:pt x="44680" y="56740"/>
                </a:lnTo>
                <a:lnTo>
                  <a:pt x="44680" y="56750"/>
                </a:lnTo>
                <a:lnTo>
                  <a:pt x="44690" y="56760"/>
                </a:lnTo>
                <a:lnTo>
                  <a:pt x="44700" y="56770"/>
                </a:lnTo>
                <a:lnTo>
                  <a:pt x="44710" y="56760"/>
                </a:lnTo>
                <a:lnTo>
                  <a:pt x="44730" y="56750"/>
                </a:lnTo>
                <a:lnTo>
                  <a:pt x="44850" y="56730"/>
                </a:lnTo>
                <a:lnTo>
                  <a:pt x="44890" y="56770"/>
                </a:lnTo>
                <a:lnTo>
                  <a:pt x="44900" y="56780"/>
                </a:lnTo>
                <a:lnTo>
                  <a:pt x="44940" y="56790"/>
                </a:lnTo>
                <a:lnTo>
                  <a:pt x="44950" y="56790"/>
                </a:lnTo>
                <a:lnTo>
                  <a:pt x="44960" y="56780"/>
                </a:lnTo>
                <a:lnTo>
                  <a:pt x="44970" y="56780"/>
                </a:lnTo>
                <a:lnTo>
                  <a:pt x="45130" y="56770"/>
                </a:lnTo>
                <a:lnTo>
                  <a:pt x="45140" y="56770"/>
                </a:lnTo>
                <a:lnTo>
                  <a:pt x="45150" y="56780"/>
                </a:lnTo>
                <a:lnTo>
                  <a:pt x="45160" y="56800"/>
                </a:lnTo>
                <a:lnTo>
                  <a:pt x="45180" y="56810"/>
                </a:lnTo>
                <a:lnTo>
                  <a:pt x="45220" y="56810"/>
                </a:lnTo>
                <a:lnTo>
                  <a:pt x="45230" y="56810"/>
                </a:lnTo>
                <a:lnTo>
                  <a:pt x="45240" y="56810"/>
                </a:lnTo>
                <a:lnTo>
                  <a:pt x="45250" y="56810"/>
                </a:lnTo>
                <a:lnTo>
                  <a:pt x="45280" y="56800"/>
                </a:lnTo>
                <a:lnTo>
                  <a:pt x="45290" y="56810"/>
                </a:lnTo>
                <a:lnTo>
                  <a:pt x="45300" y="56810"/>
                </a:lnTo>
                <a:lnTo>
                  <a:pt x="45310" y="56820"/>
                </a:lnTo>
                <a:lnTo>
                  <a:pt x="45340" y="56820"/>
                </a:lnTo>
                <a:lnTo>
                  <a:pt x="45350" y="56820"/>
                </a:lnTo>
                <a:lnTo>
                  <a:pt x="45350" y="56830"/>
                </a:lnTo>
                <a:lnTo>
                  <a:pt x="45360" y="56830"/>
                </a:lnTo>
                <a:lnTo>
                  <a:pt x="45360" y="56840"/>
                </a:lnTo>
                <a:lnTo>
                  <a:pt x="45370" y="56860"/>
                </a:lnTo>
                <a:lnTo>
                  <a:pt x="45380" y="56870"/>
                </a:lnTo>
                <a:lnTo>
                  <a:pt x="45390" y="56880"/>
                </a:lnTo>
                <a:lnTo>
                  <a:pt x="45410" y="56880"/>
                </a:lnTo>
                <a:lnTo>
                  <a:pt x="45480" y="56890"/>
                </a:lnTo>
                <a:lnTo>
                  <a:pt x="45550" y="56870"/>
                </a:lnTo>
                <a:lnTo>
                  <a:pt x="45690" y="56870"/>
                </a:lnTo>
                <a:lnTo>
                  <a:pt x="45700" y="56880"/>
                </a:lnTo>
                <a:lnTo>
                  <a:pt x="45710" y="56890"/>
                </a:lnTo>
                <a:lnTo>
                  <a:pt x="45720" y="56890"/>
                </a:lnTo>
                <a:lnTo>
                  <a:pt x="45730" y="56900"/>
                </a:lnTo>
                <a:lnTo>
                  <a:pt x="45740" y="56890"/>
                </a:lnTo>
                <a:lnTo>
                  <a:pt x="45750" y="56890"/>
                </a:lnTo>
                <a:lnTo>
                  <a:pt x="45760" y="56880"/>
                </a:lnTo>
                <a:lnTo>
                  <a:pt x="45760" y="56870"/>
                </a:lnTo>
                <a:lnTo>
                  <a:pt x="45810" y="56870"/>
                </a:lnTo>
                <a:lnTo>
                  <a:pt x="45810" y="56860"/>
                </a:lnTo>
                <a:lnTo>
                  <a:pt x="45820" y="56860"/>
                </a:lnTo>
                <a:lnTo>
                  <a:pt x="45820" y="56850"/>
                </a:lnTo>
                <a:lnTo>
                  <a:pt x="45830" y="56840"/>
                </a:lnTo>
                <a:lnTo>
                  <a:pt x="45840" y="56840"/>
                </a:lnTo>
                <a:lnTo>
                  <a:pt x="45910" y="56830"/>
                </a:lnTo>
                <a:lnTo>
                  <a:pt x="45920" y="56830"/>
                </a:lnTo>
                <a:lnTo>
                  <a:pt x="45940" y="56840"/>
                </a:lnTo>
                <a:lnTo>
                  <a:pt x="45950" y="56840"/>
                </a:lnTo>
                <a:lnTo>
                  <a:pt x="45960" y="56840"/>
                </a:lnTo>
                <a:lnTo>
                  <a:pt x="45970" y="56820"/>
                </a:lnTo>
                <a:lnTo>
                  <a:pt x="45970" y="56800"/>
                </a:lnTo>
                <a:lnTo>
                  <a:pt x="45980" y="56790"/>
                </a:lnTo>
                <a:lnTo>
                  <a:pt x="45980" y="56780"/>
                </a:lnTo>
                <a:lnTo>
                  <a:pt x="46000" y="56760"/>
                </a:lnTo>
                <a:lnTo>
                  <a:pt x="46010" y="56760"/>
                </a:lnTo>
                <a:lnTo>
                  <a:pt x="46040" y="56760"/>
                </a:lnTo>
                <a:lnTo>
                  <a:pt x="46060" y="56750"/>
                </a:lnTo>
                <a:lnTo>
                  <a:pt x="46090" y="56730"/>
                </a:lnTo>
                <a:lnTo>
                  <a:pt x="46100" y="56720"/>
                </a:lnTo>
                <a:lnTo>
                  <a:pt x="46110" y="56710"/>
                </a:lnTo>
                <a:lnTo>
                  <a:pt x="46110" y="56700"/>
                </a:lnTo>
                <a:lnTo>
                  <a:pt x="46110" y="56690"/>
                </a:lnTo>
                <a:lnTo>
                  <a:pt x="46110" y="56680"/>
                </a:lnTo>
                <a:lnTo>
                  <a:pt x="46120" y="56670"/>
                </a:lnTo>
                <a:lnTo>
                  <a:pt x="46130" y="56660"/>
                </a:lnTo>
                <a:lnTo>
                  <a:pt x="46130" y="56650"/>
                </a:lnTo>
                <a:lnTo>
                  <a:pt x="46140" y="56650"/>
                </a:lnTo>
                <a:lnTo>
                  <a:pt x="46170" y="56640"/>
                </a:lnTo>
                <a:lnTo>
                  <a:pt x="46180" y="56640"/>
                </a:lnTo>
                <a:lnTo>
                  <a:pt x="46190" y="56640"/>
                </a:lnTo>
                <a:lnTo>
                  <a:pt x="46190" y="56630"/>
                </a:lnTo>
                <a:lnTo>
                  <a:pt x="46200" y="56620"/>
                </a:lnTo>
                <a:lnTo>
                  <a:pt x="46220" y="56600"/>
                </a:lnTo>
                <a:lnTo>
                  <a:pt x="46270" y="56540"/>
                </a:lnTo>
                <a:lnTo>
                  <a:pt x="46310" y="56510"/>
                </a:lnTo>
                <a:lnTo>
                  <a:pt x="46330" y="56500"/>
                </a:lnTo>
                <a:lnTo>
                  <a:pt x="46390" y="56500"/>
                </a:lnTo>
                <a:lnTo>
                  <a:pt x="46410" y="56490"/>
                </a:lnTo>
                <a:lnTo>
                  <a:pt x="46460" y="56450"/>
                </a:lnTo>
                <a:lnTo>
                  <a:pt x="46470" y="56440"/>
                </a:lnTo>
                <a:lnTo>
                  <a:pt x="46470" y="56420"/>
                </a:lnTo>
                <a:lnTo>
                  <a:pt x="46470" y="56410"/>
                </a:lnTo>
                <a:lnTo>
                  <a:pt x="46470" y="56400"/>
                </a:lnTo>
                <a:lnTo>
                  <a:pt x="46470" y="56390"/>
                </a:lnTo>
                <a:lnTo>
                  <a:pt x="46470" y="56380"/>
                </a:lnTo>
                <a:lnTo>
                  <a:pt x="46480" y="56370"/>
                </a:lnTo>
                <a:lnTo>
                  <a:pt x="46480" y="56360"/>
                </a:lnTo>
                <a:lnTo>
                  <a:pt x="46520" y="56310"/>
                </a:lnTo>
                <a:lnTo>
                  <a:pt x="46520" y="56300"/>
                </a:lnTo>
                <a:lnTo>
                  <a:pt x="46530" y="56290"/>
                </a:lnTo>
                <a:lnTo>
                  <a:pt x="46530" y="56280"/>
                </a:lnTo>
                <a:lnTo>
                  <a:pt x="46520" y="56260"/>
                </a:lnTo>
                <a:lnTo>
                  <a:pt x="46520" y="56250"/>
                </a:lnTo>
                <a:lnTo>
                  <a:pt x="46520" y="56240"/>
                </a:lnTo>
                <a:lnTo>
                  <a:pt x="46520" y="56230"/>
                </a:lnTo>
                <a:lnTo>
                  <a:pt x="46520" y="56220"/>
                </a:lnTo>
                <a:lnTo>
                  <a:pt x="46530" y="56220"/>
                </a:lnTo>
                <a:lnTo>
                  <a:pt x="46560" y="56190"/>
                </a:lnTo>
                <a:lnTo>
                  <a:pt x="46570" y="56160"/>
                </a:lnTo>
                <a:lnTo>
                  <a:pt x="46580" y="56160"/>
                </a:lnTo>
                <a:lnTo>
                  <a:pt x="46650" y="56090"/>
                </a:lnTo>
                <a:lnTo>
                  <a:pt x="46660" y="56080"/>
                </a:lnTo>
                <a:lnTo>
                  <a:pt x="46670" y="56070"/>
                </a:lnTo>
                <a:lnTo>
                  <a:pt x="46670" y="56060"/>
                </a:lnTo>
                <a:lnTo>
                  <a:pt x="46660" y="56060"/>
                </a:lnTo>
                <a:lnTo>
                  <a:pt x="46660" y="56050"/>
                </a:lnTo>
                <a:lnTo>
                  <a:pt x="46660" y="56040"/>
                </a:lnTo>
                <a:lnTo>
                  <a:pt x="46660" y="56030"/>
                </a:lnTo>
                <a:lnTo>
                  <a:pt x="46660" y="56020"/>
                </a:lnTo>
                <a:lnTo>
                  <a:pt x="46710" y="56000"/>
                </a:lnTo>
                <a:lnTo>
                  <a:pt x="46710" y="55990"/>
                </a:lnTo>
                <a:lnTo>
                  <a:pt x="46720" y="55990"/>
                </a:lnTo>
                <a:lnTo>
                  <a:pt x="46730" y="55940"/>
                </a:lnTo>
                <a:lnTo>
                  <a:pt x="46740" y="55930"/>
                </a:lnTo>
                <a:lnTo>
                  <a:pt x="46760" y="55900"/>
                </a:lnTo>
                <a:lnTo>
                  <a:pt x="46760" y="55890"/>
                </a:lnTo>
                <a:lnTo>
                  <a:pt x="46760" y="55860"/>
                </a:lnTo>
                <a:lnTo>
                  <a:pt x="46760" y="55850"/>
                </a:lnTo>
                <a:lnTo>
                  <a:pt x="46770" y="55830"/>
                </a:lnTo>
                <a:lnTo>
                  <a:pt x="46760" y="55820"/>
                </a:lnTo>
                <a:lnTo>
                  <a:pt x="46760" y="55810"/>
                </a:lnTo>
                <a:lnTo>
                  <a:pt x="46770" y="55810"/>
                </a:lnTo>
                <a:lnTo>
                  <a:pt x="46770" y="55800"/>
                </a:lnTo>
                <a:lnTo>
                  <a:pt x="46800" y="55790"/>
                </a:lnTo>
                <a:lnTo>
                  <a:pt x="46850" y="55750"/>
                </a:lnTo>
                <a:lnTo>
                  <a:pt x="46860" y="55740"/>
                </a:lnTo>
                <a:lnTo>
                  <a:pt x="46910" y="55730"/>
                </a:lnTo>
                <a:lnTo>
                  <a:pt x="46920" y="55730"/>
                </a:lnTo>
                <a:lnTo>
                  <a:pt x="46930" y="55740"/>
                </a:lnTo>
                <a:lnTo>
                  <a:pt x="46940" y="55750"/>
                </a:lnTo>
                <a:lnTo>
                  <a:pt x="46950" y="55760"/>
                </a:lnTo>
                <a:lnTo>
                  <a:pt x="46970" y="55750"/>
                </a:lnTo>
                <a:lnTo>
                  <a:pt x="46990" y="55740"/>
                </a:lnTo>
                <a:lnTo>
                  <a:pt x="47000" y="55730"/>
                </a:lnTo>
                <a:lnTo>
                  <a:pt x="47000" y="55720"/>
                </a:lnTo>
                <a:lnTo>
                  <a:pt x="47000" y="55710"/>
                </a:lnTo>
                <a:lnTo>
                  <a:pt x="47000" y="55700"/>
                </a:lnTo>
                <a:lnTo>
                  <a:pt x="47000" y="55690"/>
                </a:lnTo>
                <a:lnTo>
                  <a:pt x="47010" y="55680"/>
                </a:lnTo>
                <a:lnTo>
                  <a:pt x="47020" y="55660"/>
                </a:lnTo>
                <a:lnTo>
                  <a:pt x="47030" y="55650"/>
                </a:lnTo>
                <a:lnTo>
                  <a:pt x="47030" y="55630"/>
                </a:lnTo>
                <a:lnTo>
                  <a:pt x="47040" y="55620"/>
                </a:lnTo>
                <a:lnTo>
                  <a:pt x="47050" y="55600"/>
                </a:lnTo>
                <a:lnTo>
                  <a:pt x="47050" y="55590"/>
                </a:lnTo>
                <a:lnTo>
                  <a:pt x="47050" y="55580"/>
                </a:lnTo>
                <a:lnTo>
                  <a:pt x="47040" y="55570"/>
                </a:lnTo>
                <a:lnTo>
                  <a:pt x="47040" y="55560"/>
                </a:lnTo>
                <a:lnTo>
                  <a:pt x="47040" y="55550"/>
                </a:lnTo>
                <a:lnTo>
                  <a:pt x="47040" y="55540"/>
                </a:lnTo>
                <a:lnTo>
                  <a:pt x="47040" y="55530"/>
                </a:lnTo>
                <a:lnTo>
                  <a:pt x="47040" y="55520"/>
                </a:lnTo>
                <a:lnTo>
                  <a:pt x="47050" y="55500"/>
                </a:lnTo>
                <a:lnTo>
                  <a:pt x="47050" y="55490"/>
                </a:lnTo>
                <a:lnTo>
                  <a:pt x="47050" y="55480"/>
                </a:lnTo>
                <a:lnTo>
                  <a:pt x="47050" y="55470"/>
                </a:lnTo>
                <a:lnTo>
                  <a:pt x="47050" y="55460"/>
                </a:lnTo>
                <a:lnTo>
                  <a:pt x="47050" y="55450"/>
                </a:lnTo>
                <a:lnTo>
                  <a:pt x="47060" y="55450"/>
                </a:lnTo>
                <a:lnTo>
                  <a:pt x="47070" y="55440"/>
                </a:lnTo>
                <a:lnTo>
                  <a:pt x="47080" y="55430"/>
                </a:lnTo>
                <a:lnTo>
                  <a:pt x="47080" y="55420"/>
                </a:lnTo>
                <a:lnTo>
                  <a:pt x="47090" y="55420"/>
                </a:lnTo>
                <a:lnTo>
                  <a:pt x="47100" y="55410"/>
                </a:lnTo>
                <a:lnTo>
                  <a:pt x="47110" y="55400"/>
                </a:lnTo>
                <a:lnTo>
                  <a:pt x="47110" y="55390"/>
                </a:lnTo>
                <a:lnTo>
                  <a:pt x="47110" y="55370"/>
                </a:lnTo>
                <a:lnTo>
                  <a:pt x="47100" y="55360"/>
                </a:lnTo>
                <a:lnTo>
                  <a:pt x="47100" y="55350"/>
                </a:lnTo>
                <a:lnTo>
                  <a:pt x="47090" y="55350"/>
                </a:lnTo>
                <a:lnTo>
                  <a:pt x="47090" y="55340"/>
                </a:lnTo>
                <a:lnTo>
                  <a:pt x="47080" y="55340"/>
                </a:lnTo>
                <a:lnTo>
                  <a:pt x="47050" y="55340"/>
                </a:lnTo>
                <a:lnTo>
                  <a:pt x="47040" y="55340"/>
                </a:lnTo>
                <a:lnTo>
                  <a:pt x="47040" y="55330"/>
                </a:lnTo>
                <a:lnTo>
                  <a:pt x="47040" y="55320"/>
                </a:lnTo>
                <a:lnTo>
                  <a:pt x="47040" y="55310"/>
                </a:lnTo>
                <a:lnTo>
                  <a:pt x="47100" y="55280"/>
                </a:lnTo>
                <a:lnTo>
                  <a:pt x="47120" y="55250"/>
                </a:lnTo>
                <a:lnTo>
                  <a:pt x="47140" y="55240"/>
                </a:lnTo>
                <a:lnTo>
                  <a:pt x="47230" y="55230"/>
                </a:lnTo>
                <a:lnTo>
                  <a:pt x="47250" y="55240"/>
                </a:lnTo>
                <a:lnTo>
                  <a:pt x="47260" y="55240"/>
                </a:lnTo>
                <a:lnTo>
                  <a:pt x="47280" y="55220"/>
                </a:lnTo>
                <a:lnTo>
                  <a:pt x="47290" y="55220"/>
                </a:lnTo>
                <a:lnTo>
                  <a:pt x="47300" y="55240"/>
                </a:lnTo>
                <a:lnTo>
                  <a:pt x="47310" y="55250"/>
                </a:lnTo>
                <a:lnTo>
                  <a:pt x="47320" y="55250"/>
                </a:lnTo>
                <a:lnTo>
                  <a:pt x="47330" y="55250"/>
                </a:lnTo>
                <a:lnTo>
                  <a:pt x="47340" y="55240"/>
                </a:lnTo>
                <a:lnTo>
                  <a:pt x="47350" y="55240"/>
                </a:lnTo>
                <a:lnTo>
                  <a:pt x="47390" y="55220"/>
                </a:lnTo>
                <a:lnTo>
                  <a:pt x="47400" y="55210"/>
                </a:lnTo>
                <a:lnTo>
                  <a:pt x="47400" y="55200"/>
                </a:lnTo>
                <a:lnTo>
                  <a:pt x="47410" y="55190"/>
                </a:lnTo>
                <a:lnTo>
                  <a:pt x="47420" y="55180"/>
                </a:lnTo>
                <a:lnTo>
                  <a:pt x="47420" y="55170"/>
                </a:lnTo>
                <a:lnTo>
                  <a:pt x="47440" y="55170"/>
                </a:lnTo>
                <a:lnTo>
                  <a:pt x="47450" y="55160"/>
                </a:lnTo>
                <a:lnTo>
                  <a:pt x="47460" y="55160"/>
                </a:lnTo>
                <a:lnTo>
                  <a:pt x="47470" y="55170"/>
                </a:lnTo>
                <a:lnTo>
                  <a:pt x="47480" y="55170"/>
                </a:lnTo>
                <a:lnTo>
                  <a:pt x="47480" y="55180"/>
                </a:lnTo>
                <a:lnTo>
                  <a:pt x="47480" y="55190"/>
                </a:lnTo>
                <a:lnTo>
                  <a:pt x="47480" y="55210"/>
                </a:lnTo>
                <a:lnTo>
                  <a:pt x="47480" y="55220"/>
                </a:lnTo>
                <a:lnTo>
                  <a:pt x="47490" y="55220"/>
                </a:lnTo>
                <a:lnTo>
                  <a:pt x="47490" y="55230"/>
                </a:lnTo>
                <a:lnTo>
                  <a:pt x="47500" y="55240"/>
                </a:lnTo>
                <a:lnTo>
                  <a:pt x="47520" y="55250"/>
                </a:lnTo>
                <a:lnTo>
                  <a:pt x="47540" y="55250"/>
                </a:lnTo>
                <a:lnTo>
                  <a:pt x="47550" y="55250"/>
                </a:lnTo>
                <a:lnTo>
                  <a:pt x="47570" y="55240"/>
                </a:lnTo>
                <a:lnTo>
                  <a:pt x="47600" y="55220"/>
                </a:lnTo>
                <a:lnTo>
                  <a:pt x="47610" y="55220"/>
                </a:lnTo>
                <a:lnTo>
                  <a:pt x="47620" y="55210"/>
                </a:lnTo>
                <a:lnTo>
                  <a:pt x="47630" y="55200"/>
                </a:lnTo>
                <a:lnTo>
                  <a:pt x="47690" y="55170"/>
                </a:lnTo>
                <a:lnTo>
                  <a:pt x="47700" y="55170"/>
                </a:lnTo>
                <a:lnTo>
                  <a:pt x="47700" y="55160"/>
                </a:lnTo>
                <a:lnTo>
                  <a:pt x="47710" y="55150"/>
                </a:lnTo>
                <a:lnTo>
                  <a:pt x="47710" y="55130"/>
                </a:lnTo>
                <a:lnTo>
                  <a:pt x="47740" y="55110"/>
                </a:lnTo>
                <a:lnTo>
                  <a:pt x="47770" y="55100"/>
                </a:lnTo>
                <a:lnTo>
                  <a:pt x="47780" y="55100"/>
                </a:lnTo>
                <a:lnTo>
                  <a:pt x="47790" y="55110"/>
                </a:lnTo>
                <a:lnTo>
                  <a:pt x="47790" y="55120"/>
                </a:lnTo>
                <a:lnTo>
                  <a:pt x="47800" y="55120"/>
                </a:lnTo>
                <a:lnTo>
                  <a:pt x="47840" y="55130"/>
                </a:lnTo>
                <a:lnTo>
                  <a:pt x="47850" y="55130"/>
                </a:lnTo>
                <a:lnTo>
                  <a:pt x="47860" y="55120"/>
                </a:lnTo>
                <a:lnTo>
                  <a:pt x="47870" y="55120"/>
                </a:lnTo>
                <a:lnTo>
                  <a:pt x="47880" y="55120"/>
                </a:lnTo>
                <a:lnTo>
                  <a:pt x="47880" y="55130"/>
                </a:lnTo>
                <a:lnTo>
                  <a:pt x="47890" y="55130"/>
                </a:lnTo>
                <a:lnTo>
                  <a:pt x="47900" y="55140"/>
                </a:lnTo>
                <a:lnTo>
                  <a:pt x="47900" y="55150"/>
                </a:lnTo>
                <a:lnTo>
                  <a:pt x="47960" y="55170"/>
                </a:lnTo>
                <a:lnTo>
                  <a:pt x="47980" y="55170"/>
                </a:lnTo>
                <a:lnTo>
                  <a:pt x="47990" y="55170"/>
                </a:lnTo>
                <a:lnTo>
                  <a:pt x="48000" y="55160"/>
                </a:lnTo>
                <a:lnTo>
                  <a:pt x="48000" y="55150"/>
                </a:lnTo>
                <a:lnTo>
                  <a:pt x="47990" y="55140"/>
                </a:lnTo>
                <a:lnTo>
                  <a:pt x="48000" y="55130"/>
                </a:lnTo>
                <a:lnTo>
                  <a:pt x="48010" y="55120"/>
                </a:lnTo>
                <a:lnTo>
                  <a:pt x="48040" y="55110"/>
                </a:lnTo>
                <a:lnTo>
                  <a:pt x="48040" y="55100"/>
                </a:lnTo>
                <a:lnTo>
                  <a:pt x="48060" y="55070"/>
                </a:lnTo>
                <a:lnTo>
                  <a:pt x="48060" y="55060"/>
                </a:lnTo>
                <a:lnTo>
                  <a:pt x="48060" y="55050"/>
                </a:lnTo>
                <a:lnTo>
                  <a:pt x="48060" y="55040"/>
                </a:lnTo>
                <a:lnTo>
                  <a:pt x="48060" y="55030"/>
                </a:lnTo>
                <a:lnTo>
                  <a:pt x="48070" y="55020"/>
                </a:lnTo>
                <a:lnTo>
                  <a:pt x="48070" y="55010"/>
                </a:lnTo>
                <a:lnTo>
                  <a:pt x="48080" y="55000"/>
                </a:lnTo>
                <a:lnTo>
                  <a:pt x="48090" y="54990"/>
                </a:lnTo>
                <a:lnTo>
                  <a:pt x="48110" y="55000"/>
                </a:lnTo>
                <a:lnTo>
                  <a:pt x="48100" y="55020"/>
                </a:lnTo>
                <a:lnTo>
                  <a:pt x="48100" y="55030"/>
                </a:lnTo>
                <a:lnTo>
                  <a:pt x="48110" y="55030"/>
                </a:lnTo>
                <a:lnTo>
                  <a:pt x="48140" y="55020"/>
                </a:lnTo>
                <a:lnTo>
                  <a:pt x="48140" y="55010"/>
                </a:lnTo>
                <a:lnTo>
                  <a:pt x="48150" y="55010"/>
                </a:lnTo>
                <a:lnTo>
                  <a:pt x="48160" y="55010"/>
                </a:lnTo>
                <a:lnTo>
                  <a:pt x="48160" y="55020"/>
                </a:lnTo>
                <a:lnTo>
                  <a:pt x="48160" y="55030"/>
                </a:lnTo>
                <a:lnTo>
                  <a:pt x="48150" y="55040"/>
                </a:lnTo>
                <a:lnTo>
                  <a:pt x="48150" y="55050"/>
                </a:lnTo>
                <a:lnTo>
                  <a:pt x="48150" y="55060"/>
                </a:lnTo>
                <a:lnTo>
                  <a:pt x="48160" y="55060"/>
                </a:lnTo>
                <a:lnTo>
                  <a:pt x="48190" y="55070"/>
                </a:lnTo>
                <a:lnTo>
                  <a:pt x="48190" y="55080"/>
                </a:lnTo>
                <a:lnTo>
                  <a:pt x="48200" y="55090"/>
                </a:lnTo>
                <a:lnTo>
                  <a:pt x="48200" y="55100"/>
                </a:lnTo>
                <a:lnTo>
                  <a:pt x="48200" y="55110"/>
                </a:lnTo>
                <a:lnTo>
                  <a:pt x="48210" y="55100"/>
                </a:lnTo>
                <a:lnTo>
                  <a:pt x="48220" y="55090"/>
                </a:lnTo>
                <a:lnTo>
                  <a:pt x="48220" y="55080"/>
                </a:lnTo>
                <a:lnTo>
                  <a:pt x="48230" y="55080"/>
                </a:lnTo>
                <a:lnTo>
                  <a:pt x="48280" y="55080"/>
                </a:lnTo>
                <a:lnTo>
                  <a:pt x="48330" y="55070"/>
                </a:lnTo>
                <a:lnTo>
                  <a:pt x="48340" y="55060"/>
                </a:lnTo>
                <a:lnTo>
                  <a:pt x="48340" y="55050"/>
                </a:lnTo>
                <a:lnTo>
                  <a:pt x="48350" y="55030"/>
                </a:lnTo>
                <a:lnTo>
                  <a:pt x="48350" y="55020"/>
                </a:lnTo>
                <a:lnTo>
                  <a:pt x="48360" y="55010"/>
                </a:lnTo>
                <a:lnTo>
                  <a:pt x="48370" y="55000"/>
                </a:lnTo>
                <a:lnTo>
                  <a:pt x="48360" y="54990"/>
                </a:lnTo>
                <a:lnTo>
                  <a:pt x="48360" y="54980"/>
                </a:lnTo>
                <a:lnTo>
                  <a:pt x="48360" y="54970"/>
                </a:lnTo>
                <a:lnTo>
                  <a:pt x="48370" y="54960"/>
                </a:lnTo>
                <a:lnTo>
                  <a:pt x="48370" y="54950"/>
                </a:lnTo>
                <a:lnTo>
                  <a:pt x="48370" y="54920"/>
                </a:lnTo>
                <a:lnTo>
                  <a:pt x="48380" y="54910"/>
                </a:lnTo>
                <a:lnTo>
                  <a:pt x="48380" y="54900"/>
                </a:lnTo>
                <a:lnTo>
                  <a:pt x="48390" y="54890"/>
                </a:lnTo>
                <a:lnTo>
                  <a:pt x="48430" y="54880"/>
                </a:lnTo>
                <a:lnTo>
                  <a:pt x="48480" y="54880"/>
                </a:lnTo>
                <a:lnTo>
                  <a:pt x="48490" y="54880"/>
                </a:lnTo>
                <a:lnTo>
                  <a:pt x="48510" y="54910"/>
                </a:lnTo>
                <a:lnTo>
                  <a:pt x="48520" y="54910"/>
                </a:lnTo>
                <a:lnTo>
                  <a:pt x="48540" y="54920"/>
                </a:lnTo>
                <a:lnTo>
                  <a:pt x="48550" y="54930"/>
                </a:lnTo>
                <a:lnTo>
                  <a:pt x="48550" y="54940"/>
                </a:lnTo>
                <a:lnTo>
                  <a:pt x="48550" y="54950"/>
                </a:lnTo>
                <a:lnTo>
                  <a:pt x="48560" y="54950"/>
                </a:lnTo>
                <a:lnTo>
                  <a:pt x="48590" y="54960"/>
                </a:lnTo>
                <a:lnTo>
                  <a:pt x="48620" y="54980"/>
                </a:lnTo>
                <a:lnTo>
                  <a:pt x="48630" y="54990"/>
                </a:lnTo>
                <a:lnTo>
                  <a:pt x="48630" y="55000"/>
                </a:lnTo>
                <a:lnTo>
                  <a:pt x="48640" y="55000"/>
                </a:lnTo>
                <a:lnTo>
                  <a:pt x="48650" y="54990"/>
                </a:lnTo>
                <a:lnTo>
                  <a:pt x="48660" y="54990"/>
                </a:lnTo>
                <a:lnTo>
                  <a:pt x="48670" y="54990"/>
                </a:lnTo>
                <a:lnTo>
                  <a:pt x="48680" y="54990"/>
                </a:lnTo>
                <a:lnTo>
                  <a:pt x="48690" y="55000"/>
                </a:lnTo>
                <a:lnTo>
                  <a:pt x="48700" y="55010"/>
                </a:lnTo>
                <a:lnTo>
                  <a:pt x="48710" y="55010"/>
                </a:lnTo>
                <a:lnTo>
                  <a:pt x="48730" y="55020"/>
                </a:lnTo>
                <a:lnTo>
                  <a:pt x="48740" y="55020"/>
                </a:lnTo>
                <a:lnTo>
                  <a:pt x="48750" y="55020"/>
                </a:lnTo>
                <a:lnTo>
                  <a:pt x="48760" y="55020"/>
                </a:lnTo>
                <a:lnTo>
                  <a:pt x="48770" y="55020"/>
                </a:lnTo>
                <a:lnTo>
                  <a:pt x="48770" y="55030"/>
                </a:lnTo>
                <a:lnTo>
                  <a:pt x="48770" y="55040"/>
                </a:lnTo>
                <a:lnTo>
                  <a:pt x="48770" y="55050"/>
                </a:lnTo>
                <a:lnTo>
                  <a:pt x="48790" y="55060"/>
                </a:lnTo>
                <a:lnTo>
                  <a:pt x="48790" y="55070"/>
                </a:lnTo>
                <a:lnTo>
                  <a:pt x="48800" y="55070"/>
                </a:lnTo>
                <a:lnTo>
                  <a:pt x="48800" y="55090"/>
                </a:lnTo>
                <a:lnTo>
                  <a:pt x="48800" y="55100"/>
                </a:lnTo>
                <a:lnTo>
                  <a:pt x="48810" y="55100"/>
                </a:lnTo>
                <a:lnTo>
                  <a:pt x="48810" y="55110"/>
                </a:lnTo>
                <a:lnTo>
                  <a:pt x="48830" y="55120"/>
                </a:lnTo>
                <a:lnTo>
                  <a:pt x="48830" y="55130"/>
                </a:lnTo>
                <a:lnTo>
                  <a:pt x="48830" y="55140"/>
                </a:lnTo>
                <a:lnTo>
                  <a:pt x="48830" y="55150"/>
                </a:lnTo>
                <a:lnTo>
                  <a:pt x="48830" y="55160"/>
                </a:lnTo>
                <a:lnTo>
                  <a:pt x="48840" y="55160"/>
                </a:lnTo>
                <a:lnTo>
                  <a:pt x="48850" y="55160"/>
                </a:lnTo>
                <a:lnTo>
                  <a:pt x="48860" y="55160"/>
                </a:lnTo>
                <a:lnTo>
                  <a:pt x="48910" y="55170"/>
                </a:lnTo>
                <a:lnTo>
                  <a:pt x="48910" y="55180"/>
                </a:lnTo>
                <a:lnTo>
                  <a:pt x="48920" y="55180"/>
                </a:lnTo>
                <a:lnTo>
                  <a:pt x="48920" y="55190"/>
                </a:lnTo>
                <a:lnTo>
                  <a:pt x="48920" y="55200"/>
                </a:lnTo>
                <a:lnTo>
                  <a:pt x="48920" y="55230"/>
                </a:lnTo>
                <a:lnTo>
                  <a:pt x="48920" y="55240"/>
                </a:lnTo>
                <a:lnTo>
                  <a:pt x="48930" y="55240"/>
                </a:lnTo>
                <a:lnTo>
                  <a:pt x="48930" y="55250"/>
                </a:lnTo>
                <a:lnTo>
                  <a:pt x="48940" y="55260"/>
                </a:lnTo>
                <a:lnTo>
                  <a:pt x="48950" y="55260"/>
                </a:lnTo>
                <a:lnTo>
                  <a:pt x="48960" y="55260"/>
                </a:lnTo>
                <a:lnTo>
                  <a:pt x="48990" y="55250"/>
                </a:lnTo>
                <a:lnTo>
                  <a:pt x="49010" y="55250"/>
                </a:lnTo>
                <a:lnTo>
                  <a:pt x="49060" y="55260"/>
                </a:lnTo>
                <a:lnTo>
                  <a:pt x="49090" y="55260"/>
                </a:lnTo>
                <a:lnTo>
                  <a:pt x="49110" y="55270"/>
                </a:lnTo>
                <a:lnTo>
                  <a:pt x="49120" y="55270"/>
                </a:lnTo>
                <a:lnTo>
                  <a:pt x="49130" y="55270"/>
                </a:lnTo>
                <a:lnTo>
                  <a:pt x="49150" y="55270"/>
                </a:lnTo>
                <a:lnTo>
                  <a:pt x="49160" y="55270"/>
                </a:lnTo>
                <a:lnTo>
                  <a:pt x="49160" y="55280"/>
                </a:lnTo>
                <a:lnTo>
                  <a:pt x="49160" y="55290"/>
                </a:lnTo>
                <a:lnTo>
                  <a:pt x="49160" y="55310"/>
                </a:lnTo>
                <a:lnTo>
                  <a:pt x="49160" y="55320"/>
                </a:lnTo>
                <a:lnTo>
                  <a:pt x="49160" y="55330"/>
                </a:lnTo>
                <a:lnTo>
                  <a:pt x="49160" y="55340"/>
                </a:lnTo>
                <a:lnTo>
                  <a:pt x="49170" y="55340"/>
                </a:lnTo>
                <a:lnTo>
                  <a:pt x="49170" y="55350"/>
                </a:lnTo>
                <a:lnTo>
                  <a:pt x="49190" y="55360"/>
                </a:lnTo>
                <a:lnTo>
                  <a:pt x="49200" y="55380"/>
                </a:lnTo>
                <a:lnTo>
                  <a:pt x="49210" y="55380"/>
                </a:lnTo>
                <a:lnTo>
                  <a:pt x="49230" y="55380"/>
                </a:lnTo>
                <a:lnTo>
                  <a:pt x="49290" y="55390"/>
                </a:lnTo>
                <a:lnTo>
                  <a:pt x="49300" y="55390"/>
                </a:lnTo>
                <a:lnTo>
                  <a:pt x="49310" y="55390"/>
                </a:lnTo>
                <a:lnTo>
                  <a:pt x="49310" y="55400"/>
                </a:lnTo>
                <a:lnTo>
                  <a:pt x="49320" y="55410"/>
                </a:lnTo>
                <a:lnTo>
                  <a:pt x="49360" y="55410"/>
                </a:lnTo>
                <a:lnTo>
                  <a:pt x="49370" y="55410"/>
                </a:lnTo>
                <a:lnTo>
                  <a:pt x="49370" y="55420"/>
                </a:lnTo>
                <a:lnTo>
                  <a:pt x="49370" y="55430"/>
                </a:lnTo>
                <a:lnTo>
                  <a:pt x="49360" y="55430"/>
                </a:lnTo>
                <a:lnTo>
                  <a:pt x="49360" y="55440"/>
                </a:lnTo>
                <a:lnTo>
                  <a:pt x="49360" y="55450"/>
                </a:lnTo>
                <a:lnTo>
                  <a:pt x="49360" y="55460"/>
                </a:lnTo>
                <a:lnTo>
                  <a:pt x="49360" y="55470"/>
                </a:lnTo>
                <a:lnTo>
                  <a:pt x="49360" y="55480"/>
                </a:lnTo>
                <a:lnTo>
                  <a:pt x="49360" y="55500"/>
                </a:lnTo>
                <a:lnTo>
                  <a:pt x="49360" y="55510"/>
                </a:lnTo>
                <a:lnTo>
                  <a:pt x="49370" y="55530"/>
                </a:lnTo>
                <a:lnTo>
                  <a:pt x="49380" y="55540"/>
                </a:lnTo>
                <a:lnTo>
                  <a:pt x="49390" y="55540"/>
                </a:lnTo>
                <a:lnTo>
                  <a:pt x="49400" y="55550"/>
                </a:lnTo>
                <a:lnTo>
                  <a:pt x="49410" y="55550"/>
                </a:lnTo>
                <a:lnTo>
                  <a:pt x="49420" y="55540"/>
                </a:lnTo>
                <a:lnTo>
                  <a:pt x="49430" y="55540"/>
                </a:lnTo>
                <a:lnTo>
                  <a:pt x="49520" y="55530"/>
                </a:lnTo>
                <a:lnTo>
                  <a:pt x="49560" y="55530"/>
                </a:lnTo>
                <a:lnTo>
                  <a:pt x="49570" y="55530"/>
                </a:lnTo>
                <a:lnTo>
                  <a:pt x="49600" y="55490"/>
                </a:lnTo>
                <a:lnTo>
                  <a:pt x="49600" y="55480"/>
                </a:lnTo>
                <a:lnTo>
                  <a:pt x="49610" y="55480"/>
                </a:lnTo>
                <a:lnTo>
                  <a:pt x="49620" y="55480"/>
                </a:lnTo>
                <a:lnTo>
                  <a:pt x="49720" y="55510"/>
                </a:lnTo>
                <a:lnTo>
                  <a:pt x="49730" y="55510"/>
                </a:lnTo>
                <a:lnTo>
                  <a:pt x="49740" y="55490"/>
                </a:lnTo>
                <a:lnTo>
                  <a:pt x="49750" y="55480"/>
                </a:lnTo>
                <a:lnTo>
                  <a:pt x="49760" y="55480"/>
                </a:lnTo>
                <a:lnTo>
                  <a:pt x="49770" y="55490"/>
                </a:lnTo>
                <a:lnTo>
                  <a:pt x="49780" y="55490"/>
                </a:lnTo>
                <a:lnTo>
                  <a:pt x="49790" y="55500"/>
                </a:lnTo>
                <a:lnTo>
                  <a:pt x="49840" y="55530"/>
                </a:lnTo>
                <a:lnTo>
                  <a:pt x="49850" y="55540"/>
                </a:lnTo>
                <a:lnTo>
                  <a:pt x="49850" y="55550"/>
                </a:lnTo>
                <a:lnTo>
                  <a:pt x="49840" y="55550"/>
                </a:lnTo>
                <a:lnTo>
                  <a:pt x="49820" y="55560"/>
                </a:lnTo>
                <a:lnTo>
                  <a:pt x="49820" y="55570"/>
                </a:lnTo>
                <a:lnTo>
                  <a:pt x="49810" y="55570"/>
                </a:lnTo>
                <a:lnTo>
                  <a:pt x="49800" y="55580"/>
                </a:lnTo>
                <a:lnTo>
                  <a:pt x="49800" y="55590"/>
                </a:lnTo>
                <a:lnTo>
                  <a:pt x="49800" y="55600"/>
                </a:lnTo>
                <a:lnTo>
                  <a:pt x="49800" y="55610"/>
                </a:lnTo>
                <a:lnTo>
                  <a:pt x="49970" y="55690"/>
                </a:lnTo>
                <a:lnTo>
                  <a:pt x="49960" y="55700"/>
                </a:lnTo>
                <a:lnTo>
                  <a:pt x="49960" y="55710"/>
                </a:lnTo>
                <a:lnTo>
                  <a:pt x="49950" y="55730"/>
                </a:lnTo>
                <a:lnTo>
                  <a:pt x="49940" y="55740"/>
                </a:lnTo>
                <a:lnTo>
                  <a:pt x="49940" y="55750"/>
                </a:lnTo>
                <a:lnTo>
                  <a:pt x="49940" y="55760"/>
                </a:lnTo>
                <a:lnTo>
                  <a:pt x="49950" y="55780"/>
                </a:lnTo>
                <a:lnTo>
                  <a:pt x="49950" y="55790"/>
                </a:lnTo>
                <a:lnTo>
                  <a:pt x="49940" y="55790"/>
                </a:lnTo>
                <a:lnTo>
                  <a:pt x="49930" y="55800"/>
                </a:lnTo>
                <a:lnTo>
                  <a:pt x="49930" y="55790"/>
                </a:lnTo>
                <a:lnTo>
                  <a:pt x="49910" y="55780"/>
                </a:lnTo>
                <a:lnTo>
                  <a:pt x="49900" y="55770"/>
                </a:lnTo>
                <a:lnTo>
                  <a:pt x="49860" y="55770"/>
                </a:lnTo>
                <a:lnTo>
                  <a:pt x="49840" y="55760"/>
                </a:lnTo>
                <a:lnTo>
                  <a:pt x="49830" y="55750"/>
                </a:lnTo>
                <a:lnTo>
                  <a:pt x="49820" y="55750"/>
                </a:lnTo>
                <a:lnTo>
                  <a:pt x="49810" y="55740"/>
                </a:lnTo>
                <a:lnTo>
                  <a:pt x="49810" y="55730"/>
                </a:lnTo>
                <a:lnTo>
                  <a:pt x="49800" y="55720"/>
                </a:lnTo>
                <a:lnTo>
                  <a:pt x="49790" y="55720"/>
                </a:lnTo>
                <a:lnTo>
                  <a:pt x="49780" y="55720"/>
                </a:lnTo>
                <a:lnTo>
                  <a:pt x="49770" y="55720"/>
                </a:lnTo>
                <a:lnTo>
                  <a:pt x="49760" y="55730"/>
                </a:lnTo>
                <a:lnTo>
                  <a:pt x="49720" y="55800"/>
                </a:lnTo>
                <a:lnTo>
                  <a:pt x="49720" y="55810"/>
                </a:lnTo>
                <a:lnTo>
                  <a:pt x="49720" y="55820"/>
                </a:lnTo>
                <a:lnTo>
                  <a:pt x="49720" y="55830"/>
                </a:lnTo>
                <a:lnTo>
                  <a:pt x="49720" y="55840"/>
                </a:lnTo>
                <a:lnTo>
                  <a:pt x="49720" y="55850"/>
                </a:lnTo>
                <a:lnTo>
                  <a:pt x="49730" y="55860"/>
                </a:lnTo>
                <a:lnTo>
                  <a:pt x="49750" y="55850"/>
                </a:lnTo>
                <a:lnTo>
                  <a:pt x="49760" y="55850"/>
                </a:lnTo>
                <a:lnTo>
                  <a:pt x="49770" y="55850"/>
                </a:lnTo>
                <a:lnTo>
                  <a:pt x="49770" y="55860"/>
                </a:lnTo>
                <a:lnTo>
                  <a:pt x="49770" y="55870"/>
                </a:lnTo>
                <a:lnTo>
                  <a:pt x="49770" y="55890"/>
                </a:lnTo>
                <a:lnTo>
                  <a:pt x="49760" y="55900"/>
                </a:lnTo>
                <a:lnTo>
                  <a:pt x="49770" y="55910"/>
                </a:lnTo>
                <a:lnTo>
                  <a:pt x="49770" y="55930"/>
                </a:lnTo>
                <a:lnTo>
                  <a:pt x="49770" y="55950"/>
                </a:lnTo>
                <a:lnTo>
                  <a:pt x="49770" y="55960"/>
                </a:lnTo>
                <a:lnTo>
                  <a:pt x="49770" y="55980"/>
                </a:lnTo>
                <a:lnTo>
                  <a:pt x="49770" y="55990"/>
                </a:lnTo>
                <a:lnTo>
                  <a:pt x="49760" y="56000"/>
                </a:lnTo>
                <a:lnTo>
                  <a:pt x="49750" y="56010"/>
                </a:lnTo>
                <a:lnTo>
                  <a:pt x="49740" y="56010"/>
                </a:lnTo>
                <a:lnTo>
                  <a:pt x="49740" y="56000"/>
                </a:lnTo>
                <a:lnTo>
                  <a:pt x="49730" y="56000"/>
                </a:lnTo>
                <a:lnTo>
                  <a:pt x="49730" y="56010"/>
                </a:lnTo>
                <a:lnTo>
                  <a:pt x="49720" y="56020"/>
                </a:lnTo>
                <a:lnTo>
                  <a:pt x="49710" y="56030"/>
                </a:lnTo>
                <a:lnTo>
                  <a:pt x="49690" y="56040"/>
                </a:lnTo>
                <a:lnTo>
                  <a:pt x="49690" y="56050"/>
                </a:lnTo>
                <a:lnTo>
                  <a:pt x="49680" y="56050"/>
                </a:lnTo>
                <a:lnTo>
                  <a:pt x="49680" y="56060"/>
                </a:lnTo>
                <a:lnTo>
                  <a:pt x="49680" y="56070"/>
                </a:lnTo>
                <a:lnTo>
                  <a:pt x="49680" y="56090"/>
                </a:lnTo>
                <a:lnTo>
                  <a:pt x="49680" y="56100"/>
                </a:lnTo>
                <a:lnTo>
                  <a:pt x="49690" y="56110"/>
                </a:lnTo>
                <a:lnTo>
                  <a:pt x="49700" y="56110"/>
                </a:lnTo>
                <a:lnTo>
                  <a:pt x="49700" y="56120"/>
                </a:lnTo>
                <a:lnTo>
                  <a:pt x="49700" y="56130"/>
                </a:lnTo>
                <a:lnTo>
                  <a:pt x="49690" y="56150"/>
                </a:lnTo>
                <a:lnTo>
                  <a:pt x="49680" y="56150"/>
                </a:lnTo>
                <a:lnTo>
                  <a:pt x="49660" y="56160"/>
                </a:lnTo>
                <a:lnTo>
                  <a:pt x="49650" y="56160"/>
                </a:lnTo>
                <a:lnTo>
                  <a:pt x="49640" y="56150"/>
                </a:lnTo>
                <a:lnTo>
                  <a:pt x="49640" y="56160"/>
                </a:lnTo>
                <a:lnTo>
                  <a:pt x="49630" y="56160"/>
                </a:lnTo>
                <a:lnTo>
                  <a:pt x="49630" y="56170"/>
                </a:lnTo>
                <a:lnTo>
                  <a:pt x="49630" y="56180"/>
                </a:lnTo>
                <a:lnTo>
                  <a:pt x="49630" y="56190"/>
                </a:lnTo>
                <a:lnTo>
                  <a:pt x="49640" y="56190"/>
                </a:lnTo>
                <a:lnTo>
                  <a:pt x="49630" y="56200"/>
                </a:lnTo>
                <a:lnTo>
                  <a:pt x="49600" y="56230"/>
                </a:lnTo>
                <a:lnTo>
                  <a:pt x="49590" y="56230"/>
                </a:lnTo>
                <a:lnTo>
                  <a:pt x="49580" y="56240"/>
                </a:lnTo>
                <a:lnTo>
                  <a:pt x="49580" y="56250"/>
                </a:lnTo>
                <a:lnTo>
                  <a:pt x="49610" y="56290"/>
                </a:lnTo>
                <a:lnTo>
                  <a:pt x="49610" y="56300"/>
                </a:lnTo>
                <a:lnTo>
                  <a:pt x="49600" y="56320"/>
                </a:lnTo>
                <a:lnTo>
                  <a:pt x="49600" y="56340"/>
                </a:lnTo>
                <a:lnTo>
                  <a:pt x="49590" y="56360"/>
                </a:lnTo>
                <a:lnTo>
                  <a:pt x="49580" y="56380"/>
                </a:lnTo>
                <a:lnTo>
                  <a:pt x="49580" y="56400"/>
                </a:lnTo>
                <a:lnTo>
                  <a:pt x="49590" y="56400"/>
                </a:lnTo>
                <a:lnTo>
                  <a:pt x="49600" y="56410"/>
                </a:lnTo>
                <a:lnTo>
                  <a:pt x="49600" y="56400"/>
                </a:lnTo>
                <a:lnTo>
                  <a:pt x="49610" y="56400"/>
                </a:lnTo>
                <a:lnTo>
                  <a:pt x="49610" y="56390"/>
                </a:lnTo>
                <a:lnTo>
                  <a:pt x="49620" y="56380"/>
                </a:lnTo>
                <a:lnTo>
                  <a:pt x="49630" y="56370"/>
                </a:lnTo>
                <a:lnTo>
                  <a:pt x="49640" y="56370"/>
                </a:lnTo>
                <a:lnTo>
                  <a:pt x="49650" y="56380"/>
                </a:lnTo>
                <a:lnTo>
                  <a:pt x="49660" y="56390"/>
                </a:lnTo>
                <a:lnTo>
                  <a:pt x="49670" y="56390"/>
                </a:lnTo>
                <a:lnTo>
                  <a:pt x="49680" y="56390"/>
                </a:lnTo>
                <a:lnTo>
                  <a:pt x="49690" y="56400"/>
                </a:lnTo>
                <a:lnTo>
                  <a:pt x="49690" y="56410"/>
                </a:lnTo>
                <a:lnTo>
                  <a:pt x="49690" y="56420"/>
                </a:lnTo>
                <a:lnTo>
                  <a:pt x="49690" y="56430"/>
                </a:lnTo>
                <a:lnTo>
                  <a:pt x="49690" y="56460"/>
                </a:lnTo>
                <a:lnTo>
                  <a:pt x="49690" y="56470"/>
                </a:lnTo>
                <a:lnTo>
                  <a:pt x="49690" y="56480"/>
                </a:lnTo>
                <a:lnTo>
                  <a:pt x="49700" y="56480"/>
                </a:lnTo>
                <a:lnTo>
                  <a:pt x="49710" y="56480"/>
                </a:lnTo>
                <a:lnTo>
                  <a:pt x="49720" y="56480"/>
                </a:lnTo>
                <a:lnTo>
                  <a:pt x="49740" y="56470"/>
                </a:lnTo>
                <a:lnTo>
                  <a:pt x="49750" y="56470"/>
                </a:lnTo>
                <a:lnTo>
                  <a:pt x="49760" y="56470"/>
                </a:lnTo>
                <a:lnTo>
                  <a:pt x="49770" y="56480"/>
                </a:lnTo>
                <a:lnTo>
                  <a:pt x="49770" y="56490"/>
                </a:lnTo>
                <a:lnTo>
                  <a:pt x="49780" y="56520"/>
                </a:lnTo>
                <a:lnTo>
                  <a:pt x="49770" y="56530"/>
                </a:lnTo>
                <a:lnTo>
                  <a:pt x="49770" y="56550"/>
                </a:lnTo>
                <a:lnTo>
                  <a:pt x="49760" y="56540"/>
                </a:lnTo>
                <a:lnTo>
                  <a:pt x="49740" y="56540"/>
                </a:lnTo>
                <a:lnTo>
                  <a:pt x="49720" y="56560"/>
                </a:lnTo>
                <a:lnTo>
                  <a:pt x="49710" y="56580"/>
                </a:lnTo>
                <a:lnTo>
                  <a:pt x="49710" y="56620"/>
                </a:lnTo>
                <a:lnTo>
                  <a:pt x="49710" y="56630"/>
                </a:lnTo>
                <a:lnTo>
                  <a:pt x="49710" y="56650"/>
                </a:lnTo>
                <a:lnTo>
                  <a:pt x="49680" y="56680"/>
                </a:lnTo>
                <a:lnTo>
                  <a:pt x="49680" y="56700"/>
                </a:lnTo>
                <a:lnTo>
                  <a:pt x="49670" y="56740"/>
                </a:lnTo>
                <a:lnTo>
                  <a:pt x="49630" y="56830"/>
                </a:lnTo>
                <a:lnTo>
                  <a:pt x="49610" y="56860"/>
                </a:lnTo>
                <a:lnTo>
                  <a:pt x="49590" y="56880"/>
                </a:lnTo>
                <a:lnTo>
                  <a:pt x="49570" y="56900"/>
                </a:lnTo>
                <a:lnTo>
                  <a:pt x="49450" y="56930"/>
                </a:lnTo>
                <a:lnTo>
                  <a:pt x="49390" y="56960"/>
                </a:lnTo>
                <a:lnTo>
                  <a:pt x="49350" y="57020"/>
                </a:lnTo>
                <a:lnTo>
                  <a:pt x="49350" y="57040"/>
                </a:lnTo>
                <a:lnTo>
                  <a:pt x="49330" y="57080"/>
                </a:lnTo>
                <a:lnTo>
                  <a:pt x="49320" y="57100"/>
                </a:lnTo>
                <a:lnTo>
                  <a:pt x="49320" y="57120"/>
                </a:lnTo>
                <a:lnTo>
                  <a:pt x="49330" y="57160"/>
                </a:lnTo>
                <a:lnTo>
                  <a:pt x="49330" y="57190"/>
                </a:lnTo>
                <a:lnTo>
                  <a:pt x="49320" y="57200"/>
                </a:lnTo>
                <a:lnTo>
                  <a:pt x="49270" y="57190"/>
                </a:lnTo>
                <a:lnTo>
                  <a:pt x="49250" y="57200"/>
                </a:lnTo>
                <a:lnTo>
                  <a:pt x="49220" y="57210"/>
                </a:lnTo>
                <a:lnTo>
                  <a:pt x="49210" y="57210"/>
                </a:lnTo>
                <a:lnTo>
                  <a:pt x="49210" y="57220"/>
                </a:lnTo>
                <a:lnTo>
                  <a:pt x="49190" y="57240"/>
                </a:lnTo>
                <a:lnTo>
                  <a:pt x="49170" y="57310"/>
                </a:lnTo>
                <a:lnTo>
                  <a:pt x="49160" y="57330"/>
                </a:lnTo>
                <a:lnTo>
                  <a:pt x="49140" y="57350"/>
                </a:lnTo>
                <a:lnTo>
                  <a:pt x="49130" y="57360"/>
                </a:lnTo>
                <a:lnTo>
                  <a:pt x="49130" y="57380"/>
                </a:lnTo>
                <a:lnTo>
                  <a:pt x="49130" y="57390"/>
                </a:lnTo>
                <a:lnTo>
                  <a:pt x="49140" y="57430"/>
                </a:lnTo>
                <a:lnTo>
                  <a:pt x="49140" y="57450"/>
                </a:lnTo>
                <a:lnTo>
                  <a:pt x="49140" y="57470"/>
                </a:lnTo>
                <a:lnTo>
                  <a:pt x="49120" y="57510"/>
                </a:lnTo>
                <a:lnTo>
                  <a:pt x="49120" y="57530"/>
                </a:lnTo>
                <a:lnTo>
                  <a:pt x="49110" y="57560"/>
                </a:lnTo>
                <a:lnTo>
                  <a:pt x="49100" y="57590"/>
                </a:lnTo>
                <a:lnTo>
                  <a:pt x="49060" y="57680"/>
                </a:lnTo>
                <a:lnTo>
                  <a:pt x="49060" y="57710"/>
                </a:lnTo>
                <a:lnTo>
                  <a:pt x="49080" y="57740"/>
                </a:lnTo>
                <a:lnTo>
                  <a:pt x="49100" y="57760"/>
                </a:lnTo>
                <a:lnTo>
                  <a:pt x="49130" y="57780"/>
                </a:lnTo>
                <a:lnTo>
                  <a:pt x="49140" y="57790"/>
                </a:lnTo>
                <a:lnTo>
                  <a:pt x="49140" y="57810"/>
                </a:lnTo>
                <a:lnTo>
                  <a:pt x="49150" y="57820"/>
                </a:lnTo>
                <a:lnTo>
                  <a:pt x="49170" y="57830"/>
                </a:lnTo>
                <a:lnTo>
                  <a:pt x="49180" y="57840"/>
                </a:lnTo>
                <a:lnTo>
                  <a:pt x="49150" y="57880"/>
                </a:lnTo>
                <a:lnTo>
                  <a:pt x="49150" y="57910"/>
                </a:lnTo>
                <a:lnTo>
                  <a:pt x="49170" y="57960"/>
                </a:lnTo>
                <a:lnTo>
                  <a:pt x="49200" y="58040"/>
                </a:lnTo>
                <a:lnTo>
                  <a:pt x="49210" y="58060"/>
                </a:lnTo>
                <a:lnTo>
                  <a:pt x="49220" y="58070"/>
                </a:lnTo>
                <a:lnTo>
                  <a:pt x="49270" y="58110"/>
                </a:lnTo>
                <a:lnTo>
                  <a:pt x="49280" y="58110"/>
                </a:lnTo>
                <a:lnTo>
                  <a:pt x="49320" y="58120"/>
                </a:lnTo>
                <a:lnTo>
                  <a:pt x="49340" y="58130"/>
                </a:lnTo>
                <a:lnTo>
                  <a:pt x="49350" y="58140"/>
                </a:lnTo>
                <a:lnTo>
                  <a:pt x="49370" y="58160"/>
                </a:lnTo>
                <a:lnTo>
                  <a:pt x="49370" y="58180"/>
                </a:lnTo>
                <a:lnTo>
                  <a:pt x="49370" y="58220"/>
                </a:lnTo>
                <a:lnTo>
                  <a:pt x="49350" y="58270"/>
                </a:lnTo>
                <a:lnTo>
                  <a:pt x="49350" y="58310"/>
                </a:lnTo>
                <a:lnTo>
                  <a:pt x="49350" y="58340"/>
                </a:lnTo>
                <a:lnTo>
                  <a:pt x="49350" y="58350"/>
                </a:lnTo>
                <a:lnTo>
                  <a:pt x="49350" y="58370"/>
                </a:lnTo>
                <a:lnTo>
                  <a:pt x="49350" y="58390"/>
                </a:lnTo>
                <a:lnTo>
                  <a:pt x="49250" y="58600"/>
                </a:lnTo>
                <a:lnTo>
                  <a:pt x="49210" y="58640"/>
                </a:lnTo>
                <a:lnTo>
                  <a:pt x="49120" y="58690"/>
                </a:lnTo>
                <a:lnTo>
                  <a:pt x="49100" y="58710"/>
                </a:lnTo>
                <a:lnTo>
                  <a:pt x="49090" y="58740"/>
                </a:lnTo>
                <a:lnTo>
                  <a:pt x="49070" y="58740"/>
                </a:lnTo>
                <a:lnTo>
                  <a:pt x="49060" y="58730"/>
                </a:lnTo>
                <a:lnTo>
                  <a:pt x="49040" y="58710"/>
                </a:lnTo>
                <a:lnTo>
                  <a:pt x="49030" y="58700"/>
                </a:lnTo>
                <a:lnTo>
                  <a:pt x="49010" y="58710"/>
                </a:lnTo>
                <a:lnTo>
                  <a:pt x="48960" y="58740"/>
                </a:lnTo>
                <a:lnTo>
                  <a:pt x="48910" y="58750"/>
                </a:lnTo>
                <a:lnTo>
                  <a:pt x="48910" y="58760"/>
                </a:lnTo>
                <a:lnTo>
                  <a:pt x="48910" y="58770"/>
                </a:lnTo>
                <a:lnTo>
                  <a:pt x="48920" y="58790"/>
                </a:lnTo>
                <a:lnTo>
                  <a:pt x="48910" y="58820"/>
                </a:lnTo>
                <a:lnTo>
                  <a:pt x="48890" y="58840"/>
                </a:lnTo>
                <a:lnTo>
                  <a:pt x="48850" y="58870"/>
                </a:lnTo>
                <a:lnTo>
                  <a:pt x="48800" y="58910"/>
                </a:lnTo>
                <a:lnTo>
                  <a:pt x="48770" y="58930"/>
                </a:lnTo>
                <a:lnTo>
                  <a:pt x="48740" y="58930"/>
                </a:lnTo>
                <a:lnTo>
                  <a:pt x="48720" y="58930"/>
                </a:lnTo>
                <a:lnTo>
                  <a:pt x="48680" y="58930"/>
                </a:lnTo>
                <a:lnTo>
                  <a:pt x="48650" y="58910"/>
                </a:lnTo>
                <a:lnTo>
                  <a:pt x="48630" y="58890"/>
                </a:lnTo>
                <a:lnTo>
                  <a:pt x="48630" y="58870"/>
                </a:lnTo>
                <a:lnTo>
                  <a:pt x="48620" y="58860"/>
                </a:lnTo>
                <a:lnTo>
                  <a:pt x="48610" y="58860"/>
                </a:lnTo>
                <a:lnTo>
                  <a:pt x="48590" y="58850"/>
                </a:lnTo>
                <a:lnTo>
                  <a:pt x="48580" y="58840"/>
                </a:lnTo>
                <a:lnTo>
                  <a:pt x="48560" y="58800"/>
                </a:lnTo>
                <a:lnTo>
                  <a:pt x="48530" y="58780"/>
                </a:lnTo>
                <a:lnTo>
                  <a:pt x="48370" y="58750"/>
                </a:lnTo>
                <a:lnTo>
                  <a:pt x="48350" y="58760"/>
                </a:lnTo>
                <a:lnTo>
                  <a:pt x="48320" y="58790"/>
                </a:lnTo>
                <a:lnTo>
                  <a:pt x="48310" y="58800"/>
                </a:lnTo>
                <a:lnTo>
                  <a:pt x="48290" y="58810"/>
                </a:lnTo>
                <a:lnTo>
                  <a:pt x="48280" y="58800"/>
                </a:lnTo>
                <a:lnTo>
                  <a:pt x="48270" y="58780"/>
                </a:lnTo>
                <a:lnTo>
                  <a:pt x="48260" y="58760"/>
                </a:lnTo>
                <a:lnTo>
                  <a:pt x="48260" y="58750"/>
                </a:lnTo>
                <a:lnTo>
                  <a:pt x="48240" y="58740"/>
                </a:lnTo>
                <a:lnTo>
                  <a:pt x="48220" y="58740"/>
                </a:lnTo>
                <a:lnTo>
                  <a:pt x="48210" y="58750"/>
                </a:lnTo>
                <a:lnTo>
                  <a:pt x="48180" y="58770"/>
                </a:lnTo>
                <a:lnTo>
                  <a:pt x="48160" y="58780"/>
                </a:lnTo>
                <a:lnTo>
                  <a:pt x="48140" y="58780"/>
                </a:lnTo>
                <a:lnTo>
                  <a:pt x="48130" y="58770"/>
                </a:lnTo>
                <a:lnTo>
                  <a:pt x="48100" y="58740"/>
                </a:lnTo>
                <a:lnTo>
                  <a:pt x="48070" y="58720"/>
                </a:lnTo>
                <a:lnTo>
                  <a:pt x="47980" y="58670"/>
                </a:lnTo>
                <a:lnTo>
                  <a:pt x="47970" y="58670"/>
                </a:lnTo>
                <a:lnTo>
                  <a:pt x="47960" y="58670"/>
                </a:lnTo>
                <a:lnTo>
                  <a:pt x="47950" y="58670"/>
                </a:lnTo>
                <a:lnTo>
                  <a:pt x="47940" y="58670"/>
                </a:lnTo>
                <a:lnTo>
                  <a:pt x="47930" y="58680"/>
                </a:lnTo>
                <a:lnTo>
                  <a:pt x="47930" y="58690"/>
                </a:lnTo>
                <a:lnTo>
                  <a:pt x="47920" y="58700"/>
                </a:lnTo>
                <a:lnTo>
                  <a:pt x="47910" y="58710"/>
                </a:lnTo>
                <a:lnTo>
                  <a:pt x="47890" y="58730"/>
                </a:lnTo>
                <a:lnTo>
                  <a:pt x="47880" y="58720"/>
                </a:lnTo>
                <a:lnTo>
                  <a:pt x="47870" y="58700"/>
                </a:lnTo>
                <a:lnTo>
                  <a:pt x="47860" y="58670"/>
                </a:lnTo>
                <a:lnTo>
                  <a:pt x="47840" y="58650"/>
                </a:lnTo>
                <a:lnTo>
                  <a:pt x="47820" y="58650"/>
                </a:lnTo>
                <a:lnTo>
                  <a:pt x="47790" y="58660"/>
                </a:lnTo>
                <a:lnTo>
                  <a:pt x="47780" y="58670"/>
                </a:lnTo>
                <a:lnTo>
                  <a:pt x="47750" y="58710"/>
                </a:lnTo>
                <a:lnTo>
                  <a:pt x="47730" y="58720"/>
                </a:lnTo>
                <a:lnTo>
                  <a:pt x="47670" y="58730"/>
                </a:lnTo>
                <a:lnTo>
                  <a:pt x="47650" y="58740"/>
                </a:lnTo>
                <a:lnTo>
                  <a:pt x="47640" y="58760"/>
                </a:lnTo>
                <a:lnTo>
                  <a:pt x="47630" y="58770"/>
                </a:lnTo>
                <a:lnTo>
                  <a:pt x="47610" y="58780"/>
                </a:lnTo>
                <a:lnTo>
                  <a:pt x="47600" y="58770"/>
                </a:lnTo>
                <a:lnTo>
                  <a:pt x="47590" y="58760"/>
                </a:lnTo>
                <a:lnTo>
                  <a:pt x="47580" y="58750"/>
                </a:lnTo>
                <a:lnTo>
                  <a:pt x="47550" y="58730"/>
                </a:lnTo>
                <a:lnTo>
                  <a:pt x="47520" y="58720"/>
                </a:lnTo>
                <a:lnTo>
                  <a:pt x="47350" y="58720"/>
                </a:lnTo>
                <a:lnTo>
                  <a:pt x="47320" y="58700"/>
                </a:lnTo>
                <a:lnTo>
                  <a:pt x="47310" y="58700"/>
                </a:lnTo>
                <a:lnTo>
                  <a:pt x="47300" y="58670"/>
                </a:lnTo>
                <a:lnTo>
                  <a:pt x="47290" y="58640"/>
                </a:lnTo>
                <a:lnTo>
                  <a:pt x="47270" y="58630"/>
                </a:lnTo>
                <a:lnTo>
                  <a:pt x="47250" y="58620"/>
                </a:lnTo>
                <a:lnTo>
                  <a:pt x="47140" y="58630"/>
                </a:lnTo>
                <a:lnTo>
                  <a:pt x="47080" y="58650"/>
                </a:lnTo>
                <a:lnTo>
                  <a:pt x="47060" y="58650"/>
                </a:lnTo>
                <a:lnTo>
                  <a:pt x="47050" y="58650"/>
                </a:lnTo>
                <a:lnTo>
                  <a:pt x="47040" y="58640"/>
                </a:lnTo>
                <a:lnTo>
                  <a:pt x="47030" y="58610"/>
                </a:lnTo>
                <a:lnTo>
                  <a:pt x="47030" y="58600"/>
                </a:lnTo>
                <a:lnTo>
                  <a:pt x="47000" y="58570"/>
                </a:lnTo>
                <a:lnTo>
                  <a:pt x="46990" y="58560"/>
                </a:lnTo>
                <a:lnTo>
                  <a:pt x="46990" y="58550"/>
                </a:lnTo>
                <a:lnTo>
                  <a:pt x="46980" y="58530"/>
                </a:lnTo>
                <a:lnTo>
                  <a:pt x="46980" y="58520"/>
                </a:lnTo>
                <a:lnTo>
                  <a:pt x="46970" y="58510"/>
                </a:lnTo>
                <a:lnTo>
                  <a:pt x="46920" y="58490"/>
                </a:lnTo>
                <a:lnTo>
                  <a:pt x="46900" y="58470"/>
                </a:lnTo>
                <a:lnTo>
                  <a:pt x="46890" y="58450"/>
                </a:lnTo>
                <a:lnTo>
                  <a:pt x="46890" y="58420"/>
                </a:lnTo>
                <a:lnTo>
                  <a:pt x="46880" y="58370"/>
                </a:lnTo>
                <a:lnTo>
                  <a:pt x="46880" y="58270"/>
                </a:lnTo>
                <a:lnTo>
                  <a:pt x="46870" y="58250"/>
                </a:lnTo>
                <a:lnTo>
                  <a:pt x="46850" y="58180"/>
                </a:lnTo>
                <a:lnTo>
                  <a:pt x="46850" y="58150"/>
                </a:lnTo>
                <a:lnTo>
                  <a:pt x="46840" y="58130"/>
                </a:lnTo>
                <a:lnTo>
                  <a:pt x="46830" y="58120"/>
                </a:lnTo>
                <a:lnTo>
                  <a:pt x="46820" y="58110"/>
                </a:lnTo>
                <a:lnTo>
                  <a:pt x="46600" y="58100"/>
                </a:lnTo>
                <a:lnTo>
                  <a:pt x="46380" y="58090"/>
                </a:lnTo>
                <a:lnTo>
                  <a:pt x="46310" y="58070"/>
                </a:lnTo>
                <a:lnTo>
                  <a:pt x="46160" y="58080"/>
                </a:lnTo>
                <a:lnTo>
                  <a:pt x="46130" y="58080"/>
                </a:lnTo>
                <a:lnTo>
                  <a:pt x="46110" y="58080"/>
                </a:lnTo>
                <a:lnTo>
                  <a:pt x="46070" y="58070"/>
                </a:lnTo>
                <a:lnTo>
                  <a:pt x="46060" y="58060"/>
                </a:lnTo>
                <a:lnTo>
                  <a:pt x="46050" y="58050"/>
                </a:lnTo>
                <a:lnTo>
                  <a:pt x="46050" y="58040"/>
                </a:lnTo>
                <a:lnTo>
                  <a:pt x="46040" y="58020"/>
                </a:lnTo>
                <a:lnTo>
                  <a:pt x="46030" y="57980"/>
                </a:lnTo>
                <a:lnTo>
                  <a:pt x="46030" y="57940"/>
                </a:lnTo>
                <a:lnTo>
                  <a:pt x="46020" y="57900"/>
                </a:lnTo>
                <a:lnTo>
                  <a:pt x="45990" y="57890"/>
                </a:lnTo>
                <a:lnTo>
                  <a:pt x="45960" y="57880"/>
                </a:lnTo>
                <a:lnTo>
                  <a:pt x="45920" y="57890"/>
                </a:lnTo>
                <a:lnTo>
                  <a:pt x="45890" y="57910"/>
                </a:lnTo>
                <a:lnTo>
                  <a:pt x="45890" y="57920"/>
                </a:lnTo>
                <a:lnTo>
                  <a:pt x="45890" y="57960"/>
                </a:lnTo>
                <a:lnTo>
                  <a:pt x="45880" y="57970"/>
                </a:lnTo>
                <a:lnTo>
                  <a:pt x="45870" y="57990"/>
                </a:lnTo>
                <a:lnTo>
                  <a:pt x="45850" y="58000"/>
                </a:lnTo>
                <a:lnTo>
                  <a:pt x="45840" y="58000"/>
                </a:lnTo>
                <a:lnTo>
                  <a:pt x="45820" y="58000"/>
                </a:lnTo>
                <a:lnTo>
                  <a:pt x="45800" y="57990"/>
                </a:lnTo>
                <a:lnTo>
                  <a:pt x="45760" y="57940"/>
                </a:lnTo>
                <a:lnTo>
                  <a:pt x="45740" y="57920"/>
                </a:lnTo>
                <a:lnTo>
                  <a:pt x="45720" y="57910"/>
                </a:lnTo>
                <a:lnTo>
                  <a:pt x="45700" y="57890"/>
                </a:lnTo>
                <a:lnTo>
                  <a:pt x="45680" y="57870"/>
                </a:lnTo>
                <a:lnTo>
                  <a:pt x="45670" y="57830"/>
                </a:lnTo>
                <a:lnTo>
                  <a:pt x="45660" y="57810"/>
                </a:lnTo>
                <a:lnTo>
                  <a:pt x="45640" y="57810"/>
                </a:lnTo>
                <a:lnTo>
                  <a:pt x="45630" y="57820"/>
                </a:lnTo>
                <a:lnTo>
                  <a:pt x="45610" y="57820"/>
                </a:lnTo>
                <a:lnTo>
                  <a:pt x="45610" y="57840"/>
                </a:lnTo>
                <a:lnTo>
                  <a:pt x="45600" y="57850"/>
                </a:lnTo>
                <a:lnTo>
                  <a:pt x="45600" y="57870"/>
                </a:lnTo>
                <a:lnTo>
                  <a:pt x="45600" y="57890"/>
                </a:lnTo>
                <a:lnTo>
                  <a:pt x="45570" y="57960"/>
                </a:lnTo>
                <a:lnTo>
                  <a:pt x="45520" y="57990"/>
                </a:lnTo>
                <a:lnTo>
                  <a:pt x="45460" y="57990"/>
                </a:lnTo>
                <a:lnTo>
                  <a:pt x="45350" y="57970"/>
                </a:lnTo>
                <a:lnTo>
                  <a:pt x="45310" y="57980"/>
                </a:lnTo>
                <a:lnTo>
                  <a:pt x="45260" y="57990"/>
                </a:lnTo>
                <a:lnTo>
                  <a:pt x="45220" y="58020"/>
                </a:lnTo>
                <a:lnTo>
                  <a:pt x="45200" y="58040"/>
                </a:lnTo>
                <a:lnTo>
                  <a:pt x="45170" y="58100"/>
                </a:lnTo>
                <a:lnTo>
                  <a:pt x="45150" y="58120"/>
                </a:lnTo>
                <a:lnTo>
                  <a:pt x="45090" y="58140"/>
                </a:lnTo>
                <a:lnTo>
                  <a:pt x="45070" y="58160"/>
                </a:lnTo>
                <a:lnTo>
                  <a:pt x="45070" y="58180"/>
                </a:lnTo>
                <a:lnTo>
                  <a:pt x="45060" y="58200"/>
                </a:lnTo>
                <a:lnTo>
                  <a:pt x="45050" y="58210"/>
                </a:lnTo>
                <a:lnTo>
                  <a:pt x="45030" y="58220"/>
                </a:lnTo>
                <a:lnTo>
                  <a:pt x="44980" y="58210"/>
                </a:lnTo>
                <a:lnTo>
                  <a:pt x="44950" y="58210"/>
                </a:lnTo>
                <a:lnTo>
                  <a:pt x="44890" y="58240"/>
                </a:lnTo>
                <a:lnTo>
                  <a:pt x="44870" y="58250"/>
                </a:lnTo>
                <a:lnTo>
                  <a:pt x="44800" y="58250"/>
                </a:lnTo>
                <a:lnTo>
                  <a:pt x="44770" y="58260"/>
                </a:lnTo>
                <a:lnTo>
                  <a:pt x="44760" y="58280"/>
                </a:lnTo>
                <a:lnTo>
                  <a:pt x="44710" y="58330"/>
                </a:lnTo>
                <a:lnTo>
                  <a:pt x="44690" y="58350"/>
                </a:lnTo>
                <a:lnTo>
                  <a:pt x="44640" y="58370"/>
                </a:lnTo>
                <a:lnTo>
                  <a:pt x="44620" y="58380"/>
                </a:lnTo>
                <a:lnTo>
                  <a:pt x="44610" y="58390"/>
                </a:lnTo>
                <a:lnTo>
                  <a:pt x="44610" y="58420"/>
                </a:lnTo>
                <a:lnTo>
                  <a:pt x="44610" y="58430"/>
                </a:lnTo>
                <a:lnTo>
                  <a:pt x="44600" y="58450"/>
                </a:lnTo>
                <a:lnTo>
                  <a:pt x="44590" y="58460"/>
                </a:lnTo>
                <a:lnTo>
                  <a:pt x="44580" y="58460"/>
                </a:lnTo>
                <a:lnTo>
                  <a:pt x="44570" y="58470"/>
                </a:lnTo>
                <a:lnTo>
                  <a:pt x="44540" y="58470"/>
                </a:lnTo>
                <a:lnTo>
                  <a:pt x="44490" y="58450"/>
                </a:lnTo>
                <a:lnTo>
                  <a:pt x="44460" y="58460"/>
                </a:lnTo>
                <a:lnTo>
                  <a:pt x="44430" y="58480"/>
                </a:lnTo>
                <a:lnTo>
                  <a:pt x="44420" y="58490"/>
                </a:lnTo>
                <a:lnTo>
                  <a:pt x="44390" y="58490"/>
                </a:lnTo>
                <a:lnTo>
                  <a:pt x="44380" y="58500"/>
                </a:lnTo>
                <a:lnTo>
                  <a:pt x="44300" y="58560"/>
                </a:lnTo>
                <a:lnTo>
                  <a:pt x="44280" y="58570"/>
                </a:lnTo>
                <a:lnTo>
                  <a:pt x="44190" y="58590"/>
                </a:lnTo>
                <a:lnTo>
                  <a:pt x="44180" y="58600"/>
                </a:lnTo>
                <a:lnTo>
                  <a:pt x="44170" y="58620"/>
                </a:lnTo>
                <a:lnTo>
                  <a:pt x="44160" y="58640"/>
                </a:lnTo>
                <a:lnTo>
                  <a:pt x="44160" y="58660"/>
                </a:lnTo>
                <a:lnTo>
                  <a:pt x="44160" y="58670"/>
                </a:lnTo>
                <a:lnTo>
                  <a:pt x="44140" y="58700"/>
                </a:lnTo>
                <a:lnTo>
                  <a:pt x="44110" y="58720"/>
                </a:lnTo>
                <a:lnTo>
                  <a:pt x="44080" y="58720"/>
                </a:lnTo>
                <a:lnTo>
                  <a:pt x="43990" y="58730"/>
                </a:lnTo>
                <a:lnTo>
                  <a:pt x="43950" y="58740"/>
                </a:lnTo>
                <a:lnTo>
                  <a:pt x="43930" y="58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