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Tul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2100" y="55050"/>
                </a:moveTo>
                <a:lnTo>
                  <a:pt x="12090" y="55050"/>
                </a:lnTo>
                <a:lnTo>
                  <a:pt x="12070" y="55060"/>
                </a:lnTo>
                <a:lnTo>
                  <a:pt x="12070" y="55070"/>
                </a:lnTo>
                <a:lnTo>
                  <a:pt x="12060" y="55070"/>
                </a:lnTo>
                <a:lnTo>
                  <a:pt x="12000" y="55080"/>
                </a:lnTo>
                <a:lnTo>
                  <a:pt x="11990" y="55080"/>
                </a:lnTo>
                <a:lnTo>
                  <a:pt x="11990" y="55090"/>
                </a:lnTo>
                <a:lnTo>
                  <a:pt x="11980" y="55110"/>
                </a:lnTo>
                <a:lnTo>
                  <a:pt x="11980" y="55120"/>
                </a:lnTo>
                <a:lnTo>
                  <a:pt x="11980" y="55130"/>
                </a:lnTo>
                <a:lnTo>
                  <a:pt x="11990" y="55130"/>
                </a:lnTo>
                <a:lnTo>
                  <a:pt x="12000" y="55140"/>
                </a:lnTo>
                <a:lnTo>
                  <a:pt x="11990" y="55150"/>
                </a:lnTo>
                <a:lnTo>
                  <a:pt x="11990" y="55170"/>
                </a:lnTo>
                <a:lnTo>
                  <a:pt x="11990" y="55180"/>
                </a:lnTo>
                <a:lnTo>
                  <a:pt x="11990" y="55200"/>
                </a:lnTo>
                <a:lnTo>
                  <a:pt x="12010" y="55220"/>
                </a:lnTo>
                <a:lnTo>
                  <a:pt x="12020" y="55230"/>
                </a:lnTo>
                <a:lnTo>
                  <a:pt x="12020" y="55240"/>
                </a:lnTo>
                <a:lnTo>
                  <a:pt x="12010" y="55250"/>
                </a:lnTo>
                <a:lnTo>
                  <a:pt x="12000" y="55260"/>
                </a:lnTo>
                <a:lnTo>
                  <a:pt x="11970" y="55280"/>
                </a:lnTo>
                <a:lnTo>
                  <a:pt x="11960" y="55280"/>
                </a:lnTo>
                <a:lnTo>
                  <a:pt x="11930" y="55280"/>
                </a:lnTo>
                <a:lnTo>
                  <a:pt x="11840" y="55320"/>
                </a:lnTo>
                <a:lnTo>
                  <a:pt x="11860" y="55340"/>
                </a:lnTo>
                <a:lnTo>
                  <a:pt x="11870" y="55350"/>
                </a:lnTo>
                <a:lnTo>
                  <a:pt x="11880" y="55350"/>
                </a:lnTo>
                <a:lnTo>
                  <a:pt x="11890" y="55370"/>
                </a:lnTo>
                <a:lnTo>
                  <a:pt x="11890" y="55380"/>
                </a:lnTo>
                <a:lnTo>
                  <a:pt x="11900" y="55380"/>
                </a:lnTo>
                <a:lnTo>
                  <a:pt x="11910" y="55390"/>
                </a:lnTo>
                <a:lnTo>
                  <a:pt x="11910" y="55400"/>
                </a:lnTo>
                <a:lnTo>
                  <a:pt x="11910" y="55410"/>
                </a:lnTo>
                <a:lnTo>
                  <a:pt x="11910" y="55420"/>
                </a:lnTo>
                <a:lnTo>
                  <a:pt x="11910" y="55430"/>
                </a:lnTo>
                <a:lnTo>
                  <a:pt x="11900" y="55440"/>
                </a:lnTo>
                <a:lnTo>
                  <a:pt x="11900" y="55450"/>
                </a:lnTo>
                <a:lnTo>
                  <a:pt x="11900" y="55460"/>
                </a:lnTo>
                <a:lnTo>
                  <a:pt x="11900" y="55470"/>
                </a:lnTo>
                <a:lnTo>
                  <a:pt x="11910" y="55480"/>
                </a:lnTo>
                <a:lnTo>
                  <a:pt x="11930" y="55510"/>
                </a:lnTo>
                <a:lnTo>
                  <a:pt x="11940" y="55520"/>
                </a:lnTo>
                <a:lnTo>
                  <a:pt x="11930" y="55540"/>
                </a:lnTo>
                <a:lnTo>
                  <a:pt x="11910" y="55570"/>
                </a:lnTo>
                <a:lnTo>
                  <a:pt x="11910" y="55580"/>
                </a:lnTo>
                <a:lnTo>
                  <a:pt x="11920" y="55580"/>
                </a:lnTo>
                <a:lnTo>
                  <a:pt x="11910" y="55590"/>
                </a:lnTo>
                <a:lnTo>
                  <a:pt x="11870" y="55610"/>
                </a:lnTo>
                <a:lnTo>
                  <a:pt x="11840" y="55600"/>
                </a:lnTo>
                <a:lnTo>
                  <a:pt x="11830" y="55600"/>
                </a:lnTo>
                <a:lnTo>
                  <a:pt x="11830" y="55610"/>
                </a:lnTo>
                <a:lnTo>
                  <a:pt x="11820" y="55610"/>
                </a:lnTo>
                <a:lnTo>
                  <a:pt x="11810" y="55630"/>
                </a:lnTo>
                <a:lnTo>
                  <a:pt x="11800" y="55630"/>
                </a:lnTo>
                <a:lnTo>
                  <a:pt x="11770" y="55650"/>
                </a:lnTo>
                <a:lnTo>
                  <a:pt x="11770" y="55660"/>
                </a:lnTo>
                <a:lnTo>
                  <a:pt x="11770" y="55670"/>
                </a:lnTo>
                <a:lnTo>
                  <a:pt x="11760" y="55670"/>
                </a:lnTo>
                <a:lnTo>
                  <a:pt x="11760" y="55680"/>
                </a:lnTo>
                <a:lnTo>
                  <a:pt x="11750" y="55680"/>
                </a:lnTo>
                <a:lnTo>
                  <a:pt x="11740" y="55680"/>
                </a:lnTo>
                <a:lnTo>
                  <a:pt x="11730" y="55680"/>
                </a:lnTo>
                <a:lnTo>
                  <a:pt x="11730" y="55670"/>
                </a:lnTo>
                <a:lnTo>
                  <a:pt x="11720" y="55650"/>
                </a:lnTo>
                <a:lnTo>
                  <a:pt x="11710" y="55620"/>
                </a:lnTo>
                <a:lnTo>
                  <a:pt x="11700" y="55620"/>
                </a:lnTo>
                <a:lnTo>
                  <a:pt x="11690" y="55620"/>
                </a:lnTo>
                <a:lnTo>
                  <a:pt x="11680" y="55630"/>
                </a:lnTo>
                <a:lnTo>
                  <a:pt x="11670" y="55630"/>
                </a:lnTo>
                <a:lnTo>
                  <a:pt x="11660" y="55630"/>
                </a:lnTo>
                <a:lnTo>
                  <a:pt x="11650" y="55620"/>
                </a:lnTo>
                <a:lnTo>
                  <a:pt x="11610" y="55580"/>
                </a:lnTo>
                <a:lnTo>
                  <a:pt x="11600" y="55580"/>
                </a:lnTo>
                <a:lnTo>
                  <a:pt x="11590" y="55580"/>
                </a:lnTo>
                <a:lnTo>
                  <a:pt x="11550" y="55590"/>
                </a:lnTo>
                <a:lnTo>
                  <a:pt x="11540" y="55590"/>
                </a:lnTo>
                <a:lnTo>
                  <a:pt x="11530" y="55580"/>
                </a:lnTo>
                <a:lnTo>
                  <a:pt x="11520" y="55580"/>
                </a:lnTo>
                <a:lnTo>
                  <a:pt x="11520" y="55570"/>
                </a:lnTo>
                <a:lnTo>
                  <a:pt x="11510" y="55570"/>
                </a:lnTo>
                <a:lnTo>
                  <a:pt x="11490" y="55570"/>
                </a:lnTo>
                <a:lnTo>
                  <a:pt x="11480" y="55570"/>
                </a:lnTo>
                <a:lnTo>
                  <a:pt x="11470" y="55580"/>
                </a:lnTo>
                <a:lnTo>
                  <a:pt x="11460" y="55600"/>
                </a:lnTo>
                <a:lnTo>
                  <a:pt x="11460" y="55620"/>
                </a:lnTo>
                <a:lnTo>
                  <a:pt x="11450" y="55620"/>
                </a:lnTo>
                <a:lnTo>
                  <a:pt x="11440" y="55630"/>
                </a:lnTo>
                <a:lnTo>
                  <a:pt x="11430" y="55610"/>
                </a:lnTo>
                <a:lnTo>
                  <a:pt x="11420" y="55570"/>
                </a:lnTo>
                <a:lnTo>
                  <a:pt x="11410" y="55570"/>
                </a:lnTo>
                <a:lnTo>
                  <a:pt x="11400" y="55550"/>
                </a:lnTo>
                <a:lnTo>
                  <a:pt x="11380" y="55530"/>
                </a:lnTo>
                <a:lnTo>
                  <a:pt x="11360" y="55510"/>
                </a:lnTo>
                <a:lnTo>
                  <a:pt x="11350" y="55500"/>
                </a:lnTo>
                <a:lnTo>
                  <a:pt x="11340" y="55500"/>
                </a:lnTo>
                <a:lnTo>
                  <a:pt x="11330" y="55520"/>
                </a:lnTo>
                <a:lnTo>
                  <a:pt x="11320" y="55520"/>
                </a:lnTo>
                <a:lnTo>
                  <a:pt x="11290" y="55520"/>
                </a:lnTo>
                <a:lnTo>
                  <a:pt x="11280" y="55500"/>
                </a:lnTo>
                <a:lnTo>
                  <a:pt x="11260" y="55470"/>
                </a:lnTo>
                <a:lnTo>
                  <a:pt x="11260" y="55460"/>
                </a:lnTo>
                <a:lnTo>
                  <a:pt x="11260" y="55450"/>
                </a:lnTo>
                <a:lnTo>
                  <a:pt x="11260" y="55440"/>
                </a:lnTo>
                <a:lnTo>
                  <a:pt x="11260" y="55380"/>
                </a:lnTo>
                <a:lnTo>
                  <a:pt x="11270" y="55360"/>
                </a:lnTo>
                <a:lnTo>
                  <a:pt x="11270" y="55350"/>
                </a:lnTo>
                <a:lnTo>
                  <a:pt x="11270" y="55340"/>
                </a:lnTo>
                <a:lnTo>
                  <a:pt x="11270" y="55330"/>
                </a:lnTo>
                <a:lnTo>
                  <a:pt x="11260" y="55330"/>
                </a:lnTo>
                <a:lnTo>
                  <a:pt x="11220" y="55350"/>
                </a:lnTo>
                <a:lnTo>
                  <a:pt x="11210" y="55350"/>
                </a:lnTo>
                <a:lnTo>
                  <a:pt x="11190" y="55340"/>
                </a:lnTo>
                <a:lnTo>
                  <a:pt x="11180" y="55330"/>
                </a:lnTo>
                <a:lnTo>
                  <a:pt x="11170" y="55320"/>
                </a:lnTo>
                <a:lnTo>
                  <a:pt x="11150" y="55320"/>
                </a:lnTo>
                <a:lnTo>
                  <a:pt x="11130" y="55320"/>
                </a:lnTo>
                <a:lnTo>
                  <a:pt x="11120" y="55320"/>
                </a:lnTo>
                <a:lnTo>
                  <a:pt x="11120" y="55330"/>
                </a:lnTo>
                <a:lnTo>
                  <a:pt x="11100" y="55340"/>
                </a:lnTo>
                <a:lnTo>
                  <a:pt x="11080" y="55360"/>
                </a:lnTo>
                <a:lnTo>
                  <a:pt x="11070" y="55370"/>
                </a:lnTo>
                <a:lnTo>
                  <a:pt x="11050" y="55380"/>
                </a:lnTo>
                <a:lnTo>
                  <a:pt x="11040" y="55380"/>
                </a:lnTo>
                <a:lnTo>
                  <a:pt x="11030" y="55380"/>
                </a:lnTo>
                <a:lnTo>
                  <a:pt x="11020" y="55380"/>
                </a:lnTo>
                <a:lnTo>
                  <a:pt x="11000" y="55370"/>
                </a:lnTo>
                <a:lnTo>
                  <a:pt x="10980" y="55350"/>
                </a:lnTo>
                <a:lnTo>
                  <a:pt x="10970" y="55350"/>
                </a:lnTo>
                <a:lnTo>
                  <a:pt x="10920" y="55350"/>
                </a:lnTo>
                <a:lnTo>
                  <a:pt x="10900" y="55320"/>
                </a:lnTo>
                <a:lnTo>
                  <a:pt x="10890" y="55330"/>
                </a:lnTo>
                <a:lnTo>
                  <a:pt x="10890" y="55340"/>
                </a:lnTo>
                <a:lnTo>
                  <a:pt x="10870" y="55340"/>
                </a:lnTo>
                <a:lnTo>
                  <a:pt x="10860" y="55340"/>
                </a:lnTo>
                <a:lnTo>
                  <a:pt x="10790" y="55330"/>
                </a:lnTo>
                <a:lnTo>
                  <a:pt x="10770" y="55320"/>
                </a:lnTo>
                <a:lnTo>
                  <a:pt x="10730" y="55280"/>
                </a:lnTo>
                <a:lnTo>
                  <a:pt x="10730" y="55270"/>
                </a:lnTo>
                <a:lnTo>
                  <a:pt x="10710" y="55230"/>
                </a:lnTo>
                <a:lnTo>
                  <a:pt x="10710" y="55220"/>
                </a:lnTo>
                <a:lnTo>
                  <a:pt x="10710" y="55210"/>
                </a:lnTo>
                <a:lnTo>
                  <a:pt x="10700" y="55210"/>
                </a:lnTo>
                <a:lnTo>
                  <a:pt x="10680" y="55200"/>
                </a:lnTo>
                <a:lnTo>
                  <a:pt x="10670" y="55200"/>
                </a:lnTo>
                <a:lnTo>
                  <a:pt x="10660" y="55200"/>
                </a:lnTo>
                <a:lnTo>
                  <a:pt x="10650" y="55220"/>
                </a:lnTo>
                <a:lnTo>
                  <a:pt x="10640" y="55230"/>
                </a:lnTo>
                <a:lnTo>
                  <a:pt x="10630" y="55230"/>
                </a:lnTo>
                <a:lnTo>
                  <a:pt x="10620" y="55230"/>
                </a:lnTo>
                <a:lnTo>
                  <a:pt x="10600" y="55230"/>
                </a:lnTo>
                <a:lnTo>
                  <a:pt x="10590" y="55220"/>
                </a:lnTo>
                <a:lnTo>
                  <a:pt x="10560" y="55200"/>
                </a:lnTo>
                <a:lnTo>
                  <a:pt x="10550" y="55200"/>
                </a:lnTo>
                <a:lnTo>
                  <a:pt x="10530" y="55190"/>
                </a:lnTo>
                <a:lnTo>
                  <a:pt x="10520" y="55170"/>
                </a:lnTo>
                <a:lnTo>
                  <a:pt x="10490" y="55150"/>
                </a:lnTo>
                <a:lnTo>
                  <a:pt x="10480" y="55130"/>
                </a:lnTo>
                <a:lnTo>
                  <a:pt x="10480" y="55110"/>
                </a:lnTo>
                <a:lnTo>
                  <a:pt x="10470" y="55100"/>
                </a:lnTo>
                <a:lnTo>
                  <a:pt x="10460" y="55090"/>
                </a:lnTo>
                <a:lnTo>
                  <a:pt x="10450" y="55070"/>
                </a:lnTo>
                <a:lnTo>
                  <a:pt x="10440" y="55060"/>
                </a:lnTo>
                <a:lnTo>
                  <a:pt x="10430" y="55050"/>
                </a:lnTo>
                <a:lnTo>
                  <a:pt x="10430" y="55040"/>
                </a:lnTo>
                <a:lnTo>
                  <a:pt x="10420" y="55040"/>
                </a:lnTo>
                <a:lnTo>
                  <a:pt x="10370" y="55060"/>
                </a:lnTo>
                <a:lnTo>
                  <a:pt x="10350" y="55060"/>
                </a:lnTo>
                <a:lnTo>
                  <a:pt x="10340" y="55060"/>
                </a:lnTo>
                <a:lnTo>
                  <a:pt x="10330" y="55050"/>
                </a:lnTo>
                <a:lnTo>
                  <a:pt x="10330" y="55040"/>
                </a:lnTo>
                <a:lnTo>
                  <a:pt x="10320" y="55030"/>
                </a:lnTo>
                <a:lnTo>
                  <a:pt x="10310" y="55030"/>
                </a:lnTo>
                <a:lnTo>
                  <a:pt x="10300" y="55030"/>
                </a:lnTo>
                <a:lnTo>
                  <a:pt x="10290" y="55030"/>
                </a:lnTo>
                <a:lnTo>
                  <a:pt x="10290" y="55020"/>
                </a:lnTo>
                <a:lnTo>
                  <a:pt x="10290" y="55010"/>
                </a:lnTo>
                <a:lnTo>
                  <a:pt x="10290" y="54990"/>
                </a:lnTo>
                <a:lnTo>
                  <a:pt x="10280" y="54970"/>
                </a:lnTo>
                <a:lnTo>
                  <a:pt x="10280" y="54960"/>
                </a:lnTo>
                <a:lnTo>
                  <a:pt x="10280" y="54950"/>
                </a:lnTo>
                <a:lnTo>
                  <a:pt x="10290" y="54940"/>
                </a:lnTo>
                <a:lnTo>
                  <a:pt x="10300" y="54930"/>
                </a:lnTo>
                <a:lnTo>
                  <a:pt x="10310" y="54920"/>
                </a:lnTo>
                <a:lnTo>
                  <a:pt x="10320" y="54910"/>
                </a:lnTo>
                <a:lnTo>
                  <a:pt x="10320" y="54900"/>
                </a:lnTo>
                <a:lnTo>
                  <a:pt x="10290" y="54880"/>
                </a:lnTo>
                <a:lnTo>
                  <a:pt x="10280" y="54880"/>
                </a:lnTo>
                <a:lnTo>
                  <a:pt x="10270" y="54880"/>
                </a:lnTo>
                <a:lnTo>
                  <a:pt x="10260" y="54880"/>
                </a:lnTo>
                <a:lnTo>
                  <a:pt x="10250" y="54880"/>
                </a:lnTo>
                <a:lnTo>
                  <a:pt x="10250" y="54870"/>
                </a:lnTo>
                <a:lnTo>
                  <a:pt x="10250" y="54860"/>
                </a:lnTo>
                <a:lnTo>
                  <a:pt x="10250" y="54850"/>
                </a:lnTo>
                <a:lnTo>
                  <a:pt x="10250" y="54840"/>
                </a:lnTo>
                <a:lnTo>
                  <a:pt x="10240" y="54820"/>
                </a:lnTo>
                <a:lnTo>
                  <a:pt x="10260" y="54800"/>
                </a:lnTo>
                <a:lnTo>
                  <a:pt x="10260" y="54790"/>
                </a:lnTo>
                <a:lnTo>
                  <a:pt x="10260" y="54780"/>
                </a:lnTo>
                <a:lnTo>
                  <a:pt x="10260" y="54770"/>
                </a:lnTo>
                <a:lnTo>
                  <a:pt x="10250" y="54770"/>
                </a:lnTo>
                <a:lnTo>
                  <a:pt x="10240" y="54760"/>
                </a:lnTo>
                <a:lnTo>
                  <a:pt x="10230" y="54760"/>
                </a:lnTo>
                <a:lnTo>
                  <a:pt x="10230" y="54750"/>
                </a:lnTo>
                <a:lnTo>
                  <a:pt x="10230" y="54740"/>
                </a:lnTo>
                <a:lnTo>
                  <a:pt x="10260" y="54740"/>
                </a:lnTo>
                <a:lnTo>
                  <a:pt x="10270" y="54730"/>
                </a:lnTo>
                <a:lnTo>
                  <a:pt x="10270" y="54720"/>
                </a:lnTo>
                <a:lnTo>
                  <a:pt x="10270" y="54710"/>
                </a:lnTo>
                <a:lnTo>
                  <a:pt x="10270" y="54700"/>
                </a:lnTo>
                <a:lnTo>
                  <a:pt x="10270" y="54690"/>
                </a:lnTo>
                <a:lnTo>
                  <a:pt x="10270" y="54680"/>
                </a:lnTo>
                <a:lnTo>
                  <a:pt x="10280" y="54680"/>
                </a:lnTo>
                <a:lnTo>
                  <a:pt x="10300" y="54650"/>
                </a:lnTo>
                <a:lnTo>
                  <a:pt x="10310" y="54640"/>
                </a:lnTo>
                <a:lnTo>
                  <a:pt x="10320" y="54640"/>
                </a:lnTo>
                <a:lnTo>
                  <a:pt x="10340" y="54640"/>
                </a:lnTo>
                <a:lnTo>
                  <a:pt x="10350" y="54630"/>
                </a:lnTo>
                <a:lnTo>
                  <a:pt x="10360" y="54620"/>
                </a:lnTo>
                <a:lnTo>
                  <a:pt x="10360" y="54610"/>
                </a:lnTo>
                <a:lnTo>
                  <a:pt x="10350" y="54590"/>
                </a:lnTo>
                <a:lnTo>
                  <a:pt x="10350" y="54580"/>
                </a:lnTo>
                <a:lnTo>
                  <a:pt x="10360" y="54560"/>
                </a:lnTo>
                <a:lnTo>
                  <a:pt x="10370" y="54550"/>
                </a:lnTo>
                <a:lnTo>
                  <a:pt x="10370" y="54540"/>
                </a:lnTo>
                <a:lnTo>
                  <a:pt x="10400" y="54530"/>
                </a:lnTo>
                <a:lnTo>
                  <a:pt x="10410" y="54530"/>
                </a:lnTo>
                <a:lnTo>
                  <a:pt x="10410" y="54520"/>
                </a:lnTo>
                <a:lnTo>
                  <a:pt x="10420" y="54520"/>
                </a:lnTo>
                <a:lnTo>
                  <a:pt x="10420" y="54510"/>
                </a:lnTo>
                <a:lnTo>
                  <a:pt x="10420" y="54500"/>
                </a:lnTo>
                <a:lnTo>
                  <a:pt x="10410" y="54490"/>
                </a:lnTo>
                <a:lnTo>
                  <a:pt x="10410" y="54480"/>
                </a:lnTo>
                <a:lnTo>
                  <a:pt x="10400" y="54470"/>
                </a:lnTo>
                <a:lnTo>
                  <a:pt x="10390" y="54470"/>
                </a:lnTo>
                <a:lnTo>
                  <a:pt x="10380" y="54470"/>
                </a:lnTo>
                <a:lnTo>
                  <a:pt x="10370" y="54470"/>
                </a:lnTo>
                <a:lnTo>
                  <a:pt x="10350" y="54480"/>
                </a:lnTo>
                <a:lnTo>
                  <a:pt x="10340" y="54480"/>
                </a:lnTo>
                <a:lnTo>
                  <a:pt x="10330" y="54470"/>
                </a:lnTo>
                <a:lnTo>
                  <a:pt x="10330" y="54460"/>
                </a:lnTo>
                <a:lnTo>
                  <a:pt x="10340" y="54460"/>
                </a:lnTo>
                <a:lnTo>
                  <a:pt x="10350" y="54460"/>
                </a:lnTo>
                <a:lnTo>
                  <a:pt x="10360" y="54450"/>
                </a:lnTo>
                <a:lnTo>
                  <a:pt x="10350" y="54440"/>
                </a:lnTo>
                <a:lnTo>
                  <a:pt x="10340" y="54440"/>
                </a:lnTo>
                <a:lnTo>
                  <a:pt x="10340" y="54430"/>
                </a:lnTo>
                <a:lnTo>
                  <a:pt x="10330" y="54430"/>
                </a:lnTo>
                <a:lnTo>
                  <a:pt x="10310" y="54410"/>
                </a:lnTo>
                <a:lnTo>
                  <a:pt x="10300" y="54410"/>
                </a:lnTo>
                <a:lnTo>
                  <a:pt x="10300" y="54400"/>
                </a:lnTo>
                <a:lnTo>
                  <a:pt x="10300" y="54390"/>
                </a:lnTo>
                <a:lnTo>
                  <a:pt x="10300" y="54380"/>
                </a:lnTo>
                <a:lnTo>
                  <a:pt x="10330" y="54370"/>
                </a:lnTo>
                <a:lnTo>
                  <a:pt x="10340" y="54370"/>
                </a:lnTo>
                <a:lnTo>
                  <a:pt x="10350" y="54380"/>
                </a:lnTo>
                <a:lnTo>
                  <a:pt x="10360" y="54390"/>
                </a:lnTo>
                <a:lnTo>
                  <a:pt x="10370" y="54400"/>
                </a:lnTo>
                <a:lnTo>
                  <a:pt x="10380" y="54410"/>
                </a:lnTo>
                <a:lnTo>
                  <a:pt x="10390" y="54410"/>
                </a:lnTo>
                <a:lnTo>
                  <a:pt x="10400" y="54420"/>
                </a:lnTo>
                <a:lnTo>
                  <a:pt x="10410" y="54420"/>
                </a:lnTo>
                <a:lnTo>
                  <a:pt x="10430" y="54390"/>
                </a:lnTo>
                <a:lnTo>
                  <a:pt x="10430" y="54380"/>
                </a:lnTo>
                <a:lnTo>
                  <a:pt x="10430" y="54370"/>
                </a:lnTo>
                <a:lnTo>
                  <a:pt x="10430" y="54360"/>
                </a:lnTo>
                <a:lnTo>
                  <a:pt x="10430" y="54350"/>
                </a:lnTo>
                <a:lnTo>
                  <a:pt x="10430" y="54340"/>
                </a:lnTo>
                <a:lnTo>
                  <a:pt x="10440" y="54340"/>
                </a:lnTo>
                <a:lnTo>
                  <a:pt x="10440" y="54330"/>
                </a:lnTo>
                <a:lnTo>
                  <a:pt x="10440" y="54340"/>
                </a:lnTo>
                <a:lnTo>
                  <a:pt x="10450" y="54340"/>
                </a:lnTo>
                <a:lnTo>
                  <a:pt x="10450" y="54350"/>
                </a:lnTo>
                <a:lnTo>
                  <a:pt x="10460" y="54350"/>
                </a:lnTo>
                <a:lnTo>
                  <a:pt x="10510" y="54350"/>
                </a:lnTo>
                <a:lnTo>
                  <a:pt x="10520" y="54350"/>
                </a:lnTo>
                <a:lnTo>
                  <a:pt x="10520" y="54360"/>
                </a:lnTo>
                <a:lnTo>
                  <a:pt x="10530" y="54360"/>
                </a:lnTo>
                <a:lnTo>
                  <a:pt x="10540" y="54360"/>
                </a:lnTo>
                <a:lnTo>
                  <a:pt x="10540" y="54350"/>
                </a:lnTo>
                <a:lnTo>
                  <a:pt x="10540" y="54340"/>
                </a:lnTo>
                <a:lnTo>
                  <a:pt x="10540" y="54330"/>
                </a:lnTo>
                <a:lnTo>
                  <a:pt x="10570" y="54320"/>
                </a:lnTo>
                <a:lnTo>
                  <a:pt x="10570" y="54310"/>
                </a:lnTo>
                <a:lnTo>
                  <a:pt x="10570" y="54300"/>
                </a:lnTo>
                <a:lnTo>
                  <a:pt x="10570" y="54290"/>
                </a:lnTo>
                <a:lnTo>
                  <a:pt x="10570" y="54280"/>
                </a:lnTo>
                <a:lnTo>
                  <a:pt x="10630" y="54270"/>
                </a:lnTo>
                <a:lnTo>
                  <a:pt x="10730" y="54250"/>
                </a:lnTo>
                <a:lnTo>
                  <a:pt x="10750" y="54260"/>
                </a:lnTo>
                <a:lnTo>
                  <a:pt x="10750" y="54270"/>
                </a:lnTo>
                <a:lnTo>
                  <a:pt x="10740" y="54280"/>
                </a:lnTo>
                <a:lnTo>
                  <a:pt x="10740" y="54290"/>
                </a:lnTo>
                <a:lnTo>
                  <a:pt x="10770" y="54290"/>
                </a:lnTo>
                <a:lnTo>
                  <a:pt x="10790" y="54270"/>
                </a:lnTo>
                <a:lnTo>
                  <a:pt x="10810" y="54270"/>
                </a:lnTo>
                <a:lnTo>
                  <a:pt x="10820" y="54280"/>
                </a:lnTo>
                <a:lnTo>
                  <a:pt x="10830" y="54280"/>
                </a:lnTo>
                <a:lnTo>
                  <a:pt x="10840" y="54280"/>
                </a:lnTo>
                <a:lnTo>
                  <a:pt x="10850" y="54280"/>
                </a:lnTo>
                <a:lnTo>
                  <a:pt x="10860" y="54270"/>
                </a:lnTo>
                <a:lnTo>
                  <a:pt x="10870" y="54260"/>
                </a:lnTo>
                <a:lnTo>
                  <a:pt x="10880" y="54250"/>
                </a:lnTo>
                <a:lnTo>
                  <a:pt x="10880" y="54230"/>
                </a:lnTo>
                <a:lnTo>
                  <a:pt x="10880" y="54220"/>
                </a:lnTo>
                <a:lnTo>
                  <a:pt x="10870" y="54220"/>
                </a:lnTo>
                <a:lnTo>
                  <a:pt x="10870" y="54210"/>
                </a:lnTo>
                <a:lnTo>
                  <a:pt x="10870" y="54200"/>
                </a:lnTo>
                <a:lnTo>
                  <a:pt x="10870" y="54190"/>
                </a:lnTo>
                <a:lnTo>
                  <a:pt x="10880" y="54180"/>
                </a:lnTo>
                <a:lnTo>
                  <a:pt x="10890" y="54170"/>
                </a:lnTo>
                <a:lnTo>
                  <a:pt x="10890" y="54160"/>
                </a:lnTo>
                <a:lnTo>
                  <a:pt x="10890" y="54150"/>
                </a:lnTo>
                <a:lnTo>
                  <a:pt x="10880" y="54140"/>
                </a:lnTo>
                <a:lnTo>
                  <a:pt x="10860" y="54110"/>
                </a:lnTo>
                <a:lnTo>
                  <a:pt x="10860" y="54100"/>
                </a:lnTo>
                <a:lnTo>
                  <a:pt x="10850" y="54090"/>
                </a:lnTo>
                <a:lnTo>
                  <a:pt x="10840" y="54090"/>
                </a:lnTo>
                <a:lnTo>
                  <a:pt x="10830" y="54100"/>
                </a:lnTo>
                <a:lnTo>
                  <a:pt x="10820" y="54100"/>
                </a:lnTo>
                <a:lnTo>
                  <a:pt x="10820" y="54090"/>
                </a:lnTo>
                <a:lnTo>
                  <a:pt x="10820" y="54080"/>
                </a:lnTo>
                <a:lnTo>
                  <a:pt x="10810" y="54070"/>
                </a:lnTo>
                <a:lnTo>
                  <a:pt x="10810" y="54040"/>
                </a:lnTo>
                <a:lnTo>
                  <a:pt x="10810" y="54030"/>
                </a:lnTo>
                <a:lnTo>
                  <a:pt x="10800" y="54010"/>
                </a:lnTo>
                <a:lnTo>
                  <a:pt x="10790" y="54000"/>
                </a:lnTo>
                <a:lnTo>
                  <a:pt x="10790" y="53990"/>
                </a:lnTo>
                <a:lnTo>
                  <a:pt x="10790" y="53980"/>
                </a:lnTo>
                <a:lnTo>
                  <a:pt x="10790" y="53970"/>
                </a:lnTo>
                <a:lnTo>
                  <a:pt x="10790" y="53940"/>
                </a:lnTo>
                <a:lnTo>
                  <a:pt x="10790" y="53930"/>
                </a:lnTo>
                <a:lnTo>
                  <a:pt x="10800" y="53920"/>
                </a:lnTo>
                <a:lnTo>
                  <a:pt x="10840" y="53940"/>
                </a:lnTo>
                <a:lnTo>
                  <a:pt x="10850" y="53950"/>
                </a:lnTo>
                <a:lnTo>
                  <a:pt x="10860" y="53960"/>
                </a:lnTo>
                <a:lnTo>
                  <a:pt x="10880" y="53950"/>
                </a:lnTo>
                <a:lnTo>
                  <a:pt x="10910" y="53960"/>
                </a:lnTo>
                <a:lnTo>
                  <a:pt x="10920" y="53970"/>
                </a:lnTo>
                <a:lnTo>
                  <a:pt x="10930" y="53970"/>
                </a:lnTo>
                <a:lnTo>
                  <a:pt x="10930" y="53980"/>
                </a:lnTo>
                <a:lnTo>
                  <a:pt x="10940" y="53980"/>
                </a:lnTo>
                <a:lnTo>
                  <a:pt x="10940" y="53990"/>
                </a:lnTo>
                <a:lnTo>
                  <a:pt x="10950" y="53990"/>
                </a:lnTo>
                <a:lnTo>
                  <a:pt x="10950" y="54000"/>
                </a:lnTo>
                <a:lnTo>
                  <a:pt x="10960" y="54010"/>
                </a:lnTo>
                <a:lnTo>
                  <a:pt x="10970" y="54000"/>
                </a:lnTo>
                <a:lnTo>
                  <a:pt x="11040" y="53850"/>
                </a:lnTo>
                <a:lnTo>
                  <a:pt x="11050" y="53830"/>
                </a:lnTo>
                <a:lnTo>
                  <a:pt x="11040" y="53820"/>
                </a:lnTo>
                <a:lnTo>
                  <a:pt x="11030" y="53820"/>
                </a:lnTo>
                <a:lnTo>
                  <a:pt x="11030" y="53810"/>
                </a:lnTo>
                <a:lnTo>
                  <a:pt x="11030" y="53800"/>
                </a:lnTo>
                <a:lnTo>
                  <a:pt x="11040" y="53790"/>
                </a:lnTo>
                <a:lnTo>
                  <a:pt x="11050" y="53760"/>
                </a:lnTo>
                <a:lnTo>
                  <a:pt x="11050" y="53750"/>
                </a:lnTo>
                <a:lnTo>
                  <a:pt x="11050" y="53730"/>
                </a:lnTo>
                <a:lnTo>
                  <a:pt x="11050" y="53720"/>
                </a:lnTo>
                <a:lnTo>
                  <a:pt x="11060" y="53710"/>
                </a:lnTo>
                <a:lnTo>
                  <a:pt x="11070" y="53700"/>
                </a:lnTo>
                <a:lnTo>
                  <a:pt x="11070" y="53690"/>
                </a:lnTo>
                <a:lnTo>
                  <a:pt x="11150" y="53700"/>
                </a:lnTo>
                <a:lnTo>
                  <a:pt x="11180" y="53690"/>
                </a:lnTo>
                <a:lnTo>
                  <a:pt x="11190" y="53690"/>
                </a:lnTo>
                <a:lnTo>
                  <a:pt x="11200" y="53700"/>
                </a:lnTo>
                <a:lnTo>
                  <a:pt x="11200" y="53710"/>
                </a:lnTo>
                <a:lnTo>
                  <a:pt x="11210" y="53710"/>
                </a:lnTo>
                <a:lnTo>
                  <a:pt x="11210" y="53720"/>
                </a:lnTo>
                <a:lnTo>
                  <a:pt x="11210" y="53730"/>
                </a:lnTo>
                <a:lnTo>
                  <a:pt x="11210" y="53740"/>
                </a:lnTo>
                <a:lnTo>
                  <a:pt x="11220" y="53750"/>
                </a:lnTo>
                <a:lnTo>
                  <a:pt x="11230" y="53750"/>
                </a:lnTo>
                <a:lnTo>
                  <a:pt x="11250" y="53770"/>
                </a:lnTo>
                <a:lnTo>
                  <a:pt x="11260" y="53780"/>
                </a:lnTo>
                <a:lnTo>
                  <a:pt x="11260" y="53790"/>
                </a:lnTo>
                <a:lnTo>
                  <a:pt x="11330" y="53820"/>
                </a:lnTo>
                <a:lnTo>
                  <a:pt x="11380" y="53800"/>
                </a:lnTo>
                <a:lnTo>
                  <a:pt x="11390" y="53790"/>
                </a:lnTo>
                <a:lnTo>
                  <a:pt x="11390" y="53750"/>
                </a:lnTo>
                <a:lnTo>
                  <a:pt x="11390" y="53740"/>
                </a:lnTo>
                <a:lnTo>
                  <a:pt x="11390" y="53730"/>
                </a:lnTo>
                <a:lnTo>
                  <a:pt x="11380" y="53720"/>
                </a:lnTo>
                <a:lnTo>
                  <a:pt x="11380" y="53710"/>
                </a:lnTo>
                <a:lnTo>
                  <a:pt x="11380" y="53700"/>
                </a:lnTo>
                <a:lnTo>
                  <a:pt x="11390" y="53700"/>
                </a:lnTo>
                <a:lnTo>
                  <a:pt x="11410" y="53700"/>
                </a:lnTo>
                <a:lnTo>
                  <a:pt x="11420" y="53700"/>
                </a:lnTo>
                <a:lnTo>
                  <a:pt x="11430" y="53690"/>
                </a:lnTo>
                <a:lnTo>
                  <a:pt x="11440" y="53680"/>
                </a:lnTo>
                <a:lnTo>
                  <a:pt x="11500" y="53690"/>
                </a:lnTo>
                <a:lnTo>
                  <a:pt x="11500" y="53700"/>
                </a:lnTo>
                <a:lnTo>
                  <a:pt x="11510" y="53720"/>
                </a:lnTo>
                <a:lnTo>
                  <a:pt x="11510" y="53730"/>
                </a:lnTo>
                <a:lnTo>
                  <a:pt x="11510" y="53740"/>
                </a:lnTo>
                <a:lnTo>
                  <a:pt x="11510" y="53750"/>
                </a:lnTo>
                <a:lnTo>
                  <a:pt x="11510" y="53760"/>
                </a:lnTo>
                <a:lnTo>
                  <a:pt x="11520" y="53760"/>
                </a:lnTo>
                <a:lnTo>
                  <a:pt x="11540" y="53760"/>
                </a:lnTo>
                <a:lnTo>
                  <a:pt x="11550" y="53770"/>
                </a:lnTo>
                <a:lnTo>
                  <a:pt x="11560" y="53780"/>
                </a:lnTo>
                <a:lnTo>
                  <a:pt x="11560" y="53790"/>
                </a:lnTo>
                <a:lnTo>
                  <a:pt x="11560" y="53800"/>
                </a:lnTo>
                <a:lnTo>
                  <a:pt x="11560" y="53810"/>
                </a:lnTo>
                <a:lnTo>
                  <a:pt x="11560" y="53820"/>
                </a:lnTo>
                <a:lnTo>
                  <a:pt x="11570" y="53820"/>
                </a:lnTo>
                <a:lnTo>
                  <a:pt x="11580" y="53830"/>
                </a:lnTo>
                <a:lnTo>
                  <a:pt x="11600" y="53830"/>
                </a:lnTo>
                <a:lnTo>
                  <a:pt x="11610" y="53830"/>
                </a:lnTo>
                <a:lnTo>
                  <a:pt x="11620" y="53850"/>
                </a:lnTo>
                <a:lnTo>
                  <a:pt x="11630" y="53850"/>
                </a:lnTo>
                <a:lnTo>
                  <a:pt x="11640" y="53850"/>
                </a:lnTo>
                <a:lnTo>
                  <a:pt x="11650" y="53840"/>
                </a:lnTo>
                <a:lnTo>
                  <a:pt x="11650" y="53850"/>
                </a:lnTo>
                <a:lnTo>
                  <a:pt x="11660" y="53850"/>
                </a:lnTo>
                <a:lnTo>
                  <a:pt x="11660" y="53860"/>
                </a:lnTo>
                <a:lnTo>
                  <a:pt x="11670" y="53870"/>
                </a:lnTo>
                <a:lnTo>
                  <a:pt x="11680" y="53880"/>
                </a:lnTo>
                <a:lnTo>
                  <a:pt x="11750" y="53890"/>
                </a:lnTo>
                <a:lnTo>
                  <a:pt x="11760" y="53890"/>
                </a:lnTo>
                <a:lnTo>
                  <a:pt x="11760" y="53880"/>
                </a:lnTo>
                <a:lnTo>
                  <a:pt x="11770" y="53880"/>
                </a:lnTo>
                <a:lnTo>
                  <a:pt x="11780" y="53890"/>
                </a:lnTo>
                <a:lnTo>
                  <a:pt x="11830" y="53900"/>
                </a:lnTo>
                <a:lnTo>
                  <a:pt x="11840" y="53900"/>
                </a:lnTo>
                <a:lnTo>
                  <a:pt x="11840" y="53910"/>
                </a:lnTo>
                <a:lnTo>
                  <a:pt x="11850" y="53920"/>
                </a:lnTo>
                <a:lnTo>
                  <a:pt x="11860" y="53940"/>
                </a:lnTo>
                <a:lnTo>
                  <a:pt x="11860" y="53950"/>
                </a:lnTo>
                <a:lnTo>
                  <a:pt x="11860" y="53960"/>
                </a:lnTo>
                <a:lnTo>
                  <a:pt x="11850" y="53960"/>
                </a:lnTo>
                <a:lnTo>
                  <a:pt x="11840" y="53970"/>
                </a:lnTo>
                <a:lnTo>
                  <a:pt x="11830" y="53980"/>
                </a:lnTo>
                <a:lnTo>
                  <a:pt x="11820" y="54000"/>
                </a:lnTo>
                <a:lnTo>
                  <a:pt x="11810" y="54020"/>
                </a:lnTo>
                <a:lnTo>
                  <a:pt x="11780" y="54030"/>
                </a:lnTo>
                <a:lnTo>
                  <a:pt x="11770" y="54030"/>
                </a:lnTo>
                <a:lnTo>
                  <a:pt x="11770" y="54040"/>
                </a:lnTo>
                <a:lnTo>
                  <a:pt x="11780" y="54050"/>
                </a:lnTo>
                <a:lnTo>
                  <a:pt x="11780" y="54060"/>
                </a:lnTo>
                <a:lnTo>
                  <a:pt x="11780" y="54080"/>
                </a:lnTo>
                <a:lnTo>
                  <a:pt x="11790" y="54090"/>
                </a:lnTo>
                <a:lnTo>
                  <a:pt x="11800" y="54110"/>
                </a:lnTo>
                <a:lnTo>
                  <a:pt x="11830" y="54150"/>
                </a:lnTo>
                <a:lnTo>
                  <a:pt x="11830" y="54160"/>
                </a:lnTo>
                <a:lnTo>
                  <a:pt x="11840" y="54160"/>
                </a:lnTo>
                <a:lnTo>
                  <a:pt x="11850" y="54160"/>
                </a:lnTo>
                <a:lnTo>
                  <a:pt x="11850" y="54170"/>
                </a:lnTo>
                <a:lnTo>
                  <a:pt x="11860" y="54180"/>
                </a:lnTo>
                <a:lnTo>
                  <a:pt x="11860" y="54200"/>
                </a:lnTo>
                <a:lnTo>
                  <a:pt x="11860" y="54250"/>
                </a:lnTo>
                <a:lnTo>
                  <a:pt x="11860" y="54280"/>
                </a:lnTo>
                <a:lnTo>
                  <a:pt x="11910" y="54300"/>
                </a:lnTo>
                <a:lnTo>
                  <a:pt x="11940" y="54320"/>
                </a:lnTo>
                <a:lnTo>
                  <a:pt x="11960" y="54330"/>
                </a:lnTo>
                <a:lnTo>
                  <a:pt x="11960" y="54380"/>
                </a:lnTo>
                <a:lnTo>
                  <a:pt x="11960" y="54390"/>
                </a:lnTo>
                <a:lnTo>
                  <a:pt x="11960" y="54400"/>
                </a:lnTo>
                <a:lnTo>
                  <a:pt x="11960" y="54410"/>
                </a:lnTo>
                <a:lnTo>
                  <a:pt x="11970" y="54410"/>
                </a:lnTo>
                <a:lnTo>
                  <a:pt x="11980" y="54400"/>
                </a:lnTo>
                <a:lnTo>
                  <a:pt x="11980" y="54390"/>
                </a:lnTo>
                <a:lnTo>
                  <a:pt x="11990" y="54390"/>
                </a:lnTo>
                <a:lnTo>
                  <a:pt x="12000" y="54390"/>
                </a:lnTo>
                <a:lnTo>
                  <a:pt x="12010" y="54390"/>
                </a:lnTo>
                <a:lnTo>
                  <a:pt x="12010" y="54400"/>
                </a:lnTo>
                <a:lnTo>
                  <a:pt x="12010" y="54410"/>
                </a:lnTo>
                <a:lnTo>
                  <a:pt x="12010" y="54420"/>
                </a:lnTo>
                <a:lnTo>
                  <a:pt x="12010" y="54430"/>
                </a:lnTo>
                <a:lnTo>
                  <a:pt x="12020" y="54440"/>
                </a:lnTo>
                <a:lnTo>
                  <a:pt x="12020" y="54450"/>
                </a:lnTo>
                <a:lnTo>
                  <a:pt x="12010" y="54450"/>
                </a:lnTo>
                <a:lnTo>
                  <a:pt x="12010" y="54460"/>
                </a:lnTo>
                <a:lnTo>
                  <a:pt x="12000" y="54460"/>
                </a:lnTo>
                <a:lnTo>
                  <a:pt x="11990" y="54460"/>
                </a:lnTo>
                <a:lnTo>
                  <a:pt x="11990" y="54470"/>
                </a:lnTo>
                <a:lnTo>
                  <a:pt x="11980" y="54470"/>
                </a:lnTo>
                <a:lnTo>
                  <a:pt x="11980" y="54480"/>
                </a:lnTo>
                <a:lnTo>
                  <a:pt x="11980" y="54490"/>
                </a:lnTo>
                <a:lnTo>
                  <a:pt x="11970" y="54490"/>
                </a:lnTo>
                <a:lnTo>
                  <a:pt x="11970" y="54510"/>
                </a:lnTo>
                <a:lnTo>
                  <a:pt x="11980" y="54530"/>
                </a:lnTo>
                <a:lnTo>
                  <a:pt x="11980" y="54540"/>
                </a:lnTo>
                <a:lnTo>
                  <a:pt x="11980" y="54550"/>
                </a:lnTo>
                <a:lnTo>
                  <a:pt x="11990" y="54560"/>
                </a:lnTo>
                <a:lnTo>
                  <a:pt x="11980" y="54580"/>
                </a:lnTo>
                <a:lnTo>
                  <a:pt x="11990" y="54590"/>
                </a:lnTo>
                <a:lnTo>
                  <a:pt x="12000" y="54590"/>
                </a:lnTo>
                <a:lnTo>
                  <a:pt x="12000" y="54580"/>
                </a:lnTo>
                <a:lnTo>
                  <a:pt x="12010" y="54570"/>
                </a:lnTo>
                <a:lnTo>
                  <a:pt x="12010" y="54580"/>
                </a:lnTo>
                <a:lnTo>
                  <a:pt x="12020" y="54590"/>
                </a:lnTo>
                <a:lnTo>
                  <a:pt x="12020" y="54600"/>
                </a:lnTo>
                <a:lnTo>
                  <a:pt x="12020" y="54620"/>
                </a:lnTo>
                <a:lnTo>
                  <a:pt x="12020" y="54630"/>
                </a:lnTo>
                <a:lnTo>
                  <a:pt x="12020" y="54640"/>
                </a:lnTo>
                <a:lnTo>
                  <a:pt x="12040" y="54650"/>
                </a:lnTo>
                <a:lnTo>
                  <a:pt x="12070" y="54660"/>
                </a:lnTo>
                <a:lnTo>
                  <a:pt x="12070" y="54670"/>
                </a:lnTo>
                <a:lnTo>
                  <a:pt x="12060" y="54680"/>
                </a:lnTo>
                <a:lnTo>
                  <a:pt x="12050" y="54690"/>
                </a:lnTo>
                <a:lnTo>
                  <a:pt x="12040" y="54700"/>
                </a:lnTo>
                <a:lnTo>
                  <a:pt x="12040" y="54710"/>
                </a:lnTo>
                <a:lnTo>
                  <a:pt x="12040" y="54720"/>
                </a:lnTo>
                <a:lnTo>
                  <a:pt x="12040" y="54730"/>
                </a:lnTo>
                <a:lnTo>
                  <a:pt x="12050" y="54740"/>
                </a:lnTo>
                <a:lnTo>
                  <a:pt x="12050" y="54750"/>
                </a:lnTo>
                <a:lnTo>
                  <a:pt x="12050" y="54760"/>
                </a:lnTo>
                <a:lnTo>
                  <a:pt x="12040" y="54770"/>
                </a:lnTo>
                <a:lnTo>
                  <a:pt x="12040" y="54780"/>
                </a:lnTo>
                <a:lnTo>
                  <a:pt x="12050" y="54790"/>
                </a:lnTo>
                <a:lnTo>
                  <a:pt x="12050" y="54800"/>
                </a:lnTo>
                <a:lnTo>
                  <a:pt x="12050" y="54810"/>
                </a:lnTo>
                <a:lnTo>
                  <a:pt x="12040" y="54820"/>
                </a:lnTo>
                <a:lnTo>
                  <a:pt x="12040" y="54830"/>
                </a:lnTo>
                <a:lnTo>
                  <a:pt x="12050" y="54840"/>
                </a:lnTo>
                <a:lnTo>
                  <a:pt x="12060" y="54840"/>
                </a:lnTo>
                <a:lnTo>
                  <a:pt x="12090" y="54840"/>
                </a:lnTo>
                <a:lnTo>
                  <a:pt x="12100" y="54840"/>
                </a:lnTo>
                <a:lnTo>
                  <a:pt x="12100" y="54850"/>
                </a:lnTo>
                <a:lnTo>
                  <a:pt x="12110" y="54850"/>
                </a:lnTo>
                <a:lnTo>
                  <a:pt x="12110" y="54860"/>
                </a:lnTo>
                <a:lnTo>
                  <a:pt x="12120" y="54870"/>
                </a:lnTo>
                <a:lnTo>
                  <a:pt x="12120" y="54880"/>
                </a:lnTo>
                <a:lnTo>
                  <a:pt x="12120" y="54890"/>
                </a:lnTo>
                <a:lnTo>
                  <a:pt x="12110" y="54920"/>
                </a:lnTo>
                <a:lnTo>
                  <a:pt x="12100" y="54940"/>
                </a:lnTo>
                <a:lnTo>
                  <a:pt x="12100" y="54950"/>
                </a:lnTo>
                <a:lnTo>
                  <a:pt x="12100" y="54960"/>
                </a:lnTo>
                <a:lnTo>
                  <a:pt x="12080" y="54980"/>
                </a:lnTo>
                <a:lnTo>
                  <a:pt x="12080" y="54990"/>
                </a:lnTo>
                <a:lnTo>
                  <a:pt x="12090" y="54990"/>
                </a:lnTo>
                <a:lnTo>
                  <a:pt x="12110" y="55000"/>
                </a:lnTo>
                <a:lnTo>
                  <a:pt x="12110" y="55010"/>
                </a:lnTo>
                <a:lnTo>
                  <a:pt x="12110" y="55020"/>
                </a:lnTo>
                <a:lnTo>
                  <a:pt x="12100" y="55030"/>
                </a:lnTo>
                <a:lnTo>
                  <a:pt x="12100" y="55040"/>
                </a:lnTo>
                <a:lnTo>
                  <a:pt x="12100" y="55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