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Tomsk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om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4820" y="49400"/>
                </a:moveTo>
                <a:lnTo>
                  <a:pt x="34850" y="49360"/>
                </a:lnTo>
                <a:lnTo>
                  <a:pt x="34850" y="49340"/>
                </a:lnTo>
                <a:lnTo>
                  <a:pt x="34850" y="49320"/>
                </a:lnTo>
                <a:lnTo>
                  <a:pt x="34850" y="49280"/>
                </a:lnTo>
                <a:lnTo>
                  <a:pt x="34870" y="49260"/>
                </a:lnTo>
                <a:lnTo>
                  <a:pt x="34990" y="49150"/>
                </a:lnTo>
                <a:lnTo>
                  <a:pt x="35150" y="48920"/>
                </a:lnTo>
                <a:lnTo>
                  <a:pt x="35170" y="48870"/>
                </a:lnTo>
                <a:lnTo>
                  <a:pt x="35180" y="48850"/>
                </a:lnTo>
                <a:lnTo>
                  <a:pt x="35180" y="48820"/>
                </a:lnTo>
                <a:lnTo>
                  <a:pt x="35140" y="48640"/>
                </a:lnTo>
                <a:lnTo>
                  <a:pt x="35140" y="48620"/>
                </a:lnTo>
                <a:lnTo>
                  <a:pt x="35150" y="48600"/>
                </a:lnTo>
                <a:lnTo>
                  <a:pt x="35160" y="48590"/>
                </a:lnTo>
                <a:lnTo>
                  <a:pt x="35230" y="48560"/>
                </a:lnTo>
                <a:lnTo>
                  <a:pt x="35250" y="48550"/>
                </a:lnTo>
                <a:lnTo>
                  <a:pt x="35270" y="48530"/>
                </a:lnTo>
                <a:lnTo>
                  <a:pt x="35270" y="48520"/>
                </a:lnTo>
                <a:lnTo>
                  <a:pt x="35280" y="48500"/>
                </a:lnTo>
                <a:lnTo>
                  <a:pt x="35300" y="48410"/>
                </a:lnTo>
                <a:lnTo>
                  <a:pt x="35310" y="48370"/>
                </a:lnTo>
                <a:lnTo>
                  <a:pt x="35320" y="48360"/>
                </a:lnTo>
                <a:lnTo>
                  <a:pt x="35330" y="48360"/>
                </a:lnTo>
                <a:lnTo>
                  <a:pt x="35350" y="48380"/>
                </a:lnTo>
                <a:lnTo>
                  <a:pt x="35360" y="48380"/>
                </a:lnTo>
                <a:lnTo>
                  <a:pt x="35370" y="48380"/>
                </a:lnTo>
                <a:lnTo>
                  <a:pt x="35380" y="48380"/>
                </a:lnTo>
                <a:lnTo>
                  <a:pt x="35380" y="48370"/>
                </a:lnTo>
                <a:lnTo>
                  <a:pt x="35480" y="48240"/>
                </a:lnTo>
                <a:lnTo>
                  <a:pt x="35490" y="48230"/>
                </a:lnTo>
                <a:lnTo>
                  <a:pt x="35650" y="48230"/>
                </a:lnTo>
                <a:lnTo>
                  <a:pt x="35780" y="48190"/>
                </a:lnTo>
                <a:lnTo>
                  <a:pt x="35780" y="48180"/>
                </a:lnTo>
                <a:lnTo>
                  <a:pt x="35790" y="48150"/>
                </a:lnTo>
                <a:lnTo>
                  <a:pt x="35780" y="48070"/>
                </a:lnTo>
                <a:lnTo>
                  <a:pt x="35790" y="48040"/>
                </a:lnTo>
                <a:lnTo>
                  <a:pt x="35840" y="48000"/>
                </a:lnTo>
                <a:lnTo>
                  <a:pt x="35840" y="47980"/>
                </a:lnTo>
                <a:lnTo>
                  <a:pt x="35840" y="47960"/>
                </a:lnTo>
                <a:lnTo>
                  <a:pt x="35840" y="47740"/>
                </a:lnTo>
                <a:lnTo>
                  <a:pt x="35850" y="47590"/>
                </a:lnTo>
                <a:lnTo>
                  <a:pt x="35850" y="47570"/>
                </a:lnTo>
                <a:lnTo>
                  <a:pt x="35850" y="47560"/>
                </a:lnTo>
                <a:lnTo>
                  <a:pt x="35840" y="47550"/>
                </a:lnTo>
                <a:lnTo>
                  <a:pt x="35820" y="47540"/>
                </a:lnTo>
                <a:lnTo>
                  <a:pt x="35820" y="47530"/>
                </a:lnTo>
                <a:lnTo>
                  <a:pt x="35810" y="47520"/>
                </a:lnTo>
                <a:lnTo>
                  <a:pt x="35820" y="47510"/>
                </a:lnTo>
                <a:lnTo>
                  <a:pt x="35860" y="47460"/>
                </a:lnTo>
                <a:lnTo>
                  <a:pt x="35870" y="47440"/>
                </a:lnTo>
                <a:lnTo>
                  <a:pt x="35910" y="47320"/>
                </a:lnTo>
                <a:lnTo>
                  <a:pt x="35910" y="47310"/>
                </a:lnTo>
                <a:lnTo>
                  <a:pt x="35900" y="47260"/>
                </a:lnTo>
                <a:lnTo>
                  <a:pt x="35900" y="47250"/>
                </a:lnTo>
                <a:lnTo>
                  <a:pt x="35890" y="47250"/>
                </a:lnTo>
                <a:lnTo>
                  <a:pt x="35890" y="47240"/>
                </a:lnTo>
                <a:lnTo>
                  <a:pt x="35880" y="47230"/>
                </a:lnTo>
                <a:lnTo>
                  <a:pt x="35860" y="47230"/>
                </a:lnTo>
                <a:lnTo>
                  <a:pt x="35850" y="47230"/>
                </a:lnTo>
                <a:lnTo>
                  <a:pt x="35850" y="47220"/>
                </a:lnTo>
                <a:lnTo>
                  <a:pt x="35850" y="47210"/>
                </a:lnTo>
                <a:lnTo>
                  <a:pt x="35850" y="47180"/>
                </a:lnTo>
                <a:lnTo>
                  <a:pt x="35870" y="47090"/>
                </a:lnTo>
                <a:lnTo>
                  <a:pt x="35880" y="47060"/>
                </a:lnTo>
                <a:lnTo>
                  <a:pt x="35900" y="47050"/>
                </a:lnTo>
                <a:lnTo>
                  <a:pt x="35930" y="47040"/>
                </a:lnTo>
                <a:lnTo>
                  <a:pt x="36010" y="46990"/>
                </a:lnTo>
                <a:lnTo>
                  <a:pt x="36020" y="46980"/>
                </a:lnTo>
                <a:lnTo>
                  <a:pt x="36030" y="46970"/>
                </a:lnTo>
                <a:lnTo>
                  <a:pt x="36040" y="46950"/>
                </a:lnTo>
                <a:lnTo>
                  <a:pt x="36040" y="46940"/>
                </a:lnTo>
                <a:lnTo>
                  <a:pt x="36040" y="46930"/>
                </a:lnTo>
                <a:lnTo>
                  <a:pt x="36040" y="46900"/>
                </a:lnTo>
                <a:lnTo>
                  <a:pt x="36030" y="46870"/>
                </a:lnTo>
                <a:lnTo>
                  <a:pt x="36030" y="46860"/>
                </a:lnTo>
                <a:lnTo>
                  <a:pt x="36020" y="46860"/>
                </a:lnTo>
                <a:lnTo>
                  <a:pt x="36020" y="46850"/>
                </a:lnTo>
                <a:lnTo>
                  <a:pt x="36000" y="46850"/>
                </a:lnTo>
                <a:lnTo>
                  <a:pt x="35990" y="46840"/>
                </a:lnTo>
                <a:lnTo>
                  <a:pt x="35990" y="46760"/>
                </a:lnTo>
                <a:lnTo>
                  <a:pt x="35990" y="46750"/>
                </a:lnTo>
                <a:lnTo>
                  <a:pt x="35990" y="46740"/>
                </a:lnTo>
                <a:lnTo>
                  <a:pt x="36000" y="46740"/>
                </a:lnTo>
                <a:lnTo>
                  <a:pt x="36000" y="46720"/>
                </a:lnTo>
                <a:lnTo>
                  <a:pt x="36020" y="46730"/>
                </a:lnTo>
                <a:lnTo>
                  <a:pt x="36030" y="46740"/>
                </a:lnTo>
                <a:lnTo>
                  <a:pt x="36050" y="46740"/>
                </a:lnTo>
                <a:lnTo>
                  <a:pt x="36050" y="46720"/>
                </a:lnTo>
                <a:lnTo>
                  <a:pt x="36050" y="46710"/>
                </a:lnTo>
                <a:lnTo>
                  <a:pt x="36050" y="46700"/>
                </a:lnTo>
                <a:lnTo>
                  <a:pt x="36050" y="46690"/>
                </a:lnTo>
                <a:lnTo>
                  <a:pt x="36060" y="46600"/>
                </a:lnTo>
                <a:lnTo>
                  <a:pt x="36060" y="46590"/>
                </a:lnTo>
                <a:lnTo>
                  <a:pt x="36070" y="46580"/>
                </a:lnTo>
                <a:lnTo>
                  <a:pt x="36070" y="46570"/>
                </a:lnTo>
                <a:lnTo>
                  <a:pt x="36080" y="46570"/>
                </a:lnTo>
                <a:lnTo>
                  <a:pt x="36090" y="46570"/>
                </a:lnTo>
                <a:lnTo>
                  <a:pt x="36160" y="46600"/>
                </a:lnTo>
                <a:lnTo>
                  <a:pt x="36200" y="46600"/>
                </a:lnTo>
                <a:lnTo>
                  <a:pt x="36220" y="46600"/>
                </a:lnTo>
                <a:lnTo>
                  <a:pt x="36250" y="46630"/>
                </a:lnTo>
                <a:lnTo>
                  <a:pt x="36260" y="46630"/>
                </a:lnTo>
                <a:lnTo>
                  <a:pt x="36360" y="46600"/>
                </a:lnTo>
                <a:lnTo>
                  <a:pt x="36450" y="46610"/>
                </a:lnTo>
                <a:lnTo>
                  <a:pt x="36480" y="46620"/>
                </a:lnTo>
                <a:lnTo>
                  <a:pt x="36520" y="46650"/>
                </a:lnTo>
                <a:lnTo>
                  <a:pt x="36540" y="46670"/>
                </a:lnTo>
                <a:lnTo>
                  <a:pt x="36560" y="46700"/>
                </a:lnTo>
                <a:lnTo>
                  <a:pt x="36570" y="46710"/>
                </a:lnTo>
                <a:lnTo>
                  <a:pt x="36580" y="46710"/>
                </a:lnTo>
                <a:lnTo>
                  <a:pt x="36590" y="46710"/>
                </a:lnTo>
                <a:lnTo>
                  <a:pt x="36600" y="46710"/>
                </a:lnTo>
                <a:lnTo>
                  <a:pt x="36680" y="46650"/>
                </a:lnTo>
                <a:lnTo>
                  <a:pt x="36710" y="46640"/>
                </a:lnTo>
                <a:lnTo>
                  <a:pt x="36740" y="46640"/>
                </a:lnTo>
                <a:lnTo>
                  <a:pt x="36930" y="46670"/>
                </a:lnTo>
                <a:lnTo>
                  <a:pt x="36940" y="46670"/>
                </a:lnTo>
                <a:lnTo>
                  <a:pt x="37060" y="46610"/>
                </a:lnTo>
                <a:lnTo>
                  <a:pt x="37070" y="46600"/>
                </a:lnTo>
                <a:lnTo>
                  <a:pt x="37070" y="46610"/>
                </a:lnTo>
                <a:lnTo>
                  <a:pt x="37130" y="46660"/>
                </a:lnTo>
                <a:lnTo>
                  <a:pt x="37130" y="46670"/>
                </a:lnTo>
                <a:lnTo>
                  <a:pt x="37140" y="46670"/>
                </a:lnTo>
                <a:lnTo>
                  <a:pt x="37190" y="46660"/>
                </a:lnTo>
                <a:lnTo>
                  <a:pt x="37200" y="46660"/>
                </a:lnTo>
                <a:lnTo>
                  <a:pt x="37240" y="46620"/>
                </a:lnTo>
                <a:lnTo>
                  <a:pt x="37250" y="46610"/>
                </a:lnTo>
                <a:lnTo>
                  <a:pt x="37260" y="46610"/>
                </a:lnTo>
                <a:lnTo>
                  <a:pt x="37270" y="46620"/>
                </a:lnTo>
                <a:lnTo>
                  <a:pt x="37300" y="46610"/>
                </a:lnTo>
                <a:lnTo>
                  <a:pt x="37320" y="46610"/>
                </a:lnTo>
                <a:lnTo>
                  <a:pt x="37330" y="46610"/>
                </a:lnTo>
                <a:lnTo>
                  <a:pt x="37370" y="46590"/>
                </a:lnTo>
                <a:lnTo>
                  <a:pt x="37380" y="46590"/>
                </a:lnTo>
                <a:lnTo>
                  <a:pt x="37380" y="46600"/>
                </a:lnTo>
                <a:lnTo>
                  <a:pt x="37390" y="46600"/>
                </a:lnTo>
                <a:lnTo>
                  <a:pt x="37410" y="46620"/>
                </a:lnTo>
                <a:lnTo>
                  <a:pt x="37420" y="46630"/>
                </a:lnTo>
                <a:lnTo>
                  <a:pt x="37440" y="46630"/>
                </a:lnTo>
                <a:lnTo>
                  <a:pt x="37450" y="46630"/>
                </a:lnTo>
                <a:lnTo>
                  <a:pt x="37450" y="46640"/>
                </a:lnTo>
                <a:lnTo>
                  <a:pt x="37460" y="46640"/>
                </a:lnTo>
                <a:lnTo>
                  <a:pt x="37460" y="46650"/>
                </a:lnTo>
                <a:lnTo>
                  <a:pt x="37450" y="46670"/>
                </a:lnTo>
                <a:lnTo>
                  <a:pt x="37440" y="46670"/>
                </a:lnTo>
                <a:lnTo>
                  <a:pt x="37440" y="46680"/>
                </a:lnTo>
                <a:lnTo>
                  <a:pt x="37440" y="46740"/>
                </a:lnTo>
                <a:lnTo>
                  <a:pt x="37440" y="46750"/>
                </a:lnTo>
                <a:lnTo>
                  <a:pt x="37450" y="46760"/>
                </a:lnTo>
                <a:lnTo>
                  <a:pt x="37490" y="46820"/>
                </a:lnTo>
                <a:lnTo>
                  <a:pt x="37500" y="46820"/>
                </a:lnTo>
                <a:lnTo>
                  <a:pt x="37510" y="46820"/>
                </a:lnTo>
                <a:lnTo>
                  <a:pt x="37580" y="46790"/>
                </a:lnTo>
                <a:lnTo>
                  <a:pt x="37800" y="46780"/>
                </a:lnTo>
                <a:lnTo>
                  <a:pt x="37990" y="46820"/>
                </a:lnTo>
                <a:lnTo>
                  <a:pt x="38000" y="46820"/>
                </a:lnTo>
                <a:lnTo>
                  <a:pt x="38020" y="46810"/>
                </a:lnTo>
                <a:lnTo>
                  <a:pt x="38150" y="46690"/>
                </a:lnTo>
                <a:lnTo>
                  <a:pt x="38160" y="46690"/>
                </a:lnTo>
                <a:lnTo>
                  <a:pt x="38170" y="46680"/>
                </a:lnTo>
                <a:lnTo>
                  <a:pt x="38280" y="46680"/>
                </a:lnTo>
                <a:lnTo>
                  <a:pt x="38290" y="46680"/>
                </a:lnTo>
                <a:lnTo>
                  <a:pt x="38320" y="46650"/>
                </a:lnTo>
                <a:lnTo>
                  <a:pt x="38330" y="46650"/>
                </a:lnTo>
                <a:lnTo>
                  <a:pt x="38340" y="46650"/>
                </a:lnTo>
                <a:lnTo>
                  <a:pt x="38530" y="46700"/>
                </a:lnTo>
                <a:lnTo>
                  <a:pt x="38540" y="46710"/>
                </a:lnTo>
                <a:lnTo>
                  <a:pt x="38540" y="46720"/>
                </a:lnTo>
                <a:lnTo>
                  <a:pt x="38550" y="46780"/>
                </a:lnTo>
                <a:lnTo>
                  <a:pt x="38550" y="46800"/>
                </a:lnTo>
                <a:lnTo>
                  <a:pt x="38560" y="46810"/>
                </a:lnTo>
                <a:lnTo>
                  <a:pt x="38570" y="46830"/>
                </a:lnTo>
                <a:lnTo>
                  <a:pt x="38590" y="46840"/>
                </a:lnTo>
                <a:lnTo>
                  <a:pt x="38600" y="46850"/>
                </a:lnTo>
                <a:lnTo>
                  <a:pt x="38830" y="46880"/>
                </a:lnTo>
                <a:lnTo>
                  <a:pt x="38860" y="46860"/>
                </a:lnTo>
                <a:lnTo>
                  <a:pt x="39040" y="46840"/>
                </a:lnTo>
                <a:lnTo>
                  <a:pt x="39060" y="46850"/>
                </a:lnTo>
                <a:lnTo>
                  <a:pt x="39080" y="46860"/>
                </a:lnTo>
                <a:lnTo>
                  <a:pt x="39230" y="46980"/>
                </a:lnTo>
                <a:lnTo>
                  <a:pt x="39250" y="46990"/>
                </a:lnTo>
                <a:lnTo>
                  <a:pt x="39260" y="46990"/>
                </a:lnTo>
                <a:lnTo>
                  <a:pt x="39370" y="46900"/>
                </a:lnTo>
                <a:lnTo>
                  <a:pt x="39380" y="46880"/>
                </a:lnTo>
                <a:lnTo>
                  <a:pt x="39390" y="46870"/>
                </a:lnTo>
                <a:lnTo>
                  <a:pt x="39390" y="46850"/>
                </a:lnTo>
                <a:lnTo>
                  <a:pt x="39380" y="46790"/>
                </a:lnTo>
                <a:lnTo>
                  <a:pt x="39390" y="46770"/>
                </a:lnTo>
                <a:lnTo>
                  <a:pt x="39390" y="46760"/>
                </a:lnTo>
                <a:lnTo>
                  <a:pt x="39400" y="46740"/>
                </a:lnTo>
                <a:lnTo>
                  <a:pt x="39860" y="46350"/>
                </a:lnTo>
                <a:lnTo>
                  <a:pt x="40090" y="46320"/>
                </a:lnTo>
                <a:lnTo>
                  <a:pt x="40090" y="46330"/>
                </a:lnTo>
                <a:lnTo>
                  <a:pt x="40100" y="46330"/>
                </a:lnTo>
                <a:lnTo>
                  <a:pt x="40160" y="46410"/>
                </a:lnTo>
                <a:lnTo>
                  <a:pt x="40330" y="46550"/>
                </a:lnTo>
                <a:lnTo>
                  <a:pt x="40370" y="46590"/>
                </a:lnTo>
                <a:lnTo>
                  <a:pt x="40390" y="46610"/>
                </a:lnTo>
                <a:lnTo>
                  <a:pt x="40400" y="46610"/>
                </a:lnTo>
                <a:lnTo>
                  <a:pt x="40560" y="46570"/>
                </a:lnTo>
                <a:lnTo>
                  <a:pt x="40580" y="46600"/>
                </a:lnTo>
                <a:lnTo>
                  <a:pt x="40620" y="46650"/>
                </a:lnTo>
                <a:lnTo>
                  <a:pt x="40840" y="47080"/>
                </a:lnTo>
                <a:lnTo>
                  <a:pt x="40850" y="47090"/>
                </a:lnTo>
                <a:lnTo>
                  <a:pt x="40860" y="47120"/>
                </a:lnTo>
                <a:lnTo>
                  <a:pt x="40860" y="47130"/>
                </a:lnTo>
                <a:lnTo>
                  <a:pt x="40880" y="47180"/>
                </a:lnTo>
                <a:lnTo>
                  <a:pt x="40890" y="47180"/>
                </a:lnTo>
                <a:lnTo>
                  <a:pt x="40890" y="47190"/>
                </a:lnTo>
                <a:lnTo>
                  <a:pt x="40890" y="47200"/>
                </a:lnTo>
                <a:lnTo>
                  <a:pt x="40890" y="47210"/>
                </a:lnTo>
                <a:lnTo>
                  <a:pt x="40880" y="47220"/>
                </a:lnTo>
                <a:lnTo>
                  <a:pt x="40860" y="47240"/>
                </a:lnTo>
                <a:lnTo>
                  <a:pt x="40860" y="47260"/>
                </a:lnTo>
                <a:lnTo>
                  <a:pt x="40850" y="47270"/>
                </a:lnTo>
                <a:lnTo>
                  <a:pt x="40830" y="47340"/>
                </a:lnTo>
                <a:lnTo>
                  <a:pt x="40830" y="47360"/>
                </a:lnTo>
                <a:lnTo>
                  <a:pt x="40820" y="47370"/>
                </a:lnTo>
                <a:lnTo>
                  <a:pt x="40800" y="47390"/>
                </a:lnTo>
                <a:lnTo>
                  <a:pt x="40790" y="47400"/>
                </a:lnTo>
                <a:lnTo>
                  <a:pt x="40790" y="47420"/>
                </a:lnTo>
                <a:lnTo>
                  <a:pt x="40790" y="47440"/>
                </a:lnTo>
                <a:lnTo>
                  <a:pt x="40780" y="47580"/>
                </a:lnTo>
                <a:lnTo>
                  <a:pt x="40780" y="47600"/>
                </a:lnTo>
                <a:lnTo>
                  <a:pt x="40770" y="47610"/>
                </a:lnTo>
                <a:lnTo>
                  <a:pt x="40740" y="47660"/>
                </a:lnTo>
                <a:lnTo>
                  <a:pt x="40730" y="47670"/>
                </a:lnTo>
                <a:lnTo>
                  <a:pt x="40730" y="47680"/>
                </a:lnTo>
                <a:lnTo>
                  <a:pt x="40730" y="47690"/>
                </a:lnTo>
                <a:lnTo>
                  <a:pt x="40750" y="47700"/>
                </a:lnTo>
                <a:lnTo>
                  <a:pt x="40790" y="47730"/>
                </a:lnTo>
                <a:lnTo>
                  <a:pt x="40820" y="47760"/>
                </a:lnTo>
                <a:lnTo>
                  <a:pt x="40830" y="47780"/>
                </a:lnTo>
                <a:lnTo>
                  <a:pt x="41340" y="47790"/>
                </a:lnTo>
                <a:lnTo>
                  <a:pt x="41630" y="47710"/>
                </a:lnTo>
                <a:lnTo>
                  <a:pt x="42050" y="47720"/>
                </a:lnTo>
                <a:lnTo>
                  <a:pt x="42330" y="47800"/>
                </a:lnTo>
                <a:lnTo>
                  <a:pt x="42340" y="47810"/>
                </a:lnTo>
                <a:lnTo>
                  <a:pt x="42340" y="47820"/>
                </a:lnTo>
                <a:lnTo>
                  <a:pt x="42390" y="48010"/>
                </a:lnTo>
                <a:lnTo>
                  <a:pt x="42390" y="48030"/>
                </a:lnTo>
                <a:lnTo>
                  <a:pt x="42400" y="48050"/>
                </a:lnTo>
                <a:lnTo>
                  <a:pt x="42410" y="48050"/>
                </a:lnTo>
                <a:lnTo>
                  <a:pt x="42590" y="48070"/>
                </a:lnTo>
                <a:lnTo>
                  <a:pt x="42600" y="48070"/>
                </a:lnTo>
                <a:lnTo>
                  <a:pt x="42610" y="48070"/>
                </a:lnTo>
                <a:lnTo>
                  <a:pt x="42630" y="48110"/>
                </a:lnTo>
                <a:lnTo>
                  <a:pt x="42830" y="48540"/>
                </a:lnTo>
                <a:lnTo>
                  <a:pt x="42840" y="48560"/>
                </a:lnTo>
                <a:lnTo>
                  <a:pt x="42850" y="48570"/>
                </a:lnTo>
                <a:lnTo>
                  <a:pt x="42870" y="48570"/>
                </a:lnTo>
                <a:lnTo>
                  <a:pt x="43280" y="48530"/>
                </a:lnTo>
                <a:lnTo>
                  <a:pt x="43290" y="48530"/>
                </a:lnTo>
                <a:lnTo>
                  <a:pt x="43300" y="48540"/>
                </a:lnTo>
                <a:lnTo>
                  <a:pt x="43300" y="48560"/>
                </a:lnTo>
                <a:lnTo>
                  <a:pt x="43280" y="48610"/>
                </a:lnTo>
                <a:lnTo>
                  <a:pt x="43290" y="48630"/>
                </a:lnTo>
                <a:lnTo>
                  <a:pt x="43300" y="48650"/>
                </a:lnTo>
                <a:lnTo>
                  <a:pt x="43430" y="48850"/>
                </a:lnTo>
                <a:lnTo>
                  <a:pt x="43430" y="48860"/>
                </a:lnTo>
                <a:lnTo>
                  <a:pt x="43420" y="48870"/>
                </a:lnTo>
                <a:lnTo>
                  <a:pt x="43410" y="48880"/>
                </a:lnTo>
                <a:lnTo>
                  <a:pt x="43160" y="48990"/>
                </a:lnTo>
                <a:lnTo>
                  <a:pt x="43150" y="49000"/>
                </a:lnTo>
                <a:lnTo>
                  <a:pt x="42860" y="49470"/>
                </a:lnTo>
                <a:lnTo>
                  <a:pt x="42860" y="49480"/>
                </a:lnTo>
                <a:lnTo>
                  <a:pt x="42860" y="49490"/>
                </a:lnTo>
                <a:lnTo>
                  <a:pt x="42860" y="49500"/>
                </a:lnTo>
                <a:lnTo>
                  <a:pt x="42920" y="49780"/>
                </a:lnTo>
                <a:lnTo>
                  <a:pt x="42920" y="49810"/>
                </a:lnTo>
                <a:lnTo>
                  <a:pt x="42930" y="49820"/>
                </a:lnTo>
                <a:lnTo>
                  <a:pt x="42940" y="49830"/>
                </a:lnTo>
                <a:lnTo>
                  <a:pt x="42950" y="49840"/>
                </a:lnTo>
                <a:lnTo>
                  <a:pt x="42950" y="49850"/>
                </a:lnTo>
                <a:lnTo>
                  <a:pt x="42960" y="49860"/>
                </a:lnTo>
                <a:lnTo>
                  <a:pt x="42960" y="49870"/>
                </a:lnTo>
                <a:lnTo>
                  <a:pt x="42960" y="49880"/>
                </a:lnTo>
                <a:lnTo>
                  <a:pt x="42970" y="49920"/>
                </a:lnTo>
                <a:lnTo>
                  <a:pt x="42980" y="49950"/>
                </a:lnTo>
                <a:lnTo>
                  <a:pt x="42990" y="49950"/>
                </a:lnTo>
                <a:lnTo>
                  <a:pt x="42990" y="49960"/>
                </a:lnTo>
                <a:lnTo>
                  <a:pt x="43000" y="49960"/>
                </a:lnTo>
                <a:lnTo>
                  <a:pt x="43010" y="49970"/>
                </a:lnTo>
                <a:lnTo>
                  <a:pt x="43340" y="50050"/>
                </a:lnTo>
                <a:lnTo>
                  <a:pt x="43360" y="50060"/>
                </a:lnTo>
                <a:lnTo>
                  <a:pt x="43420" y="50120"/>
                </a:lnTo>
                <a:lnTo>
                  <a:pt x="43430" y="50130"/>
                </a:lnTo>
                <a:lnTo>
                  <a:pt x="43430" y="50140"/>
                </a:lnTo>
                <a:lnTo>
                  <a:pt x="43440" y="50140"/>
                </a:lnTo>
                <a:lnTo>
                  <a:pt x="43460" y="50150"/>
                </a:lnTo>
                <a:lnTo>
                  <a:pt x="43740" y="50150"/>
                </a:lnTo>
                <a:lnTo>
                  <a:pt x="43750" y="50160"/>
                </a:lnTo>
                <a:lnTo>
                  <a:pt x="43770" y="50190"/>
                </a:lnTo>
                <a:lnTo>
                  <a:pt x="43780" y="50240"/>
                </a:lnTo>
                <a:lnTo>
                  <a:pt x="43760" y="50340"/>
                </a:lnTo>
                <a:lnTo>
                  <a:pt x="43780" y="50490"/>
                </a:lnTo>
                <a:lnTo>
                  <a:pt x="43780" y="50510"/>
                </a:lnTo>
                <a:lnTo>
                  <a:pt x="43770" y="50520"/>
                </a:lnTo>
                <a:lnTo>
                  <a:pt x="43760" y="50530"/>
                </a:lnTo>
                <a:lnTo>
                  <a:pt x="43700" y="50570"/>
                </a:lnTo>
                <a:lnTo>
                  <a:pt x="43690" y="50570"/>
                </a:lnTo>
                <a:lnTo>
                  <a:pt x="43670" y="50560"/>
                </a:lnTo>
                <a:lnTo>
                  <a:pt x="43640" y="50550"/>
                </a:lnTo>
                <a:lnTo>
                  <a:pt x="43630" y="50550"/>
                </a:lnTo>
                <a:lnTo>
                  <a:pt x="43620" y="50560"/>
                </a:lnTo>
                <a:lnTo>
                  <a:pt x="43610" y="50600"/>
                </a:lnTo>
                <a:lnTo>
                  <a:pt x="43600" y="50620"/>
                </a:lnTo>
                <a:lnTo>
                  <a:pt x="43580" y="50670"/>
                </a:lnTo>
                <a:lnTo>
                  <a:pt x="43570" y="50680"/>
                </a:lnTo>
                <a:lnTo>
                  <a:pt x="43560" y="50680"/>
                </a:lnTo>
                <a:lnTo>
                  <a:pt x="43550" y="50680"/>
                </a:lnTo>
                <a:lnTo>
                  <a:pt x="43540" y="50680"/>
                </a:lnTo>
                <a:lnTo>
                  <a:pt x="43540" y="50690"/>
                </a:lnTo>
                <a:lnTo>
                  <a:pt x="43530" y="50690"/>
                </a:lnTo>
                <a:lnTo>
                  <a:pt x="43510" y="50720"/>
                </a:lnTo>
                <a:lnTo>
                  <a:pt x="43510" y="50730"/>
                </a:lnTo>
                <a:lnTo>
                  <a:pt x="43500" y="50740"/>
                </a:lnTo>
                <a:lnTo>
                  <a:pt x="43460" y="50740"/>
                </a:lnTo>
                <a:lnTo>
                  <a:pt x="43450" y="50750"/>
                </a:lnTo>
                <a:lnTo>
                  <a:pt x="43450" y="50760"/>
                </a:lnTo>
                <a:lnTo>
                  <a:pt x="43410" y="50890"/>
                </a:lnTo>
                <a:lnTo>
                  <a:pt x="43400" y="50920"/>
                </a:lnTo>
                <a:lnTo>
                  <a:pt x="43390" y="50950"/>
                </a:lnTo>
                <a:lnTo>
                  <a:pt x="43380" y="50980"/>
                </a:lnTo>
                <a:lnTo>
                  <a:pt x="43370" y="50990"/>
                </a:lnTo>
                <a:lnTo>
                  <a:pt x="43370" y="51000"/>
                </a:lnTo>
                <a:lnTo>
                  <a:pt x="43360" y="51010"/>
                </a:lnTo>
                <a:lnTo>
                  <a:pt x="43350" y="51010"/>
                </a:lnTo>
                <a:lnTo>
                  <a:pt x="43320" y="51010"/>
                </a:lnTo>
                <a:lnTo>
                  <a:pt x="43310" y="51020"/>
                </a:lnTo>
                <a:lnTo>
                  <a:pt x="43310" y="51030"/>
                </a:lnTo>
                <a:lnTo>
                  <a:pt x="43300" y="51030"/>
                </a:lnTo>
                <a:lnTo>
                  <a:pt x="43240" y="51110"/>
                </a:lnTo>
                <a:lnTo>
                  <a:pt x="43240" y="51120"/>
                </a:lnTo>
                <a:lnTo>
                  <a:pt x="43240" y="51130"/>
                </a:lnTo>
                <a:lnTo>
                  <a:pt x="43230" y="51140"/>
                </a:lnTo>
                <a:lnTo>
                  <a:pt x="43240" y="51150"/>
                </a:lnTo>
                <a:lnTo>
                  <a:pt x="43300" y="51170"/>
                </a:lnTo>
                <a:lnTo>
                  <a:pt x="43330" y="51170"/>
                </a:lnTo>
                <a:lnTo>
                  <a:pt x="43350" y="51160"/>
                </a:lnTo>
                <a:lnTo>
                  <a:pt x="43360" y="51160"/>
                </a:lnTo>
                <a:lnTo>
                  <a:pt x="43360" y="51180"/>
                </a:lnTo>
                <a:lnTo>
                  <a:pt x="43360" y="51200"/>
                </a:lnTo>
                <a:lnTo>
                  <a:pt x="43310" y="51390"/>
                </a:lnTo>
                <a:lnTo>
                  <a:pt x="43300" y="51450"/>
                </a:lnTo>
                <a:lnTo>
                  <a:pt x="43250" y="51510"/>
                </a:lnTo>
                <a:lnTo>
                  <a:pt x="43240" y="51510"/>
                </a:lnTo>
                <a:lnTo>
                  <a:pt x="43230" y="51500"/>
                </a:lnTo>
                <a:lnTo>
                  <a:pt x="43170" y="51460"/>
                </a:lnTo>
                <a:lnTo>
                  <a:pt x="43160" y="51460"/>
                </a:lnTo>
                <a:lnTo>
                  <a:pt x="43150" y="51460"/>
                </a:lnTo>
                <a:lnTo>
                  <a:pt x="43110" y="51510"/>
                </a:lnTo>
                <a:lnTo>
                  <a:pt x="43000" y="51590"/>
                </a:lnTo>
                <a:lnTo>
                  <a:pt x="42940" y="51640"/>
                </a:lnTo>
                <a:lnTo>
                  <a:pt x="42880" y="51680"/>
                </a:lnTo>
                <a:lnTo>
                  <a:pt x="42780" y="51780"/>
                </a:lnTo>
                <a:lnTo>
                  <a:pt x="42770" y="51780"/>
                </a:lnTo>
                <a:lnTo>
                  <a:pt x="42670" y="51680"/>
                </a:lnTo>
                <a:lnTo>
                  <a:pt x="42630" y="51660"/>
                </a:lnTo>
                <a:lnTo>
                  <a:pt x="42610" y="51660"/>
                </a:lnTo>
                <a:lnTo>
                  <a:pt x="42600" y="51660"/>
                </a:lnTo>
                <a:lnTo>
                  <a:pt x="42530" y="51700"/>
                </a:lnTo>
                <a:lnTo>
                  <a:pt x="42520" y="51700"/>
                </a:lnTo>
                <a:lnTo>
                  <a:pt x="42510" y="51690"/>
                </a:lnTo>
                <a:lnTo>
                  <a:pt x="42500" y="51680"/>
                </a:lnTo>
                <a:lnTo>
                  <a:pt x="42490" y="51670"/>
                </a:lnTo>
                <a:lnTo>
                  <a:pt x="42440" y="51650"/>
                </a:lnTo>
                <a:lnTo>
                  <a:pt x="42380" y="51630"/>
                </a:lnTo>
                <a:lnTo>
                  <a:pt x="42370" y="51640"/>
                </a:lnTo>
                <a:lnTo>
                  <a:pt x="42370" y="51650"/>
                </a:lnTo>
                <a:lnTo>
                  <a:pt x="42370" y="51660"/>
                </a:lnTo>
                <a:lnTo>
                  <a:pt x="42370" y="51670"/>
                </a:lnTo>
                <a:lnTo>
                  <a:pt x="42370" y="51680"/>
                </a:lnTo>
                <a:lnTo>
                  <a:pt x="42380" y="51690"/>
                </a:lnTo>
                <a:lnTo>
                  <a:pt x="42390" y="51700"/>
                </a:lnTo>
                <a:lnTo>
                  <a:pt x="42390" y="51710"/>
                </a:lnTo>
                <a:lnTo>
                  <a:pt x="42390" y="51720"/>
                </a:lnTo>
                <a:lnTo>
                  <a:pt x="42390" y="51730"/>
                </a:lnTo>
                <a:lnTo>
                  <a:pt x="42390" y="51740"/>
                </a:lnTo>
                <a:lnTo>
                  <a:pt x="42380" y="51750"/>
                </a:lnTo>
                <a:lnTo>
                  <a:pt x="42370" y="51780"/>
                </a:lnTo>
                <a:lnTo>
                  <a:pt x="42370" y="51790"/>
                </a:lnTo>
                <a:lnTo>
                  <a:pt x="42360" y="51790"/>
                </a:lnTo>
                <a:lnTo>
                  <a:pt x="42300" y="51790"/>
                </a:lnTo>
                <a:lnTo>
                  <a:pt x="42290" y="51780"/>
                </a:lnTo>
                <a:lnTo>
                  <a:pt x="42270" y="51760"/>
                </a:lnTo>
                <a:lnTo>
                  <a:pt x="42260" y="51760"/>
                </a:lnTo>
                <a:lnTo>
                  <a:pt x="42260" y="51750"/>
                </a:lnTo>
                <a:lnTo>
                  <a:pt x="42250" y="51760"/>
                </a:lnTo>
                <a:lnTo>
                  <a:pt x="42240" y="51770"/>
                </a:lnTo>
                <a:lnTo>
                  <a:pt x="42230" y="51770"/>
                </a:lnTo>
                <a:lnTo>
                  <a:pt x="42200" y="51760"/>
                </a:lnTo>
                <a:lnTo>
                  <a:pt x="42190" y="51760"/>
                </a:lnTo>
                <a:lnTo>
                  <a:pt x="42190" y="51750"/>
                </a:lnTo>
                <a:lnTo>
                  <a:pt x="42200" y="51730"/>
                </a:lnTo>
                <a:lnTo>
                  <a:pt x="42200" y="51720"/>
                </a:lnTo>
                <a:lnTo>
                  <a:pt x="42190" y="51720"/>
                </a:lnTo>
                <a:lnTo>
                  <a:pt x="42180" y="51700"/>
                </a:lnTo>
                <a:lnTo>
                  <a:pt x="42170" y="51700"/>
                </a:lnTo>
                <a:lnTo>
                  <a:pt x="42160" y="51700"/>
                </a:lnTo>
                <a:lnTo>
                  <a:pt x="42160" y="51710"/>
                </a:lnTo>
                <a:lnTo>
                  <a:pt x="42150" y="51710"/>
                </a:lnTo>
                <a:lnTo>
                  <a:pt x="42140" y="51710"/>
                </a:lnTo>
                <a:lnTo>
                  <a:pt x="42130" y="51710"/>
                </a:lnTo>
                <a:lnTo>
                  <a:pt x="42100" y="51680"/>
                </a:lnTo>
                <a:lnTo>
                  <a:pt x="42090" y="51680"/>
                </a:lnTo>
                <a:lnTo>
                  <a:pt x="42080" y="51680"/>
                </a:lnTo>
                <a:lnTo>
                  <a:pt x="42060" y="51690"/>
                </a:lnTo>
                <a:lnTo>
                  <a:pt x="42060" y="51700"/>
                </a:lnTo>
                <a:lnTo>
                  <a:pt x="42050" y="51710"/>
                </a:lnTo>
                <a:lnTo>
                  <a:pt x="42040" y="51710"/>
                </a:lnTo>
                <a:lnTo>
                  <a:pt x="42020" y="51720"/>
                </a:lnTo>
                <a:lnTo>
                  <a:pt x="42010" y="51730"/>
                </a:lnTo>
                <a:lnTo>
                  <a:pt x="42000" y="51750"/>
                </a:lnTo>
                <a:lnTo>
                  <a:pt x="41990" y="51750"/>
                </a:lnTo>
                <a:lnTo>
                  <a:pt x="41990" y="51760"/>
                </a:lnTo>
                <a:lnTo>
                  <a:pt x="41950" y="51760"/>
                </a:lnTo>
                <a:lnTo>
                  <a:pt x="41910" y="51780"/>
                </a:lnTo>
                <a:lnTo>
                  <a:pt x="41900" y="51780"/>
                </a:lnTo>
                <a:lnTo>
                  <a:pt x="41900" y="51770"/>
                </a:lnTo>
                <a:lnTo>
                  <a:pt x="41900" y="51750"/>
                </a:lnTo>
                <a:lnTo>
                  <a:pt x="41890" y="51740"/>
                </a:lnTo>
                <a:lnTo>
                  <a:pt x="41870" y="51710"/>
                </a:lnTo>
                <a:lnTo>
                  <a:pt x="41860" y="51700"/>
                </a:lnTo>
                <a:lnTo>
                  <a:pt x="41850" y="51690"/>
                </a:lnTo>
                <a:lnTo>
                  <a:pt x="41830" y="51690"/>
                </a:lnTo>
                <a:lnTo>
                  <a:pt x="41790" y="51690"/>
                </a:lnTo>
                <a:lnTo>
                  <a:pt x="41780" y="51700"/>
                </a:lnTo>
                <a:lnTo>
                  <a:pt x="41780" y="51710"/>
                </a:lnTo>
                <a:lnTo>
                  <a:pt x="41770" y="51730"/>
                </a:lnTo>
                <a:lnTo>
                  <a:pt x="41770" y="51760"/>
                </a:lnTo>
                <a:lnTo>
                  <a:pt x="41760" y="51770"/>
                </a:lnTo>
                <a:lnTo>
                  <a:pt x="41760" y="51780"/>
                </a:lnTo>
                <a:lnTo>
                  <a:pt x="41750" y="51780"/>
                </a:lnTo>
                <a:lnTo>
                  <a:pt x="41740" y="51780"/>
                </a:lnTo>
                <a:lnTo>
                  <a:pt x="41730" y="51780"/>
                </a:lnTo>
                <a:lnTo>
                  <a:pt x="41730" y="51790"/>
                </a:lnTo>
                <a:lnTo>
                  <a:pt x="41730" y="51800"/>
                </a:lnTo>
                <a:lnTo>
                  <a:pt x="41730" y="51830"/>
                </a:lnTo>
                <a:lnTo>
                  <a:pt x="41720" y="51830"/>
                </a:lnTo>
                <a:lnTo>
                  <a:pt x="41720" y="51840"/>
                </a:lnTo>
                <a:lnTo>
                  <a:pt x="41710" y="51850"/>
                </a:lnTo>
                <a:lnTo>
                  <a:pt x="41660" y="51850"/>
                </a:lnTo>
                <a:lnTo>
                  <a:pt x="41650" y="51850"/>
                </a:lnTo>
                <a:lnTo>
                  <a:pt x="41650" y="51860"/>
                </a:lnTo>
                <a:lnTo>
                  <a:pt x="41650" y="51870"/>
                </a:lnTo>
                <a:lnTo>
                  <a:pt x="41650" y="51880"/>
                </a:lnTo>
                <a:lnTo>
                  <a:pt x="41650" y="51890"/>
                </a:lnTo>
                <a:lnTo>
                  <a:pt x="41610" y="51910"/>
                </a:lnTo>
                <a:lnTo>
                  <a:pt x="41600" y="51910"/>
                </a:lnTo>
                <a:lnTo>
                  <a:pt x="41570" y="51900"/>
                </a:lnTo>
                <a:lnTo>
                  <a:pt x="41560" y="51900"/>
                </a:lnTo>
                <a:lnTo>
                  <a:pt x="41520" y="51940"/>
                </a:lnTo>
                <a:lnTo>
                  <a:pt x="41520" y="51950"/>
                </a:lnTo>
                <a:lnTo>
                  <a:pt x="41520" y="51960"/>
                </a:lnTo>
                <a:lnTo>
                  <a:pt x="41520" y="51970"/>
                </a:lnTo>
                <a:lnTo>
                  <a:pt x="41530" y="51970"/>
                </a:lnTo>
                <a:lnTo>
                  <a:pt x="41530" y="51980"/>
                </a:lnTo>
                <a:lnTo>
                  <a:pt x="41530" y="51990"/>
                </a:lnTo>
                <a:lnTo>
                  <a:pt x="41520" y="51990"/>
                </a:lnTo>
                <a:lnTo>
                  <a:pt x="41410" y="52030"/>
                </a:lnTo>
                <a:lnTo>
                  <a:pt x="41400" y="52040"/>
                </a:lnTo>
                <a:lnTo>
                  <a:pt x="41390" y="52040"/>
                </a:lnTo>
                <a:lnTo>
                  <a:pt x="41390" y="52050"/>
                </a:lnTo>
                <a:lnTo>
                  <a:pt x="41390" y="52060"/>
                </a:lnTo>
                <a:lnTo>
                  <a:pt x="41380" y="52060"/>
                </a:lnTo>
                <a:lnTo>
                  <a:pt x="41380" y="52070"/>
                </a:lnTo>
                <a:lnTo>
                  <a:pt x="41380" y="52080"/>
                </a:lnTo>
                <a:lnTo>
                  <a:pt x="41390" y="52080"/>
                </a:lnTo>
                <a:lnTo>
                  <a:pt x="41390" y="52090"/>
                </a:lnTo>
                <a:lnTo>
                  <a:pt x="41440" y="52100"/>
                </a:lnTo>
                <a:lnTo>
                  <a:pt x="41450" y="52110"/>
                </a:lnTo>
                <a:lnTo>
                  <a:pt x="41460" y="52130"/>
                </a:lnTo>
                <a:lnTo>
                  <a:pt x="41260" y="52160"/>
                </a:lnTo>
                <a:lnTo>
                  <a:pt x="41220" y="52150"/>
                </a:lnTo>
                <a:lnTo>
                  <a:pt x="41210" y="52140"/>
                </a:lnTo>
                <a:lnTo>
                  <a:pt x="41200" y="52130"/>
                </a:lnTo>
                <a:lnTo>
                  <a:pt x="41190" y="52120"/>
                </a:lnTo>
                <a:lnTo>
                  <a:pt x="41180" y="52120"/>
                </a:lnTo>
                <a:lnTo>
                  <a:pt x="41110" y="52150"/>
                </a:lnTo>
                <a:lnTo>
                  <a:pt x="41100" y="52160"/>
                </a:lnTo>
                <a:lnTo>
                  <a:pt x="41100" y="52170"/>
                </a:lnTo>
                <a:lnTo>
                  <a:pt x="41090" y="52180"/>
                </a:lnTo>
                <a:lnTo>
                  <a:pt x="41090" y="52190"/>
                </a:lnTo>
                <a:lnTo>
                  <a:pt x="41090" y="52220"/>
                </a:lnTo>
                <a:lnTo>
                  <a:pt x="41070" y="52230"/>
                </a:lnTo>
                <a:lnTo>
                  <a:pt x="41030" y="52250"/>
                </a:lnTo>
                <a:lnTo>
                  <a:pt x="41020" y="52240"/>
                </a:lnTo>
                <a:lnTo>
                  <a:pt x="41020" y="52230"/>
                </a:lnTo>
                <a:lnTo>
                  <a:pt x="41010" y="52220"/>
                </a:lnTo>
                <a:lnTo>
                  <a:pt x="40990" y="52210"/>
                </a:lnTo>
                <a:lnTo>
                  <a:pt x="40990" y="52200"/>
                </a:lnTo>
                <a:lnTo>
                  <a:pt x="40980" y="52200"/>
                </a:lnTo>
                <a:lnTo>
                  <a:pt x="40960" y="52210"/>
                </a:lnTo>
                <a:lnTo>
                  <a:pt x="40670" y="52340"/>
                </a:lnTo>
                <a:lnTo>
                  <a:pt x="40660" y="52350"/>
                </a:lnTo>
                <a:lnTo>
                  <a:pt x="40630" y="52410"/>
                </a:lnTo>
                <a:lnTo>
                  <a:pt x="40620" y="52420"/>
                </a:lnTo>
                <a:lnTo>
                  <a:pt x="40610" y="52420"/>
                </a:lnTo>
                <a:lnTo>
                  <a:pt x="40600" y="52410"/>
                </a:lnTo>
                <a:lnTo>
                  <a:pt x="40600" y="52400"/>
                </a:lnTo>
                <a:lnTo>
                  <a:pt x="40590" y="52380"/>
                </a:lnTo>
                <a:lnTo>
                  <a:pt x="40580" y="52370"/>
                </a:lnTo>
                <a:lnTo>
                  <a:pt x="40560" y="52350"/>
                </a:lnTo>
                <a:lnTo>
                  <a:pt x="40530" y="52340"/>
                </a:lnTo>
                <a:lnTo>
                  <a:pt x="40520" y="52340"/>
                </a:lnTo>
                <a:lnTo>
                  <a:pt x="40460" y="52360"/>
                </a:lnTo>
                <a:lnTo>
                  <a:pt x="40400" y="52370"/>
                </a:lnTo>
                <a:lnTo>
                  <a:pt x="40380" y="52380"/>
                </a:lnTo>
                <a:lnTo>
                  <a:pt x="40370" y="52390"/>
                </a:lnTo>
                <a:lnTo>
                  <a:pt x="40350" y="52430"/>
                </a:lnTo>
                <a:lnTo>
                  <a:pt x="40350" y="52440"/>
                </a:lnTo>
                <a:lnTo>
                  <a:pt x="40350" y="52450"/>
                </a:lnTo>
                <a:lnTo>
                  <a:pt x="40350" y="52470"/>
                </a:lnTo>
                <a:lnTo>
                  <a:pt x="40350" y="52480"/>
                </a:lnTo>
                <a:lnTo>
                  <a:pt x="40340" y="52490"/>
                </a:lnTo>
                <a:lnTo>
                  <a:pt x="40340" y="52500"/>
                </a:lnTo>
                <a:lnTo>
                  <a:pt x="40320" y="52510"/>
                </a:lnTo>
                <a:lnTo>
                  <a:pt x="40310" y="52510"/>
                </a:lnTo>
                <a:lnTo>
                  <a:pt x="40300" y="52520"/>
                </a:lnTo>
                <a:lnTo>
                  <a:pt x="40290" y="52530"/>
                </a:lnTo>
                <a:lnTo>
                  <a:pt x="40260" y="52530"/>
                </a:lnTo>
                <a:lnTo>
                  <a:pt x="40260" y="52540"/>
                </a:lnTo>
                <a:lnTo>
                  <a:pt x="40250" y="52540"/>
                </a:lnTo>
                <a:lnTo>
                  <a:pt x="40250" y="52550"/>
                </a:lnTo>
                <a:lnTo>
                  <a:pt x="40250" y="52560"/>
                </a:lnTo>
                <a:lnTo>
                  <a:pt x="40240" y="52570"/>
                </a:lnTo>
                <a:lnTo>
                  <a:pt x="40240" y="52580"/>
                </a:lnTo>
                <a:lnTo>
                  <a:pt x="40220" y="52590"/>
                </a:lnTo>
                <a:lnTo>
                  <a:pt x="40220" y="52600"/>
                </a:lnTo>
                <a:lnTo>
                  <a:pt x="40220" y="52630"/>
                </a:lnTo>
                <a:lnTo>
                  <a:pt x="40210" y="52630"/>
                </a:lnTo>
                <a:lnTo>
                  <a:pt x="40210" y="52640"/>
                </a:lnTo>
                <a:lnTo>
                  <a:pt x="40200" y="52660"/>
                </a:lnTo>
                <a:lnTo>
                  <a:pt x="40190" y="52660"/>
                </a:lnTo>
                <a:lnTo>
                  <a:pt x="40190" y="52670"/>
                </a:lnTo>
                <a:lnTo>
                  <a:pt x="40190" y="52680"/>
                </a:lnTo>
                <a:lnTo>
                  <a:pt x="40190" y="52690"/>
                </a:lnTo>
                <a:lnTo>
                  <a:pt x="40190" y="52700"/>
                </a:lnTo>
                <a:lnTo>
                  <a:pt x="40190" y="52710"/>
                </a:lnTo>
                <a:lnTo>
                  <a:pt x="40180" y="52720"/>
                </a:lnTo>
                <a:lnTo>
                  <a:pt x="40180" y="52730"/>
                </a:lnTo>
                <a:lnTo>
                  <a:pt x="40170" y="52740"/>
                </a:lnTo>
                <a:lnTo>
                  <a:pt x="40160" y="52740"/>
                </a:lnTo>
                <a:lnTo>
                  <a:pt x="40130" y="52740"/>
                </a:lnTo>
                <a:lnTo>
                  <a:pt x="40080" y="52720"/>
                </a:lnTo>
                <a:lnTo>
                  <a:pt x="40070" y="52730"/>
                </a:lnTo>
                <a:lnTo>
                  <a:pt x="40050" y="52750"/>
                </a:lnTo>
                <a:lnTo>
                  <a:pt x="40040" y="52750"/>
                </a:lnTo>
                <a:lnTo>
                  <a:pt x="40040" y="52760"/>
                </a:lnTo>
                <a:lnTo>
                  <a:pt x="40030" y="52750"/>
                </a:lnTo>
                <a:lnTo>
                  <a:pt x="40020" y="52750"/>
                </a:lnTo>
                <a:lnTo>
                  <a:pt x="40030" y="52740"/>
                </a:lnTo>
                <a:lnTo>
                  <a:pt x="40040" y="52720"/>
                </a:lnTo>
                <a:lnTo>
                  <a:pt x="40040" y="52710"/>
                </a:lnTo>
                <a:lnTo>
                  <a:pt x="40040" y="52700"/>
                </a:lnTo>
                <a:lnTo>
                  <a:pt x="40030" y="52700"/>
                </a:lnTo>
                <a:lnTo>
                  <a:pt x="40020" y="52700"/>
                </a:lnTo>
                <a:lnTo>
                  <a:pt x="39980" y="52720"/>
                </a:lnTo>
                <a:lnTo>
                  <a:pt x="39970" y="52730"/>
                </a:lnTo>
                <a:lnTo>
                  <a:pt x="39970" y="52740"/>
                </a:lnTo>
                <a:lnTo>
                  <a:pt x="39970" y="52750"/>
                </a:lnTo>
                <a:lnTo>
                  <a:pt x="39960" y="52750"/>
                </a:lnTo>
                <a:lnTo>
                  <a:pt x="39950" y="52750"/>
                </a:lnTo>
                <a:lnTo>
                  <a:pt x="39950" y="52740"/>
                </a:lnTo>
                <a:lnTo>
                  <a:pt x="39960" y="52740"/>
                </a:lnTo>
                <a:lnTo>
                  <a:pt x="39950" y="52730"/>
                </a:lnTo>
                <a:lnTo>
                  <a:pt x="39940" y="52720"/>
                </a:lnTo>
                <a:lnTo>
                  <a:pt x="39920" y="52710"/>
                </a:lnTo>
                <a:lnTo>
                  <a:pt x="39910" y="52700"/>
                </a:lnTo>
                <a:lnTo>
                  <a:pt x="39910" y="52690"/>
                </a:lnTo>
                <a:lnTo>
                  <a:pt x="39910" y="52680"/>
                </a:lnTo>
                <a:lnTo>
                  <a:pt x="39920" y="52670"/>
                </a:lnTo>
                <a:lnTo>
                  <a:pt x="39940" y="52650"/>
                </a:lnTo>
                <a:lnTo>
                  <a:pt x="39940" y="52640"/>
                </a:lnTo>
                <a:lnTo>
                  <a:pt x="39940" y="52630"/>
                </a:lnTo>
                <a:lnTo>
                  <a:pt x="39940" y="52620"/>
                </a:lnTo>
                <a:lnTo>
                  <a:pt x="39950" y="52570"/>
                </a:lnTo>
                <a:lnTo>
                  <a:pt x="39990" y="52570"/>
                </a:lnTo>
                <a:lnTo>
                  <a:pt x="40000" y="52570"/>
                </a:lnTo>
                <a:lnTo>
                  <a:pt x="40000" y="52560"/>
                </a:lnTo>
                <a:lnTo>
                  <a:pt x="39990" y="52550"/>
                </a:lnTo>
                <a:lnTo>
                  <a:pt x="39990" y="52540"/>
                </a:lnTo>
                <a:lnTo>
                  <a:pt x="40000" y="52530"/>
                </a:lnTo>
                <a:lnTo>
                  <a:pt x="40020" y="52530"/>
                </a:lnTo>
                <a:lnTo>
                  <a:pt x="40020" y="52520"/>
                </a:lnTo>
                <a:lnTo>
                  <a:pt x="40030" y="52520"/>
                </a:lnTo>
                <a:lnTo>
                  <a:pt x="40030" y="52510"/>
                </a:lnTo>
                <a:lnTo>
                  <a:pt x="40020" y="52500"/>
                </a:lnTo>
                <a:lnTo>
                  <a:pt x="39990" y="52460"/>
                </a:lnTo>
                <a:lnTo>
                  <a:pt x="39990" y="52450"/>
                </a:lnTo>
                <a:lnTo>
                  <a:pt x="39990" y="52440"/>
                </a:lnTo>
                <a:lnTo>
                  <a:pt x="39990" y="52430"/>
                </a:lnTo>
                <a:lnTo>
                  <a:pt x="39970" y="52420"/>
                </a:lnTo>
                <a:lnTo>
                  <a:pt x="39920" y="52370"/>
                </a:lnTo>
                <a:lnTo>
                  <a:pt x="39920" y="52350"/>
                </a:lnTo>
                <a:lnTo>
                  <a:pt x="39910" y="52340"/>
                </a:lnTo>
                <a:lnTo>
                  <a:pt x="39920" y="52340"/>
                </a:lnTo>
                <a:lnTo>
                  <a:pt x="39950" y="52300"/>
                </a:lnTo>
                <a:lnTo>
                  <a:pt x="39950" y="52290"/>
                </a:lnTo>
                <a:lnTo>
                  <a:pt x="39950" y="52280"/>
                </a:lnTo>
                <a:lnTo>
                  <a:pt x="39940" y="52270"/>
                </a:lnTo>
                <a:lnTo>
                  <a:pt x="39930" y="52270"/>
                </a:lnTo>
                <a:lnTo>
                  <a:pt x="39910" y="52280"/>
                </a:lnTo>
                <a:lnTo>
                  <a:pt x="39900" y="52280"/>
                </a:lnTo>
                <a:lnTo>
                  <a:pt x="39850" y="52250"/>
                </a:lnTo>
                <a:lnTo>
                  <a:pt x="39840" y="52250"/>
                </a:lnTo>
                <a:lnTo>
                  <a:pt x="39840" y="52240"/>
                </a:lnTo>
                <a:lnTo>
                  <a:pt x="39850" y="52240"/>
                </a:lnTo>
                <a:lnTo>
                  <a:pt x="39860" y="52220"/>
                </a:lnTo>
                <a:lnTo>
                  <a:pt x="39860" y="52210"/>
                </a:lnTo>
                <a:lnTo>
                  <a:pt x="39860" y="52200"/>
                </a:lnTo>
                <a:lnTo>
                  <a:pt x="39860" y="52190"/>
                </a:lnTo>
                <a:lnTo>
                  <a:pt x="39860" y="52180"/>
                </a:lnTo>
                <a:lnTo>
                  <a:pt x="39870" y="52180"/>
                </a:lnTo>
                <a:lnTo>
                  <a:pt x="39870" y="52170"/>
                </a:lnTo>
                <a:lnTo>
                  <a:pt x="39880" y="52170"/>
                </a:lnTo>
                <a:lnTo>
                  <a:pt x="39880" y="52180"/>
                </a:lnTo>
                <a:lnTo>
                  <a:pt x="39890" y="52180"/>
                </a:lnTo>
                <a:lnTo>
                  <a:pt x="39900" y="52180"/>
                </a:lnTo>
                <a:lnTo>
                  <a:pt x="39900" y="52170"/>
                </a:lnTo>
                <a:lnTo>
                  <a:pt x="39910" y="52170"/>
                </a:lnTo>
                <a:lnTo>
                  <a:pt x="39910" y="52160"/>
                </a:lnTo>
                <a:lnTo>
                  <a:pt x="39890" y="52140"/>
                </a:lnTo>
                <a:lnTo>
                  <a:pt x="39880" y="52140"/>
                </a:lnTo>
                <a:lnTo>
                  <a:pt x="39880" y="52130"/>
                </a:lnTo>
                <a:lnTo>
                  <a:pt x="39870" y="52130"/>
                </a:lnTo>
                <a:lnTo>
                  <a:pt x="39860" y="52140"/>
                </a:lnTo>
                <a:lnTo>
                  <a:pt x="39850" y="52160"/>
                </a:lnTo>
                <a:lnTo>
                  <a:pt x="39840" y="52160"/>
                </a:lnTo>
                <a:lnTo>
                  <a:pt x="39830" y="52160"/>
                </a:lnTo>
                <a:lnTo>
                  <a:pt x="39820" y="52150"/>
                </a:lnTo>
                <a:lnTo>
                  <a:pt x="39820" y="52140"/>
                </a:lnTo>
                <a:lnTo>
                  <a:pt x="39810" y="52140"/>
                </a:lnTo>
                <a:lnTo>
                  <a:pt x="39820" y="52130"/>
                </a:lnTo>
                <a:lnTo>
                  <a:pt x="39860" y="52090"/>
                </a:lnTo>
                <a:lnTo>
                  <a:pt x="39860" y="52080"/>
                </a:lnTo>
                <a:lnTo>
                  <a:pt x="39860" y="52070"/>
                </a:lnTo>
                <a:lnTo>
                  <a:pt x="39860" y="52060"/>
                </a:lnTo>
                <a:lnTo>
                  <a:pt x="39890" y="52030"/>
                </a:lnTo>
                <a:lnTo>
                  <a:pt x="39890" y="52020"/>
                </a:lnTo>
                <a:lnTo>
                  <a:pt x="39900" y="52020"/>
                </a:lnTo>
                <a:lnTo>
                  <a:pt x="39900" y="52010"/>
                </a:lnTo>
                <a:lnTo>
                  <a:pt x="39890" y="52000"/>
                </a:lnTo>
                <a:lnTo>
                  <a:pt x="39880" y="52000"/>
                </a:lnTo>
                <a:lnTo>
                  <a:pt x="39870" y="52000"/>
                </a:lnTo>
                <a:lnTo>
                  <a:pt x="39870" y="51990"/>
                </a:lnTo>
                <a:lnTo>
                  <a:pt x="39860" y="51980"/>
                </a:lnTo>
                <a:lnTo>
                  <a:pt x="39860" y="51970"/>
                </a:lnTo>
                <a:lnTo>
                  <a:pt x="39870" y="51970"/>
                </a:lnTo>
                <a:lnTo>
                  <a:pt x="39900" y="51940"/>
                </a:lnTo>
                <a:lnTo>
                  <a:pt x="39920" y="51930"/>
                </a:lnTo>
                <a:lnTo>
                  <a:pt x="39930" y="51920"/>
                </a:lnTo>
                <a:lnTo>
                  <a:pt x="39930" y="51910"/>
                </a:lnTo>
                <a:lnTo>
                  <a:pt x="39930" y="51900"/>
                </a:lnTo>
                <a:lnTo>
                  <a:pt x="39930" y="51890"/>
                </a:lnTo>
                <a:lnTo>
                  <a:pt x="39830" y="51780"/>
                </a:lnTo>
                <a:lnTo>
                  <a:pt x="39820" y="51770"/>
                </a:lnTo>
                <a:lnTo>
                  <a:pt x="39800" y="51810"/>
                </a:lnTo>
                <a:lnTo>
                  <a:pt x="39780" y="51820"/>
                </a:lnTo>
                <a:lnTo>
                  <a:pt x="39770" y="51830"/>
                </a:lnTo>
                <a:lnTo>
                  <a:pt x="39760" y="51830"/>
                </a:lnTo>
                <a:lnTo>
                  <a:pt x="39750" y="51820"/>
                </a:lnTo>
                <a:lnTo>
                  <a:pt x="39730" y="51800"/>
                </a:lnTo>
                <a:lnTo>
                  <a:pt x="39720" y="51800"/>
                </a:lnTo>
                <a:lnTo>
                  <a:pt x="39710" y="51800"/>
                </a:lnTo>
                <a:lnTo>
                  <a:pt x="39680" y="51800"/>
                </a:lnTo>
                <a:lnTo>
                  <a:pt x="39670" y="51800"/>
                </a:lnTo>
                <a:lnTo>
                  <a:pt x="39650" y="51810"/>
                </a:lnTo>
                <a:lnTo>
                  <a:pt x="39650" y="51820"/>
                </a:lnTo>
                <a:lnTo>
                  <a:pt x="39650" y="51830"/>
                </a:lnTo>
                <a:lnTo>
                  <a:pt x="39650" y="51860"/>
                </a:lnTo>
                <a:lnTo>
                  <a:pt x="39650" y="51870"/>
                </a:lnTo>
                <a:lnTo>
                  <a:pt x="39660" y="51870"/>
                </a:lnTo>
                <a:lnTo>
                  <a:pt x="39660" y="51880"/>
                </a:lnTo>
                <a:lnTo>
                  <a:pt x="39670" y="51890"/>
                </a:lnTo>
                <a:lnTo>
                  <a:pt x="39660" y="51900"/>
                </a:lnTo>
                <a:lnTo>
                  <a:pt x="39650" y="51920"/>
                </a:lnTo>
                <a:lnTo>
                  <a:pt x="39630" y="51930"/>
                </a:lnTo>
                <a:lnTo>
                  <a:pt x="39620" y="51940"/>
                </a:lnTo>
                <a:lnTo>
                  <a:pt x="39610" y="51930"/>
                </a:lnTo>
                <a:lnTo>
                  <a:pt x="39590" y="51920"/>
                </a:lnTo>
                <a:lnTo>
                  <a:pt x="39580" y="51920"/>
                </a:lnTo>
                <a:lnTo>
                  <a:pt x="39560" y="51920"/>
                </a:lnTo>
                <a:lnTo>
                  <a:pt x="39490" y="51950"/>
                </a:lnTo>
                <a:lnTo>
                  <a:pt x="39460" y="51940"/>
                </a:lnTo>
                <a:lnTo>
                  <a:pt x="39430" y="51950"/>
                </a:lnTo>
                <a:lnTo>
                  <a:pt x="39420" y="51950"/>
                </a:lnTo>
                <a:lnTo>
                  <a:pt x="39410" y="51950"/>
                </a:lnTo>
                <a:lnTo>
                  <a:pt x="39410" y="51960"/>
                </a:lnTo>
                <a:lnTo>
                  <a:pt x="39390" y="51980"/>
                </a:lnTo>
                <a:lnTo>
                  <a:pt x="39370" y="51990"/>
                </a:lnTo>
                <a:lnTo>
                  <a:pt x="39370" y="52000"/>
                </a:lnTo>
                <a:lnTo>
                  <a:pt x="39360" y="52000"/>
                </a:lnTo>
                <a:lnTo>
                  <a:pt x="39330" y="52000"/>
                </a:lnTo>
                <a:lnTo>
                  <a:pt x="39230" y="52020"/>
                </a:lnTo>
                <a:lnTo>
                  <a:pt x="39180" y="52010"/>
                </a:lnTo>
                <a:lnTo>
                  <a:pt x="39160" y="52010"/>
                </a:lnTo>
                <a:lnTo>
                  <a:pt x="39110" y="52020"/>
                </a:lnTo>
                <a:lnTo>
                  <a:pt x="38870" y="52110"/>
                </a:lnTo>
                <a:lnTo>
                  <a:pt x="38850" y="52110"/>
                </a:lnTo>
                <a:lnTo>
                  <a:pt x="38780" y="51980"/>
                </a:lnTo>
                <a:lnTo>
                  <a:pt x="38650" y="51830"/>
                </a:lnTo>
                <a:lnTo>
                  <a:pt x="38620" y="51810"/>
                </a:lnTo>
                <a:lnTo>
                  <a:pt x="38590" y="51800"/>
                </a:lnTo>
                <a:lnTo>
                  <a:pt x="38180" y="51890"/>
                </a:lnTo>
                <a:lnTo>
                  <a:pt x="38080" y="51900"/>
                </a:lnTo>
                <a:lnTo>
                  <a:pt x="38040" y="51890"/>
                </a:lnTo>
                <a:lnTo>
                  <a:pt x="37630" y="51340"/>
                </a:lnTo>
                <a:lnTo>
                  <a:pt x="36910" y="51120"/>
                </a:lnTo>
                <a:lnTo>
                  <a:pt x="36910" y="51080"/>
                </a:lnTo>
                <a:lnTo>
                  <a:pt x="35960" y="51050"/>
                </a:lnTo>
                <a:lnTo>
                  <a:pt x="35910" y="51030"/>
                </a:lnTo>
                <a:lnTo>
                  <a:pt x="35880" y="51020"/>
                </a:lnTo>
                <a:lnTo>
                  <a:pt x="35450" y="50970"/>
                </a:lnTo>
                <a:lnTo>
                  <a:pt x="35430" y="50950"/>
                </a:lnTo>
                <a:lnTo>
                  <a:pt x="35430" y="50930"/>
                </a:lnTo>
                <a:lnTo>
                  <a:pt x="35420" y="50920"/>
                </a:lnTo>
                <a:lnTo>
                  <a:pt x="35420" y="50910"/>
                </a:lnTo>
                <a:lnTo>
                  <a:pt x="35370" y="50820"/>
                </a:lnTo>
                <a:lnTo>
                  <a:pt x="35350" y="50790"/>
                </a:lnTo>
                <a:lnTo>
                  <a:pt x="35290" y="50800"/>
                </a:lnTo>
                <a:lnTo>
                  <a:pt x="35210" y="50570"/>
                </a:lnTo>
                <a:lnTo>
                  <a:pt x="35170" y="50520"/>
                </a:lnTo>
                <a:lnTo>
                  <a:pt x="35130" y="50510"/>
                </a:lnTo>
                <a:lnTo>
                  <a:pt x="35120" y="50510"/>
                </a:lnTo>
                <a:lnTo>
                  <a:pt x="35120" y="50490"/>
                </a:lnTo>
                <a:lnTo>
                  <a:pt x="35120" y="50480"/>
                </a:lnTo>
                <a:lnTo>
                  <a:pt x="35110" y="50210"/>
                </a:lnTo>
                <a:lnTo>
                  <a:pt x="35100" y="50190"/>
                </a:lnTo>
                <a:lnTo>
                  <a:pt x="35100" y="50180"/>
                </a:lnTo>
                <a:lnTo>
                  <a:pt x="35090" y="50160"/>
                </a:lnTo>
                <a:lnTo>
                  <a:pt x="34810" y="49960"/>
                </a:lnTo>
                <a:lnTo>
                  <a:pt x="34800" y="49950"/>
                </a:lnTo>
                <a:lnTo>
                  <a:pt x="34810" y="49940"/>
                </a:lnTo>
                <a:lnTo>
                  <a:pt x="34820" y="49930"/>
                </a:lnTo>
                <a:lnTo>
                  <a:pt x="34880" y="49860"/>
                </a:lnTo>
                <a:lnTo>
                  <a:pt x="34890" y="49850"/>
                </a:lnTo>
                <a:lnTo>
                  <a:pt x="34890" y="49830"/>
                </a:lnTo>
                <a:lnTo>
                  <a:pt x="34870" y="49800"/>
                </a:lnTo>
                <a:lnTo>
                  <a:pt x="34800" y="49700"/>
                </a:lnTo>
                <a:lnTo>
                  <a:pt x="34790" y="49690"/>
                </a:lnTo>
                <a:lnTo>
                  <a:pt x="34800" y="49670"/>
                </a:lnTo>
                <a:lnTo>
                  <a:pt x="34940" y="49560"/>
                </a:lnTo>
                <a:lnTo>
                  <a:pt x="34940" y="49510"/>
                </a:lnTo>
                <a:lnTo>
                  <a:pt x="34820" y="4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