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Tatarstan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atar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1240" y="54540"/>
                </a:moveTo>
                <a:lnTo>
                  <a:pt x="21210" y="54570"/>
                </a:lnTo>
                <a:lnTo>
                  <a:pt x="21200" y="54590"/>
                </a:lnTo>
                <a:lnTo>
                  <a:pt x="21190" y="54600"/>
                </a:lnTo>
                <a:lnTo>
                  <a:pt x="21190" y="54610"/>
                </a:lnTo>
                <a:lnTo>
                  <a:pt x="21190" y="54620"/>
                </a:lnTo>
                <a:lnTo>
                  <a:pt x="21180" y="54620"/>
                </a:lnTo>
                <a:lnTo>
                  <a:pt x="21170" y="54610"/>
                </a:lnTo>
                <a:lnTo>
                  <a:pt x="21160" y="54590"/>
                </a:lnTo>
                <a:lnTo>
                  <a:pt x="21130" y="54560"/>
                </a:lnTo>
                <a:lnTo>
                  <a:pt x="21130" y="54550"/>
                </a:lnTo>
                <a:lnTo>
                  <a:pt x="21130" y="54540"/>
                </a:lnTo>
                <a:lnTo>
                  <a:pt x="21130" y="54530"/>
                </a:lnTo>
                <a:lnTo>
                  <a:pt x="21120" y="54530"/>
                </a:lnTo>
                <a:lnTo>
                  <a:pt x="21120" y="54520"/>
                </a:lnTo>
                <a:lnTo>
                  <a:pt x="21110" y="54510"/>
                </a:lnTo>
                <a:lnTo>
                  <a:pt x="21100" y="54510"/>
                </a:lnTo>
                <a:lnTo>
                  <a:pt x="21080" y="54500"/>
                </a:lnTo>
                <a:lnTo>
                  <a:pt x="21070" y="54500"/>
                </a:lnTo>
                <a:lnTo>
                  <a:pt x="21070" y="54490"/>
                </a:lnTo>
                <a:lnTo>
                  <a:pt x="21060" y="54490"/>
                </a:lnTo>
                <a:lnTo>
                  <a:pt x="21040" y="54510"/>
                </a:lnTo>
                <a:lnTo>
                  <a:pt x="21020" y="54510"/>
                </a:lnTo>
                <a:lnTo>
                  <a:pt x="21010" y="54510"/>
                </a:lnTo>
                <a:lnTo>
                  <a:pt x="21000" y="54510"/>
                </a:lnTo>
                <a:lnTo>
                  <a:pt x="20990" y="54510"/>
                </a:lnTo>
                <a:lnTo>
                  <a:pt x="20990" y="54500"/>
                </a:lnTo>
                <a:lnTo>
                  <a:pt x="21000" y="54490"/>
                </a:lnTo>
                <a:lnTo>
                  <a:pt x="21000" y="54480"/>
                </a:lnTo>
                <a:lnTo>
                  <a:pt x="21000" y="54470"/>
                </a:lnTo>
                <a:lnTo>
                  <a:pt x="21000" y="54460"/>
                </a:lnTo>
                <a:lnTo>
                  <a:pt x="20990" y="54460"/>
                </a:lnTo>
                <a:lnTo>
                  <a:pt x="20980" y="54460"/>
                </a:lnTo>
                <a:lnTo>
                  <a:pt x="20980" y="54450"/>
                </a:lnTo>
                <a:lnTo>
                  <a:pt x="20970" y="54450"/>
                </a:lnTo>
                <a:lnTo>
                  <a:pt x="20960" y="54440"/>
                </a:lnTo>
                <a:lnTo>
                  <a:pt x="20950" y="54420"/>
                </a:lnTo>
                <a:lnTo>
                  <a:pt x="20920" y="54380"/>
                </a:lnTo>
                <a:lnTo>
                  <a:pt x="20910" y="54370"/>
                </a:lnTo>
                <a:lnTo>
                  <a:pt x="20910" y="54360"/>
                </a:lnTo>
                <a:lnTo>
                  <a:pt x="20910" y="54350"/>
                </a:lnTo>
                <a:lnTo>
                  <a:pt x="20920" y="54350"/>
                </a:lnTo>
                <a:lnTo>
                  <a:pt x="20920" y="54340"/>
                </a:lnTo>
                <a:lnTo>
                  <a:pt x="20930" y="54340"/>
                </a:lnTo>
                <a:lnTo>
                  <a:pt x="20940" y="54340"/>
                </a:lnTo>
                <a:lnTo>
                  <a:pt x="20960" y="54350"/>
                </a:lnTo>
                <a:lnTo>
                  <a:pt x="20970" y="54350"/>
                </a:lnTo>
                <a:lnTo>
                  <a:pt x="20970" y="54340"/>
                </a:lnTo>
                <a:lnTo>
                  <a:pt x="20970" y="54330"/>
                </a:lnTo>
                <a:lnTo>
                  <a:pt x="20980" y="54330"/>
                </a:lnTo>
                <a:lnTo>
                  <a:pt x="21000" y="54330"/>
                </a:lnTo>
                <a:lnTo>
                  <a:pt x="21010" y="54330"/>
                </a:lnTo>
                <a:lnTo>
                  <a:pt x="21020" y="54320"/>
                </a:lnTo>
                <a:lnTo>
                  <a:pt x="21010" y="54310"/>
                </a:lnTo>
                <a:lnTo>
                  <a:pt x="21010" y="54300"/>
                </a:lnTo>
                <a:lnTo>
                  <a:pt x="21010" y="54290"/>
                </a:lnTo>
                <a:lnTo>
                  <a:pt x="21020" y="54280"/>
                </a:lnTo>
                <a:lnTo>
                  <a:pt x="21010" y="54260"/>
                </a:lnTo>
                <a:lnTo>
                  <a:pt x="21000" y="54250"/>
                </a:lnTo>
                <a:lnTo>
                  <a:pt x="20990" y="54230"/>
                </a:lnTo>
                <a:lnTo>
                  <a:pt x="20980" y="54230"/>
                </a:lnTo>
                <a:lnTo>
                  <a:pt x="20980" y="54220"/>
                </a:lnTo>
                <a:lnTo>
                  <a:pt x="20970" y="54230"/>
                </a:lnTo>
                <a:lnTo>
                  <a:pt x="20960" y="54240"/>
                </a:lnTo>
                <a:lnTo>
                  <a:pt x="20950" y="54250"/>
                </a:lnTo>
                <a:lnTo>
                  <a:pt x="20950" y="54260"/>
                </a:lnTo>
                <a:lnTo>
                  <a:pt x="20960" y="54270"/>
                </a:lnTo>
                <a:lnTo>
                  <a:pt x="20970" y="54280"/>
                </a:lnTo>
                <a:lnTo>
                  <a:pt x="20960" y="54280"/>
                </a:lnTo>
                <a:lnTo>
                  <a:pt x="20960" y="54290"/>
                </a:lnTo>
                <a:lnTo>
                  <a:pt x="20950" y="54300"/>
                </a:lnTo>
                <a:lnTo>
                  <a:pt x="20910" y="54300"/>
                </a:lnTo>
                <a:lnTo>
                  <a:pt x="20900" y="54300"/>
                </a:lnTo>
                <a:lnTo>
                  <a:pt x="20880" y="54290"/>
                </a:lnTo>
                <a:lnTo>
                  <a:pt x="20880" y="54280"/>
                </a:lnTo>
                <a:lnTo>
                  <a:pt x="20900" y="54280"/>
                </a:lnTo>
                <a:lnTo>
                  <a:pt x="20910" y="54270"/>
                </a:lnTo>
                <a:lnTo>
                  <a:pt x="20910" y="54260"/>
                </a:lnTo>
                <a:lnTo>
                  <a:pt x="20900" y="54250"/>
                </a:lnTo>
                <a:lnTo>
                  <a:pt x="20860" y="54240"/>
                </a:lnTo>
                <a:lnTo>
                  <a:pt x="20810" y="54220"/>
                </a:lnTo>
                <a:lnTo>
                  <a:pt x="20790" y="54210"/>
                </a:lnTo>
                <a:lnTo>
                  <a:pt x="20750" y="54210"/>
                </a:lnTo>
                <a:lnTo>
                  <a:pt x="20730" y="54210"/>
                </a:lnTo>
                <a:lnTo>
                  <a:pt x="20720" y="54220"/>
                </a:lnTo>
                <a:lnTo>
                  <a:pt x="20710" y="54220"/>
                </a:lnTo>
                <a:lnTo>
                  <a:pt x="20690" y="54200"/>
                </a:lnTo>
                <a:lnTo>
                  <a:pt x="20660" y="54180"/>
                </a:lnTo>
                <a:lnTo>
                  <a:pt x="20640" y="54160"/>
                </a:lnTo>
                <a:lnTo>
                  <a:pt x="20630" y="54150"/>
                </a:lnTo>
                <a:lnTo>
                  <a:pt x="20640" y="54140"/>
                </a:lnTo>
                <a:lnTo>
                  <a:pt x="20640" y="54120"/>
                </a:lnTo>
                <a:lnTo>
                  <a:pt x="20640" y="54110"/>
                </a:lnTo>
                <a:lnTo>
                  <a:pt x="20640" y="54100"/>
                </a:lnTo>
                <a:lnTo>
                  <a:pt x="20630" y="54100"/>
                </a:lnTo>
                <a:lnTo>
                  <a:pt x="20630" y="54090"/>
                </a:lnTo>
                <a:lnTo>
                  <a:pt x="20620" y="54090"/>
                </a:lnTo>
                <a:lnTo>
                  <a:pt x="20610" y="54080"/>
                </a:lnTo>
                <a:lnTo>
                  <a:pt x="20600" y="54070"/>
                </a:lnTo>
                <a:lnTo>
                  <a:pt x="20590" y="54080"/>
                </a:lnTo>
                <a:lnTo>
                  <a:pt x="20580" y="54080"/>
                </a:lnTo>
                <a:lnTo>
                  <a:pt x="20580" y="54090"/>
                </a:lnTo>
                <a:lnTo>
                  <a:pt x="20570" y="54100"/>
                </a:lnTo>
                <a:lnTo>
                  <a:pt x="20570" y="54120"/>
                </a:lnTo>
                <a:lnTo>
                  <a:pt x="20570" y="54130"/>
                </a:lnTo>
                <a:lnTo>
                  <a:pt x="20550" y="54140"/>
                </a:lnTo>
                <a:lnTo>
                  <a:pt x="20540" y="54130"/>
                </a:lnTo>
                <a:lnTo>
                  <a:pt x="20550" y="54120"/>
                </a:lnTo>
                <a:lnTo>
                  <a:pt x="20550" y="54110"/>
                </a:lnTo>
                <a:lnTo>
                  <a:pt x="20550" y="54100"/>
                </a:lnTo>
                <a:lnTo>
                  <a:pt x="20540" y="54100"/>
                </a:lnTo>
                <a:lnTo>
                  <a:pt x="20510" y="54110"/>
                </a:lnTo>
                <a:lnTo>
                  <a:pt x="20460" y="54110"/>
                </a:lnTo>
                <a:lnTo>
                  <a:pt x="20450" y="54110"/>
                </a:lnTo>
                <a:lnTo>
                  <a:pt x="20450" y="54120"/>
                </a:lnTo>
                <a:lnTo>
                  <a:pt x="20450" y="54130"/>
                </a:lnTo>
                <a:lnTo>
                  <a:pt x="20440" y="54140"/>
                </a:lnTo>
                <a:lnTo>
                  <a:pt x="20430" y="54150"/>
                </a:lnTo>
                <a:lnTo>
                  <a:pt x="20400" y="54160"/>
                </a:lnTo>
                <a:lnTo>
                  <a:pt x="20390" y="54160"/>
                </a:lnTo>
                <a:lnTo>
                  <a:pt x="20380" y="54170"/>
                </a:lnTo>
                <a:lnTo>
                  <a:pt x="20380" y="54180"/>
                </a:lnTo>
                <a:lnTo>
                  <a:pt x="20380" y="54190"/>
                </a:lnTo>
                <a:lnTo>
                  <a:pt x="20390" y="54190"/>
                </a:lnTo>
                <a:lnTo>
                  <a:pt x="20390" y="54200"/>
                </a:lnTo>
                <a:lnTo>
                  <a:pt x="20390" y="54210"/>
                </a:lnTo>
                <a:lnTo>
                  <a:pt x="20380" y="54220"/>
                </a:lnTo>
                <a:lnTo>
                  <a:pt x="20370" y="54220"/>
                </a:lnTo>
                <a:lnTo>
                  <a:pt x="20360" y="54210"/>
                </a:lnTo>
                <a:lnTo>
                  <a:pt x="20360" y="54200"/>
                </a:lnTo>
                <a:lnTo>
                  <a:pt x="20360" y="54190"/>
                </a:lnTo>
                <a:lnTo>
                  <a:pt x="20360" y="54180"/>
                </a:lnTo>
                <a:lnTo>
                  <a:pt x="20360" y="54170"/>
                </a:lnTo>
                <a:lnTo>
                  <a:pt x="20350" y="54160"/>
                </a:lnTo>
                <a:lnTo>
                  <a:pt x="20350" y="54150"/>
                </a:lnTo>
                <a:lnTo>
                  <a:pt x="20340" y="54130"/>
                </a:lnTo>
                <a:lnTo>
                  <a:pt x="20330" y="54120"/>
                </a:lnTo>
                <a:lnTo>
                  <a:pt x="20320" y="54120"/>
                </a:lnTo>
                <a:lnTo>
                  <a:pt x="20310" y="54120"/>
                </a:lnTo>
                <a:lnTo>
                  <a:pt x="20310" y="54130"/>
                </a:lnTo>
                <a:lnTo>
                  <a:pt x="20300" y="54130"/>
                </a:lnTo>
                <a:lnTo>
                  <a:pt x="20290" y="54130"/>
                </a:lnTo>
                <a:lnTo>
                  <a:pt x="20280" y="54120"/>
                </a:lnTo>
                <a:lnTo>
                  <a:pt x="20280" y="54080"/>
                </a:lnTo>
                <a:lnTo>
                  <a:pt x="20280" y="54040"/>
                </a:lnTo>
                <a:lnTo>
                  <a:pt x="20280" y="54030"/>
                </a:lnTo>
                <a:lnTo>
                  <a:pt x="20280" y="54020"/>
                </a:lnTo>
                <a:lnTo>
                  <a:pt x="20270" y="54010"/>
                </a:lnTo>
                <a:lnTo>
                  <a:pt x="20210" y="54010"/>
                </a:lnTo>
                <a:lnTo>
                  <a:pt x="20200" y="54010"/>
                </a:lnTo>
                <a:lnTo>
                  <a:pt x="20170" y="53990"/>
                </a:lnTo>
                <a:lnTo>
                  <a:pt x="20130" y="53990"/>
                </a:lnTo>
                <a:lnTo>
                  <a:pt x="20110" y="53980"/>
                </a:lnTo>
                <a:lnTo>
                  <a:pt x="20040" y="53910"/>
                </a:lnTo>
                <a:lnTo>
                  <a:pt x="20030" y="53900"/>
                </a:lnTo>
                <a:lnTo>
                  <a:pt x="20020" y="53900"/>
                </a:lnTo>
                <a:lnTo>
                  <a:pt x="20010" y="53900"/>
                </a:lnTo>
                <a:lnTo>
                  <a:pt x="20010" y="53930"/>
                </a:lnTo>
                <a:lnTo>
                  <a:pt x="20010" y="53940"/>
                </a:lnTo>
                <a:lnTo>
                  <a:pt x="20000" y="53950"/>
                </a:lnTo>
                <a:lnTo>
                  <a:pt x="19950" y="53950"/>
                </a:lnTo>
                <a:lnTo>
                  <a:pt x="19940" y="53940"/>
                </a:lnTo>
                <a:lnTo>
                  <a:pt x="19940" y="53890"/>
                </a:lnTo>
                <a:lnTo>
                  <a:pt x="19940" y="53870"/>
                </a:lnTo>
                <a:lnTo>
                  <a:pt x="19940" y="53860"/>
                </a:lnTo>
                <a:lnTo>
                  <a:pt x="19930" y="53860"/>
                </a:lnTo>
                <a:lnTo>
                  <a:pt x="19880" y="53900"/>
                </a:lnTo>
                <a:lnTo>
                  <a:pt x="19870" y="53900"/>
                </a:lnTo>
                <a:lnTo>
                  <a:pt x="19850" y="53900"/>
                </a:lnTo>
                <a:lnTo>
                  <a:pt x="19840" y="53900"/>
                </a:lnTo>
                <a:lnTo>
                  <a:pt x="19840" y="53890"/>
                </a:lnTo>
                <a:lnTo>
                  <a:pt x="19830" y="53890"/>
                </a:lnTo>
                <a:lnTo>
                  <a:pt x="19820" y="53890"/>
                </a:lnTo>
                <a:lnTo>
                  <a:pt x="19810" y="53890"/>
                </a:lnTo>
                <a:lnTo>
                  <a:pt x="19800" y="53900"/>
                </a:lnTo>
                <a:lnTo>
                  <a:pt x="19790" y="53930"/>
                </a:lnTo>
                <a:lnTo>
                  <a:pt x="19770" y="53940"/>
                </a:lnTo>
                <a:lnTo>
                  <a:pt x="19760" y="53960"/>
                </a:lnTo>
                <a:lnTo>
                  <a:pt x="19750" y="53990"/>
                </a:lnTo>
                <a:lnTo>
                  <a:pt x="19750" y="54000"/>
                </a:lnTo>
                <a:lnTo>
                  <a:pt x="19740" y="54000"/>
                </a:lnTo>
                <a:lnTo>
                  <a:pt x="19710" y="54000"/>
                </a:lnTo>
                <a:lnTo>
                  <a:pt x="19700" y="54000"/>
                </a:lnTo>
                <a:lnTo>
                  <a:pt x="19700" y="54010"/>
                </a:lnTo>
                <a:lnTo>
                  <a:pt x="19690" y="54050"/>
                </a:lnTo>
                <a:lnTo>
                  <a:pt x="19690" y="54060"/>
                </a:lnTo>
                <a:lnTo>
                  <a:pt x="19700" y="54060"/>
                </a:lnTo>
                <a:lnTo>
                  <a:pt x="19700" y="54070"/>
                </a:lnTo>
                <a:lnTo>
                  <a:pt x="19690" y="54100"/>
                </a:lnTo>
                <a:lnTo>
                  <a:pt x="19690" y="54120"/>
                </a:lnTo>
                <a:lnTo>
                  <a:pt x="19690" y="54130"/>
                </a:lnTo>
                <a:lnTo>
                  <a:pt x="19690" y="54140"/>
                </a:lnTo>
                <a:lnTo>
                  <a:pt x="19680" y="54150"/>
                </a:lnTo>
                <a:lnTo>
                  <a:pt x="19670" y="54170"/>
                </a:lnTo>
                <a:lnTo>
                  <a:pt x="19660" y="54180"/>
                </a:lnTo>
                <a:lnTo>
                  <a:pt x="19660" y="54190"/>
                </a:lnTo>
                <a:lnTo>
                  <a:pt x="19660" y="54200"/>
                </a:lnTo>
                <a:lnTo>
                  <a:pt x="19660" y="54210"/>
                </a:lnTo>
                <a:lnTo>
                  <a:pt x="19660" y="54220"/>
                </a:lnTo>
                <a:lnTo>
                  <a:pt x="19650" y="54220"/>
                </a:lnTo>
                <a:lnTo>
                  <a:pt x="19640" y="54220"/>
                </a:lnTo>
                <a:lnTo>
                  <a:pt x="19630" y="54200"/>
                </a:lnTo>
                <a:lnTo>
                  <a:pt x="19630" y="54190"/>
                </a:lnTo>
                <a:lnTo>
                  <a:pt x="19620" y="54190"/>
                </a:lnTo>
                <a:lnTo>
                  <a:pt x="19620" y="54180"/>
                </a:lnTo>
                <a:lnTo>
                  <a:pt x="19610" y="54180"/>
                </a:lnTo>
                <a:lnTo>
                  <a:pt x="19590" y="54190"/>
                </a:lnTo>
                <a:lnTo>
                  <a:pt x="19580" y="54190"/>
                </a:lnTo>
                <a:lnTo>
                  <a:pt x="19570" y="54180"/>
                </a:lnTo>
                <a:lnTo>
                  <a:pt x="19530" y="54140"/>
                </a:lnTo>
                <a:lnTo>
                  <a:pt x="19500" y="54130"/>
                </a:lnTo>
                <a:lnTo>
                  <a:pt x="19490" y="54130"/>
                </a:lnTo>
                <a:lnTo>
                  <a:pt x="19470" y="54150"/>
                </a:lnTo>
                <a:lnTo>
                  <a:pt x="19460" y="54160"/>
                </a:lnTo>
                <a:lnTo>
                  <a:pt x="19450" y="54170"/>
                </a:lnTo>
                <a:lnTo>
                  <a:pt x="19440" y="54200"/>
                </a:lnTo>
                <a:lnTo>
                  <a:pt x="19430" y="54200"/>
                </a:lnTo>
                <a:lnTo>
                  <a:pt x="19420" y="54210"/>
                </a:lnTo>
                <a:lnTo>
                  <a:pt x="19410" y="54220"/>
                </a:lnTo>
                <a:lnTo>
                  <a:pt x="19400" y="54230"/>
                </a:lnTo>
                <a:lnTo>
                  <a:pt x="19390" y="54230"/>
                </a:lnTo>
                <a:lnTo>
                  <a:pt x="19380" y="54230"/>
                </a:lnTo>
                <a:lnTo>
                  <a:pt x="19380" y="54220"/>
                </a:lnTo>
                <a:lnTo>
                  <a:pt x="19380" y="54210"/>
                </a:lnTo>
                <a:lnTo>
                  <a:pt x="19380" y="54200"/>
                </a:lnTo>
                <a:lnTo>
                  <a:pt x="19380" y="54190"/>
                </a:lnTo>
                <a:lnTo>
                  <a:pt x="19370" y="54180"/>
                </a:lnTo>
                <a:lnTo>
                  <a:pt x="19370" y="54170"/>
                </a:lnTo>
                <a:lnTo>
                  <a:pt x="19360" y="54160"/>
                </a:lnTo>
                <a:lnTo>
                  <a:pt x="19360" y="54150"/>
                </a:lnTo>
                <a:lnTo>
                  <a:pt x="19360" y="54140"/>
                </a:lnTo>
                <a:lnTo>
                  <a:pt x="19340" y="54130"/>
                </a:lnTo>
                <a:lnTo>
                  <a:pt x="19340" y="54120"/>
                </a:lnTo>
                <a:lnTo>
                  <a:pt x="19330" y="54120"/>
                </a:lnTo>
                <a:lnTo>
                  <a:pt x="19330" y="54110"/>
                </a:lnTo>
                <a:lnTo>
                  <a:pt x="19330" y="54100"/>
                </a:lnTo>
                <a:lnTo>
                  <a:pt x="19320" y="54080"/>
                </a:lnTo>
                <a:lnTo>
                  <a:pt x="19310" y="54070"/>
                </a:lnTo>
                <a:lnTo>
                  <a:pt x="19300" y="54070"/>
                </a:lnTo>
                <a:lnTo>
                  <a:pt x="19290" y="54070"/>
                </a:lnTo>
                <a:lnTo>
                  <a:pt x="19290" y="54080"/>
                </a:lnTo>
                <a:lnTo>
                  <a:pt x="19290" y="54090"/>
                </a:lnTo>
                <a:lnTo>
                  <a:pt x="19280" y="54090"/>
                </a:lnTo>
                <a:lnTo>
                  <a:pt x="19270" y="54100"/>
                </a:lnTo>
                <a:lnTo>
                  <a:pt x="19260" y="54110"/>
                </a:lnTo>
                <a:lnTo>
                  <a:pt x="19240" y="54110"/>
                </a:lnTo>
                <a:lnTo>
                  <a:pt x="19230" y="54110"/>
                </a:lnTo>
                <a:lnTo>
                  <a:pt x="19230" y="54100"/>
                </a:lnTo>
                <a:lnTo>
                  <a:pt x="19210" y="54070"/>
                </a:lnTo>
                <a:lnTo>
                  <a:pt x="19210" y="54060"/>
                </a:lnTo>
                <a:lnTo>
                  <a:pt x="19200" y="54050"/>
                </a:lnTo>
                <a:lnTo>
                  <a:pt x="19190" y="54040"/>
                </a:lnTo>
                <a:lnTo>
                  <a:pt x="19130" y="54040"/>
                </a:lnTo>
                <a:lnTo>
                  <a:pt x="19120" y="54030"/>
                </a:lnTo>
                <a:lnTo>
                  <a:pt x="19100" y="54030"/>
                </a:lnTo>
                <a:lnTo>
                  <a:pt x="19090" y="54030"/>
                </a:lnTo>
                <a:lnTo>
                  <a:pt x="19070" y="54040"/>
                </a:lnTo>
                <a:lnTo>
                  <a:pt x="19060" y="54040"/>
                </a:lnTo>
                <a:lnTo>
                  <a:pt x="19050" y="54040"/>
                </a:lnTo>
                <a:lnTo>
                  <a:pt x="19050" y="54030"/>
                </a:lnTo>
                <a:lnTo>
                  <a:pt x="19040" y="54020"/>
                </a:lnTo>
                <a:lnTo>
                  <a:pt x="19030" y="54020"/>
                </a:lnTo>
                <a:lnTo>
                  <a:pt x="18990" y="54020"/>
                </a:lnTo>
                <a:lnTo>
                  <a:pt x="18980" y="54010"/>
                </a:lnTo>
                <a:lnTo>
                  <a:pt x="18950" y="53990"/>
                </a:lnTo>
                <a:lnTo>
                  <a:pt x="18930" y="53980"/>
                </a:lnTo>
                <a:lnTo>
                  <a:pt x="18920" y="53970"/>
                </a:lnTo>
                <a:lnTo>
                  <a:pt x="18910" y="53970"/>
                </a:lnTo>
                <a:lnTo>
                  <a:pt x="18880" y="53970"/>
                </a:lnTo>
                <a:lnTo>
                  <a:pt x="18830" y="53980"/>
                </a:lnTo>
                <a:lnTo>
                  <a:pt x="18790" y="53980"/>
                </a:lnTo>
                <a:lnTo>
                  <a:pt x="18790" y="53970"/>
                </a:lnTo>
                <a:lnTo>
                  <a:pt x="18800" y="53950"/>
                </a:lnTo>
                <a:lnTo>
                  <a:pt x="18800" y="53940"/>
                </a:lnTo>
                <a:lnTo>
                  <a:pt x="18770" y="53920"/>
                </a:lnTo>
                <a:lnTo>
                  <a:pt x="18770" y="53910"/>
                </a:lnTo>
                <a:lnTo>
                  <a:pt x="18770" y="53900"/>
                </a:lnTo>
                <a:lnTo>
                  <a:pt x="18790" y="53880"/>
                </a:lnTo>
                <a:lnTo>
                  <a:pt x="18790" y="53870"/>
                </a:lnTo>
                <a:lnTo>
                  <a:pt x="18790" y="53860"/>
                </a:lnTo>
                <a:lnTo>
                  <a:pt x="18780" y="53860"/>
                </a:lnTo>
                <a:lnTo>
                  <a:pt x="18750" y="53840"/>
                </a:lnTo>
                <a:lnTo>
                  <a:pt x="18750" y="53830"/>
                </a:lnTo>
                <a:lnTo>
                  <a:pt x="18750" y="53820"/>
                </a:lnTo>
                <a:lnTo>
                  <a:pt x="18760" y="53820"/>
                </a:lnTo>
                <a:lnTo>
                  <a:pt x="18770" y="53810"/>
                </a:lnTo>
                <a:lnTo>
                  <a:pt x="18760" y="53810"/>
                </a:lnTo>
                <a:lnTo>
                  <a:pt x="18760" y="53800"/>
                </a:lnTo>
                <a:lnTo>
                  <a:pt x="18750" y="53800"/>
                </a:lnTo>
                <a:lnTo>
                  <a:pt x="18750" y="53790"/>
                </a:lnTo>
                <a:lnTo>
                  <a:pt x="18740" y="53760"/>
                </a:lnTo>
                <a:lnTo>
                  <a:pt x="18740" y="53750"/>
                </a:lnTo>
                <a:lnTo>
                  <a:pt x="18730" y="53750"/>
                </a:lnTo>
                <a:lnTo>
                  <a:pt x="18730" y="53740"/>
                </a:lnTo>
                <a:lnTo>
                  <a:pt x="18710" y="53730"/>
                </a:lnTo>
                <a:lnTo>
                  <a:pt x="18700" y="53720"/>
                </a:lnTo>
                <a:lnTo>
                  <a:pt x="18690" y="53700"/>
                </a:lnTo>
                <a:lnTo>
                  <a:pt x="18690" y="53690"/>
                </a:lnTo>
                <a:lnTo>
                  <a:pt x="18680" y="53690"/>
                </a:lnTo>
                <a:lnTo>
                  <a:pt x="18670" y="53680"/>
                </a:lnTo>
                <a:lnTo>
                  <a:pt x="18660" y="53680"/>
                </a:lnTo>
                <a:lnTo>
                  <a:pt x="18650" y="53680"/>
                </a:lnTo>
                <a:lnTo>
                  <a:pt x="18620" y="53630"/>
                </a:lnTo>
                <a:lnTo>
                  <a:pt x="18610" y="53630"/>
                </a:lnTo>
                <a:lnTo>
                  <a:pt x="18600" y="53650"/>
                </a:lnTo>
                <a:lnTo>
                  <a:pt x="18600" y="53660"/>
                </a:lnTo>
                <a:lnTo>
                  <a:pt x="18600" y="53670"/>
                </a:lnTo>
                <a:lnTo>
                  <a:pt x="18590" y="53670"/>
                </a:lnTo>
                <a:lnTo>
                  <a:pt x="18590" y="53680"/>
                </a:lnTo>
                <a:lnTo>
                  <a:pt x="18580" y="53680"/>
                </a:lnTo>
                <a:lnTo>
                  <a:pt x="18560" y="53670"/>
                </a:lnTo>
                <a:lnTo>
                  <a:pt x="18550" y="53670"/>
                </a:lnTo>
                <a:lnTo>
                  <a:pt x="18540" y="53670"/>
                </a:lnTo>
                <a:lnTo>
                  <a:pt x="18530" y="53690"/>
                </a:lnTo>
                <a:lnTo>
                  <a:pt x="18530" y="53700"/>
                </a:lnTo>
                <a:lnTo>
                  <a:pt x="18520" y="53710"/>
                </a:lnTo>
                <a:lnTo>
                  <a:pt x="18520" y="53720"/>
                </a:lnTo>
                <a:lnTo>
                  <a:pt x="18520" y="53730"/>
                </a:lnTo>
                <a:lnTo>
                  <a:pt x="18510" y="53730"/>
                </a:lnTo>
                <a:lnTo>
                  <a:pt x="18470" y="53730"/>
                </a:lnTo>
                <a:lnTo>
                  <a:pt x="18450" y="53730"/>
                </a:lnTo>
                <a:lnTo>
                  <a:pt x="18440" y="53740"/>
                </a:lnTo>
                <a:lnTo>
                  <a:pt x="18430" y="53750"/>
                </a:lnTo>
                <a:lnTo>
                  <a:pt x="18380" y="53820"/>
                </a:lnTo>
                <a:lnTo>
                  <a:pt x="18350" y="53870"/>
                </a:lnTo>
                <a:lnTo>
                  <a:pt x="18350" y="53880"/>
                </a:lnTo>
                <a:lnTo>
                  <a:pt x="18330" y="53890"/>
                </a:lnTo>
                <a:lnTo>
                  <a:pt x="18320" y="53890"/>
                </a:lnTo>
                <a:lnTo>
                  <a:pt x="18210" y="53880"/>
                </a:lnTo>
                <a:lnTo>
                  <a:pt x="18150" y="53890"/>
                </a:lnTo>
                <a:lnTo>
                  <a:pt x="18120" y="53900"/>
                </a:lnTo>
                <a:lnTo>
                  <a:pt x="18110" y="53910"/>
                </a:lnTo>
                <a:lnTo>
                  <a:pt x="18040" y="53840"/>
                </a:lnTo>
                <a:lnTo>
                  <a:pt x="18030" y="53840"/>
                </a:lnTo>
                <a:lnTo>
                  <a:pt x="18020" y="53840"/>
                </a:lnTo>
                <a:lnTo>
                  <a:pt x="18010" y="53850"/>
                </a:lnTo>
                <a:lnTo>
                  <a:pt x="18010" y="53860"/>
                </a:lnTo>
                <a:lnTo>
                  <a:pt x="18000" y="53860"/>
                </a:lnTo>
                <a:lnTo>
                  <a:pt x="17980" y="53840"/>
                </a:lnTo>
                <a:lnTo>
                  <a:pt x="18000" y="53810"/>
                </a:lnTo>
                <a:lnTo>
                  <a:pt x="18000" y="53790"/>
                </a:lnTo>
                <a:lnTo>
                  <a:pt x="17990" y="53790"/>
                </a:lnTo>
                <a:lnTo>
                  <a:pt x="17920" y="53800"/>
                </a:lnTo>
                <a:lnTo>
                  <a:pt x="17900" y="53800"/>
                </a:lnTo>
                <a:lnTo>
                  <a:pt x="17890" y="53790"/>
                </a:lnTo>
                <a:lnTo>
                  <a:pt x="17880" y="53790"/>
                </a:lnTo>
                <a:lnTo>
                  <a:pt x="17880" y="53770"/>
                </a:lnTo>
                <a:lnTo>
                  <a:pt x="17870" y="53770"/>
                </a:lnTo>
                <a:lnTo>
                  <a:pt x="17870" y="53760"/>
                </a:lnTo>
                <a:lnTo>
                  <a:pt x="17860" y="53760"/>
                </a:lnTo>
                <a:lnTo>
                  <a:pt x="17850" y="53770"/>
                </a:lnTo>
                <a:lnTo>
                  <a:pt x="17840" y="53780"/>
                </a:lnTo>
                <a:lnTo>
                  <a:pt x="17840" y="53790"/>
                </a:lnTo>
                <a:lnTo>
                  <a:pt x="17830" y="53790"/>
                </a:lnTo>
                <a:lnTo>
                  <a:pt x="17820" y="53790"/>
                </a:lnTo>
                <a:lnTo>
                  <a:pt x="17810" y="53790"/>
                </a:lnTo>
                <a:lnTo>
                  <a:pt x="17800" y="53790"/>
                </a:lnTo>
                <a:lnTo>
                  <a:pt x="17780" y="53810"/>
                </a:lnTo>
                <a:lnTo>
                  <a:pt x="17770" y="53820"/>
                </a:lnTo>
                <a:lnTo>
                  <a:pt x="17770" y="53830"/>
                </a:lnTo>
                <a:lnTo>
                  <a:pt x="17760" y="53870"/>
                </a:lnTo>
                <a:lnTo>
                  <a:pt x="17750" y="53880"/>
                </a:lnTo>
                <a:lnTo>
                  <a:pt x="17730" y="53890"/>
                </a:lnTo>
                <a:lnTo>
                  <a:pt x="17720" y="53900"/>
                </a:lnTo>
                <a:lnTo>
                  <a:pt x="17710" y="53890"/>
                </a:lnTo>
                <a:lnTo>
                  <a:pt x="17700" y="53890"/>
                </a:lnTo>
                <a:lnTo>
                  <a:pt x="17700" y="53880"/>
                </a:lnTo>
                <a:lnTo>
                  <a:pt x="17690" y="53870"/>
                </a:lnTo>
                <a:lnTo>
                  <a:pt x="17700" y="53860"/>
                </a:lnTo>
                <a:lnTo>
                  <a:pt x="17700" y="53850"/>
                </a:lnTo>
                <a:lnTo>
                  <a:pt x="17710" y="53840"/>
                </a:lnTo>
                <a:lnTo>
                  <a:pt x="17720" y="53840"/>
                </a:lnTo>
                <a:lnTo>
                  <a:pt x="17720" y="53830"/>
                </a:lnTo>
                <a:lnTo>
                  <a:pt x="17720" y="53820"/>
                </a:lnTo>
                <a:lnTo>
                  <a:pt x="17710" y="53810"/>
                </a:lnTo>
                <a:lnTo>
                  <a:pt x="17710" y="53800"/>
                </a:lnTo>
                <a:lnTo>
                  <a:pt x="17700" y="53800"/>
                </a:lnTo>
                <a:lnTo>
                  <a:pt x="17690" y="53790"/>
                </a:lnTo>
                <a:lnTo>
                  <a:pt x="17670" y="53790"/>
                </a:lnTo>
                <a:lnTo>
                  <a:pt x="17660" y="53800"/>
                </a:lnTo>
                <a:lnTo>
                  <a:pt x="17660" y="53810"/>
                </a:lnTo>
                <a:lnTo>
                  <a:pt x="17660" y="53820"/>
                </a:lnTo>
                <a:lnTo>
                  <a:pt x="17650" y="53830"/>
                </a:lnTo>
                <a:lnTo>
                  <a:pt x="17650" y="53840"/>
                </a:lnTo>
                <a:lnTo>
                  <a:pt x="17640" y="53860"/>
                </a:lnTo>
                <a:lnTo>
                  <a:pt x="17630" y="53870"/>
                </a:lnTo>
                <a:lnTo>
                  <a:pt x="17630" y="53880"/>
                </a:lnTo>
                <a:lnTo>
                  <a:pt x="17620" y="53890"/>
                </a:lnTo>
                <a:lnTo>
                  <a:pt x="17600" y="53920"/>
                </a:lnTo>
                <a:lnTo>
                  <a:pt x="17590" y="53930"/>
                </a:lnTo>
                <a:lnTo>
                  <a:pt x="17590" y="53940"/>
                </a:lnTo>
                <a:lnTo>
                  <a:pt x="17590" y="53950"/>
                </a:lnTo>
                <a:lnTo>
                  <a:pt x="17590" y="53960"/>
                </a:lnTo>
                <a:lnTo>
                  <a:pt x="17580" y="53980"/>
                </a:lnTo>
                <a:lnTo>
                  <a:pt x="17550" y="54010"/>
                </a:lnTo>
                <a:lnTo>
                  <a:pt x="17530" y="54010"/>
                </a:lnTo>
                <a:lnTo>
                  <a:pt x="17520" y="54010"/>
                </a:lnTo>
                <a:lnTo>
                  <a:pt x="17510" y="54000"/>
                </a:lnTo>
                <a:lnTo>
                  <a:pt x="17500" y="53990"/>
                </a:lnTo>
                <a:lnTo>
                  <a:pt x="17490" y="53990"/>
                </a:lnTo>
                <a:lnTo>
                  <a:pt x="17480" y="53990"/>
                </a:lnTo>
                <a:lnTo>
                  <a:pt x="17470" y="54000"/>
                </a:lnTo>
                <a:lnTo>
                  <a:pt x="17460" y="54010"/>
                </a:lnTo>
                <a:lnTo>
                  <a:pt x="17440" y="54050"/>
                </a:lnTo>
                <a:lnTo>
                  <a:pt x="17430" y="54040"/>
                </a:lnTo>
                <a:lnTo>
                  <a:pt x="17420" y="54040"/>
                </a:lnTo>
                <a:lnTo>
                  <a:pt x="17420" y="54030"/>
                </a:lnTo>
                <a:lnTo>
                  <a:pt x="17410" y="54020"/>
                </a:lnTo>
                <a:lnTo>
                  <a:pt x="17400" y="53950"/>
                </a:lnTo>
                <a:lnTo>
                  <a:pt x="17400" y="53940"/>
                </a:lnTo>
                <a:lnTo>
                  <a:pt x="17400" y="53930"/>
                </a:lnTo>
                <a:lnTo>
                  <a:pt x="17370" y="53890"/>
                </a:lnTo>
                <a:lnTo>
                  <a:pt x="17360" y="53880"/>
                </a:lnTo>
                <a:lnTo>
                  <a:pt x="17340" y="53860"/>
                </a:lnTo>
                <a:lnTo>
                  <a:pt x="17390" y="53820"/>
                </a:lnTo>
                <a:lnTo>
                  <a:pt x="17400" y="53800"/>
                </a:lnTo>
                <a:lnTo>
                  <a:pt x="17410" y="53790"/>
                </a:lnTo>
                <a:lnTo>
                  <a:pt x="17420" y="53780"/>
                </a:lnTo>
                <a:lnTo>
                  <a:pt x="17420" y="53770"/>
                </a:lnTo>
                <a:lnTo>
                  <a:pt x="17420" y="53760"/>
                </a:lnTo>
                <a:lnTo>
                  <a:pt x="17420" y="53750"/>
                </a:lnTo>
                <a:lnTo>
                  <a:pt x="17420" y="53740"/>
                </a:lnTo>
                <a:lnTo>
                  <a:pt x="17420" y="53720"/>
                </a:lnTo>
                <a:lnTo>
                  <a:pt x="17420" y="53710"/>
                </a:lnTo>
                <a:lnTo>
                  <a:pt x="17420" y="53700"/>
                </a:lnTo>
                <a:lnTo>
                  <a:pt x="17420" y="53690"/>
                </a:lnTo>
                <a:lnTo>
                  <a:pt x="17430" y="53680"/>
                </a:lnTo>
                <a:lnTo>
                  <a:pt x="17440" y="53670"/>
                </a:lnTo>
                <a:lnTo>
                  <a:pt x="17440" y="53660"/>
                </a:lnTo>
                <a:lnTo>
                  <a:pt x="17450" y="53640"/>
                </a:lnTo>
                <a:lnTo>
                  <a:pt x="17450" y="53630"/>
                </a:lnTo>
                <a:lnTo>
                  <a:pt x="17460" y="53630"/>
                </a:lnTo>
                <a:lnTo>
                  <a:pt x="17470" y="53630"/>
                </a:lnTo>
                <a:lnTo>
                  <a:pt x="17480" y="53650"/>
                </a:lnTo>
                <a:lnTo>
                  <a:pt x="17480" y="53660"/>
                </a:lnTo>
                <a:lnTo>
                  <a:pt x="17490" y="53660"/>
                </a:lnTo>
                <a:lnTo>
                  <a:pt x="17550" y="53680"/>
                </a:lnTo>
                <a:lnTo>
                  <a:pt x="17560" y="53680"/>
                </a:lnTo>
                <a:lnTo>
                  <a:pt x="17570" y="53680"/>
                </a:lnTo>
                <a:lnTo>
                  <a:pt x="17600" y="53670"/>
                </a:lnTo>
                <a:lnTo>
                  <a:pt x="17610" y="53670"/>
                </a:lnTo>
                <a:lnTo>
                  <a:pt x="17620" y="53670"/>
                </a:lnTo>
                <a:lnTo>
                  <a:pt x="17640" y="53690"/>
                </a:lnTo>
                <a:lnTo>
                  <a:pt x="17650" y="53690"/>
                </a:lnTo>
                <a:lnTo>
                  <a:pt x="17660" y="53690"/>
                </a:lnTo>
                <a:lnTo>
                  <a:pt x="17650" y="53680"/>
                </a:lnTo>
                <a:lnTo>
                  <a:pt x="17650" y="53670"/>
                </a:lnTo>
                <a:lnTo>
                  <a:pt x="17650" y="53660"/>
                </a:lnTo>
                <a:lnTo>
                  <a:pt x="17650" y="53650"/>
                </a:lnTo>
                <a:lnTo>
                  <a:pt x="17650" y="53640"/>
                </a:lnTo>
                <a:lnTo>
                  <a:pt x="17650" y="53620"/>
                </a:lnTo>
                <a:lnTo>
                  <a:pt x="17660" y="53610"/>
                </a:lnTo>
                <a:lnTo>
                  <a:pt x="17670" y="53620"/>
                </a:lnTo>
                <a:lnTo>
                  <a:pt x="17670" y="53640"/>
                </a:lnTo>
                <a:lnTo>
                  <a:pt x="17670" y="53650"/>
                </a:lnTo>
                <a:lnTo>
                  <a:pt x="17680" y="53670"/>
                </a:lnTo>
                <a:lnTo>
                  <a:pt x="17680" y="53690"/>
                </a:lnTo>
                <a:lnTo>
                  <a:pt x="17690" y="53700"/>
                </a:lnTo>
                <a:lnTo>
                  <a:pt x="17690" y="53710"/>
                </a:lnTo>
                <a:lnTo>
                  <a:pt x="17700" y="53710"/>
                </a:lnTo>
                <a:lnTo>
                  <a:pt x="17710" y="53710"/>
                </a:lnTo>
                <a:lnTo>
                  <a:pt x="17720" y="53710"/>
                </a:lnTo>
                <a:lnTo>
                  <a:pt x="17720" y="53700"/>
                </a:lnTo>
                <a:lnTo>
                  <a:pt x="17710" y="53690"/>
                </a:lnTo>
                <a:lnTo>
                  <a:pt x="17700" y="53680"/>
                </a:lnTo>
                <a:lnTo>
                  <a:pt x="17690" y="53670"/>
                </a:lnTo>
                <a:lnTo>
                  <a:pt x="17690" y="53660"/>
                </a:lnTo>
                <a:lnTo>
                  <a:pt x="17680" y="53620"/>
                </a:lnTo>
                <a:lnTo>
                  <a:pt x="17680" y="53590"/>
                </a:lnTo>
                <a:lnTo>
                  <a:pt x="17680" y="53580"/>
                </a:lnTo>
                <a:lnTo>
                  <a:pt x="17680" y="53570"/>
                </a:lnTo>
                <a:lnTo>
                  <a:pt x="17690" y="53570"/>
                </a:lnTo>
                <a:lnTo>
                  <a:pt x="17700" y="53570"/>
                </a:lnTo>
                <a:lnTo>
                  <a:pt x="17720" y="53570"/>
                </a:lnTo>
                <a:lnTo>
                  <a:pt x="17780" y="53560"/>
                </a:lnTo>
                <a:lnTo>
                  <a:pt x="17790" y="53560"/>
                </a:lnTo>
                <a:lnTo>
                  <a:pt x="17800" y="53550"/>
                </a:lnTo>
                <a:lnTo>
                  <a:pt x="17810" y="53540"/>
                </a:lnTo>
                <a:lnTo>
                  <a:pt x="17820" y="53530"/>
                </a:lnTo>
                <a:lnTo>
                  <a:pt x="17820" y="53520"/>
                </a:lnTo>
                <a:lnTo>
                  <a:pt x="17830" y="53500"/>
                </a:lnTo>
                <a:lnTo>
                  <a:pt x="17830" y="53490"/>
                </a:lnTo>
                <a:lnTo>
                  <a:pt x="17830" y="53480"/>
                </a:lnTo>
                <a:lnTo>
                  <a:pt x="17820" y="53480"/>
                </a:lnTo>
                <a:lnTo>
                  <a:pt x="17810" y="53480"/>
                </a:lnTo>
                <a:lnTo>
                  <a:pt x="17810" y="53470"/>
                </a:lnTo>
                <a:lnTo>
                  <a:pt x="17810" y="53460"/>
                </a:lnTo>
                <a:lnTo>
                  <a:pt x="17800" y="53460"/>
                </a:lnTo>
                <a:lnTo>
                  <a:pt x="17790" y="53460"/>
                </a:lnTo>
                <a:lnTo>
                  <a:pt x="17780" y="53460"/>
                </a:lnTo>
                <a:lnTo>
                  <a:pt x="17780" y="53470"/>
                </a:lnTo>
                <a:lnTo>
                  <a:pt x="17780" y="53480"/>
                </a:lnTo>
                <a:lnTo>
                  <a:pt x="17770" y="53460"/>
                </a:lnTo>
                <a:lnTo>
                  <a:pt x="17760" y="53460"/>
                </a:lnTo>
                <a:lnTo>
                  <a:pt x="17760" y="53450"/>
                </a:lnTo>
                <a:lnTo>
                  <a:pt x="17760" y="53440"/>
                </a:lnTo>
                <a:lnTo>
                  <a:pt x="17760" y="53430"/>
                </a:lnTo>
                <a:lnTo>
                  <a:pt x="17770" y="53430"/>
                </a:lnTo>
                <a:lnTo>
                  <a:pt x="17830" y="53390"/>
                </a:lnTo>
                <a:lnTo>
                  <a:pt x="17830" y="53400"/>
                </a:lnTo>
                <a:lnTo>
                  <a:pt x="17840" y="53400"/>
                </a:lnTo>
                <a:lnTo>
                  <a:pt x="17850" y="53400"/>
                </a:lnTo>
                <a:lnTo>
                  <a:pt x="17860" y="53400"/>
                </a:lnTo>
                <a:lnTo>
                  <a:pt x="17860" y="53390"/>
                </a:lnTo>
                <a:lnTo>
                  <a:pt x="17860" y="53380"/>
                </a:lnTo>
                <a:lnTo>
                  <a:pt x="17860" y="53370"/>
                </a:lnTo>
                <a:lnTo>
                  <a:pt x="17860" y="53360"/>
                </a:lnTo>
                <a:lnTo>
                  <a:pt x="17860" y="53350"/>
                </a:lnTo>
                <a:lnTo>
                  <a:pt x="17870" y="53350"/>
                </a:lnTo>
                <a:lnTo>
                  <a:pt x="17860" y="53340"/>
                </a:lnTo>
                <a:lnTo>
                  <a:pt x="17850" y="53290"/>
                </a:lnTo>
                <a:lnTo>
                  <a:pt x="17850" y="53280"/>
                </a:lnTo>
                <a:lnTo>
                  <a:pt x="17840" y="53260"/>
                </a:lnTo>
                <a:lnTo>
                  <a:pt x="17820" y="53250"/>
                </a:lnTo>
                <a:lnTo>
                  <a:pt x="17820" y="53240"/>
                </a:lnTo>
                <a:lnTo>
                  <a:pt x="17820" y="53230"/>
                </a:lnTo>
                <a:lnTo>
                  <a:pt x="17820" y="53220"/>
                </a:lnTo>
                <a:lnTo>
                  <a:pt x="17820" y="53210"/>
                </a:lnTo>
                <a:lnTo>
                  <a:pt x="17820" y="53200"/>
                </a:lnTo>
                <a:lnTo>
                  <a:pt x="17790" y="53180"/>
                </a:lnTo>
                <a:lnTo>
                  <a:pt x="17780" y="53170"/>
                </a:lnTo>
                <a:lnTo>
                  <a:pt x="17770" y="53170"/>
                </a:lnTo>
                <a:lnTo>
                  <a:pt x="17760" y="53160"/>
                </a:lnTo>
                <a:lnTo>
                  <a:pt x="17750" y="53160"/>
                </a:lnTo>
                <a:lnTo>
                  <a:pt x="17740" y="53170"/>
                </a:lnTo>
                <a:lnTo>
                  <a:pt x="17730" y="53190"/>
                </a:lnTo>
                <a:lnTo>
                  <a:pt x="17730" y="53200"/>
                </a:lnTo>
                <a:lnTo>
                  <a:pt x="17730" y="53210"/>
                </a:lnTo>
                <a:lnTo>
                  <a:pt x="17750" y="53230"/>
                </a:lnTo>
                <a:lnTo>
                  <a:pt x="17750" y="53240"/>
                </a:lnTo>
                <a:lnTo>
                  <a:pt x="17740" y="53240"/>
                </a:lnTo>
                <a:lnTo>
                  <a:pt x="17730" y="53240"/>
                </a:lnTo>
                <a:lnTo>
                  <a:pt x="17720" y="53230"/>
                </a:lnTo>
                <a:lnTo>
                  <a:pt x="17710" y="53220"/>
                </a:lnTo>
                <a:lnTo>
                  <a:pt x="17710" y="53210"/>
                </a:lnTo>
                <a:lnTo>
                  <a:pt x="17700" y="53200"/>
                </a:lnTo>
                <a:lnTo>
                  <a:pt x="17690" y="53210"/>
                </a:lnTo>
                <a:lnTo>
                  <a:pt x="17690" y="53220"/>
                </a:lnTo>
                <a:lnTo>
                  <a:pt x="17690" y="53230"/>
                </a:lnTo>
                <a:lnTo>
                  <a:pt x="17690" y="53240"/>
                </a:lnTo>
                <a:lnTo>
                  <a:pt x="17690" y="53250"/>
                </a:lnTo>
                <a:lnTo>
                  <a:pt x="17680" y="53260"/>
                </a:lnTo>
                <a:lnTo>
                  <a:pt x="17680" y="53270"/>
                </a:lnTo>
                <a:lnTo>
                  <a:pt x="17660" y="53270"/>
                </a:lnTo>
                <a:lnTo>
                  <a:pt x="17630" y="53270"/>
                </a:lnTo>
                <a:lnTo>
                  <a:pt x="17620" y="53260"/>
                </a:lnTo>
                <a:lnTo>
                  <a:pt x="17620" y="53250"/>
                </a:lnTo>
                <a:lnTo>
                  <a:pt x="17630" y="53240"/>
                </a:lnTo>
                <a:lnTo>
                  <a:pt x="17630" y="53210"/>
                </a:lnTo>
                <a:lnTo>
                  <a:pt x="17630" y="53200"/>
                </a:lnTo>
                <a:lnTo>
                  <a:pt x="17630" y="53190"/>
                </a:lnTo>
                <a:lnTo>
                  <a:pt x="17630" y="53180"/>
                </a:lnTo>
                <a:lnTo>
                  <a:pt x="17620" y="53160"/>
                </a:lnTo>
                <a:lnTo>
                  <a:pt x="17620" y="53150"/>
                </a:lnTo>
                <a:lnTo>
                  <a:pt x="17630" y="53150"/>
                </a:lnTo>
                <a:lnTo>
                  <a:pt x="17690" y="53140"/>
                </a:lnTo>
                <a:lnTo>
                  <a:pt x="17710" y="53130"/>
                </a:lnTo>
                <a:lnTo>
                  <a:pt x="17710" y="53120"/>
                </a:lnTo>
                <a:lnTo>
                  <a:pt x="17720" y="53110"/>
                </a:lnTo>
                <a:lnTo>
                  <a:pt x="17720" y="53090"/>
                </a:lnTo>
                <a:lnTo>
                  <a:pt x="17730" y="53080"/>
                </a:lnTo>
                <a:lnTo>
                  <a:pt x="17750" y="53050"/>
                </a:lnTo>
                <a:lnTo>
                  <a:pt x="17750" y="53040"/>
                </a:lnTo>
                <a:lnTo>
                  <a:pt x="17750" y="53030"/>
                </a:lnTo>
                <a:lnTo>
                  <a:pt x="17750" y="53020"/>
                </a:lnTo>
                <a:lnTo>
                  <a:pt x="17760" y="53010"/>
                </a:lnTo>
                <a:lnTo>
                  <a:pt x="17800" y="52960"/>
                </a:lnTo>
                <a:lnTo>
                  <a:pt x="17820" y="52950"/>
                </a:lnTo>
                <a:lnTo>
                  <a:pt x="17830" y="52940"/>
                </a:lnTo>
                <a:lnTo>
                  <a:pt x="17860" y="52920"/>
                </a:lnTo>
                <a:lnTo>
                  <a:pt x="17870" y="52920"/>
                </a:lnTo>
                <a:lnTo>
                  <a:pt x="17880" y="52910"/>
                </a:lnTo>
                <a:lnTo>
                  <a:pt x="17880" y="52900"/>
                </a:lnTo>
                <a:lnTo>
                  <a:pt x="17870" y="52890"/>
                </a:lnTo>
                <a:lnTo>
                  <a:pt x="17860" y="52880"/>
                </a:lnTo>
                <a:lnTo>
                  <a:pt x="17860" y="52870"/>
                </a:lnTo>
                <a:lnTo>
                  <a:pt x="17850" y="52870"/>
                </a:lnTo>
                <a:lnTo>
                  <a:pt x="17850" y="52860"/>
                </a:lnTo>
                <a:lnTo>
                  <a:pt x="17850" y="52850"/>
                </a:lnTo>
                <a:lnTo>
                  <a:pt x="17840" y="52840"/>
                </a:lnTo>
                <a:lnTo>
                  <a:pt x="17840" y="52850"/>
                </a:lnTo>
                <a:lnTo>
                  <a:pt x="17830" y="52860"/>
                </a:lnTo>
                <a:lnTo>
                  <a:pt x="17830" y="52850"/>
                </a:lnTo>
                <a:lnTo>
                  <a:pt x="17820" y="52830"/>
                </a:lnTo>
                <a:lnTo>
                  <a:pt x="17820" y="52820"/>
                </a:lnTo>
                <a:lnTo>
                  <a:pt x="17830" y="52810"/>
                </a:lnTo>
                <a:lnTo>
                  <a:pt x="17840" y="52800"/>
                </a:lnTo>
                <a:lnTo>
                  <a:pt x="17850" y="52790"/>
                </a:lnTo>
                <a:lnTo>
                  <a:pt x="17860" y="52760"/>
                </a:lnTo>
                <a:lnTo>
                  <a:pt x="17870" y="52750"/>
                </a:lnTo>
                <a:lnTo>
                  <a:pt x="17870" y="52760"/>
                </a:lnTo>
                <a:lnTo>
                  <a:pt x="17870" y="52770"/>
                </a:lnTo>
                <a:lnTo>
                  <a:pt x="17880" y="52780"/>
                </a:lnTo>
                <a:lnTo>
                  <a:pt x="17890" y="52780"/>
                </a:lnTo>
                <a:lnTo>
                  <a:pt x="17890" y="52770"/>
                </a:lnTo>
                <a:lnTo>
                  <a:pt x="17890" y="52760"/>
                </a:lnTo>
                <a:lnTo>
                  <a:pt x="17900" y="52750"/>
                </a:lnTo>
                <a:lnTo>
                  <a:pt x="17940" y="52740"/>
                </a:lnTo>
                <a:lnTo>
                  <a:pt x="17950" y="52730"/>
                </a:lnTo>
                <a:lnTo>
                  <a:pt x="17960" y="52730"/>
                </a:lnTo>
                <a:lnTo>
                  <a:pt x="17960" y="52720"/>
                </a:lnTo>
                <a:lnTo>
                  <a:pt x="18010" y="52660"/>
                </a:lnTo>
                <a:lnTo>
                  <a:pt x="18050" y="52640"/>
                </a:lnTo>
                <a:lnTo>
                  <a:pt x="18050" y="52630"/>
                </a:lnTo>
                <a:lnTo>
                  <a:pt x="18060" y="52620"/>
                </a:lnTo>
                <a:lnTo>
                  <a:pt x="18070" y="52590"/>
                </a:lnTo>
                <a:lnTo>
                  <a:pt x="18070" y="52580"/>
                </a:lnTo>
                <a:lnTo>
                  <a:pt x="18060" y="52560"/>
                </a:lnTo>
                <a:lnTo>
                  <a:pt x="18060" y="52540"/>
                </a:lnTo>
                <a:lnTo>
                  <a:pt x="18060" y="52530"/>
                </a:lnTo>
                <a:lnTo>
                  <a:pt x="18070" y="52510"/>
                </a:lnTo>
                <a:lnTo>
                  <a:pt x="18080" y="52510"/>
                </a:lnTo>
                <a:lnTo>
                  <a:pt x="18080" y="52500"/>
                </a:lnTo>
                <a:lnTo>
                  <a:pt x="18090" y="52500"/>
                </a:lnTo>
                <a:lnTo>
                  <a:pt x="18120" y="52500"/>
                </a:lnTo>
                <a:lnTo>
                  <a:pt x="18120" y="52490"/>
                </a:lnTo>
                <a:lnTo>
                  <a:pt x="18160" y="52470"/>
                </a:lnTo>
                <a:lnTo>
                  <a:pt x="18170" y="52460"/>
                </a:lnTo>
                <a:lnTo>
                  <a:pt x="18180" y="52460"/>
                </a:lnTo>
                <a:lnTo>
                  <a:pt x="18200" y="52470"/>
                </a:lnTo>
                <a:lnTo>
                  <a:pt x="18210" y="52470"/>
                </a:lnTo>
                <a:lnTo>
                  <a:pt x="18220" y="52470"/>
                </a:lnTo>
                <a:lnTo>
                  <a:pt x="18240" y="52450"/>
                </a:lnTo>
                <a:lnTo>
                  <a:pt x="18250" y="52450"/>
                </a:lnTo>
                <a:lnTo>
                  <a:pt x="18250" y="52440"/>
                </a:lnTo>
                <a:lnTo>
                  <a:pt x="18250" y="52430"/>
                </a:lnTo>
                <a:lnTo>
                  <a:pt x="18250" y="52390"/>
                </a:lnTo>
                <a:lnTo>
                  <a:pt x="18250" y="52370"/>
                </a:lnTo>
                <a:lnTo>
                  <a:pt x="18250" y="52340"/>
                </a:lnTo>
                <a:lnTo>
                  <a:pt x="18240" y="52320"/>
                </a:lnTo>
                <a:lnTo>
                  <a:pt x="18250" y="52320"/>
                </a:lnTo>
                <a:lnTo>
                  <a:pt x="18250" y="52310"/>
                </a:lnTo>
                <a:lnTo>
                  <a:pt x="18260" y="52310"/>
                </a:lnTo>
                <a:lnTo>
                  <a:pt x="18260" y="52300"/>
                </a:lnTo>
                <a:lnTo>
                  <a:pt x="18270" y="52300"/>
                </a:lnTo>
                <a:lnTo>
                  <a:pt x="18270" y="52310"/>
                </a:lnTo>
                <a:lnTo>
                  <a:pt x="18270" y="52320"/>
                </a:lnTo>
                <a:lnTo>
                  <a:pt x="18270" y="52330"/>
                </a:lnTo>
                <a:lnTo>
                  <a:pt x="18280" y="52330"/>
                </a:lnTo>
                <a:lnTo>
                  <a:pt x="18280" y="52340"/>
                </a:lnTo>
                <a:lnTo>
                  <a:pt x="18290" y="52340"/>
                </a:lnTo>
                <a:lnTo>
                  <a:pt x="18310" y="52330"/>
                </a:lnTo>
                <a:lnTo>
                  <a:pt x="18320" y="52330"/>
                </a:lnTo>
                <a:lnTo>
                  <a:pt x="18330" y="52320"/>
                </a:lnTo>
                <a:lnTo>
                  <a:pt x="18340" y="52320"/>
                </a:lnTo>
                <a:lnTo>
                  <a:pt x="18340" y="52310"/>
                </a:lnTo>
                <a:lnTo>
                  <a:pt x="18340" y="52290"/>
                </a:lnTo>
                <a:lnTo>
                  <a:pt x="18350" y="52280"/>
                </a:lnTo>
                <a:lnTo>
                  <a:pt x="18350" y="52270"/>
                </a:lnTo>
                <a:lnTo>
                  <a:pt x="18360" y="52260"/>
                </a:lnTo>
                <a:lnTo>
                  <a:pt x="18360" y="52250"/>
                </a:lnTo>
                <a:lnTo>
                  <a:pt x="18370" y="52250"/>
                </a:lnTo>
                <a:lnTo>
                  <a:pt x="18400" y="52230"/>
                </a:lnTo>
                <a:lnTo>
                  <a:pt x="18410" y="52230"/>
                </a:lnTo>
                <a:lnTo>
                  <a:pt x="18410" y="52220"/>
                </a:lnTo>
                <a:lnTo>
                  <a:pt x="18420" y="52200"/>
                </a:lnTo>
                <a:lnTo>
                  <a:pt x="18430" y="52190"/>
                </a:lnTo>
                <a:lnTo>
                  <a:pt x="18430" y="52170"/>
                </a:lnTo>
                <a:lnTo>
                  <a:pt x="18440" y="52160"/>
                </a:lnTo>
                <a:lnTo>
                  <a:pt x="18440" y="52170"/>
                </a:lnTo>
                <a:lnTo>
                  <a:pt x="18460" y="52170"/>
                </a:lnTo>
                <a:lnTo>
                  <a:pt x="18470" y="52170"/>
                </a:lnTo>
                <a:lnTo>
                  <a:pt x="18470" y="52160"/>
                </a:lnTo>
                <a:lnTo>
                  <a:pt x="18460" y="52140"/>
                </a:lnTo>
                <a:lnTo>
                  <a:pt x="18450" y="52140"/>
                </a:lnTo>
                <a:lnTo>
                  <a:pt x="18440" y="52130"/>
                </a:lnTo>
                <a:lnTo>
                  <a:pt x="18430" y="52130"/>
                </a:lnTo>
                <a:lnTo>
                  <a:pt x="18430" y="52140"/>
                </a:lnTo>
                <a:lnTo>
                  <a:pt x="18420" y="52140"/>
                </a:lnTo>
                <a:lnTo>
                  <a:pt x="18410" y="52130"/>
                </a:lnTo>
                <a:lnTo>
                  <a:pt x="18400" y="52110"/>
                </a:lnTo>
                <a:lnTo>
                  <a:pt x="18400" y="52100"/>
                </a:lnTo>
                <a:lnTo>
                  <a:pt x="18440" y="52070"/>
                </a:lnTo>
                <a:lnTo>
                  <a:pt x="18450" y="52060"/>
                </a:lnTo>
                <a:lnTo>
                  <a:pt x="18450" y="52050"/>
                </a:lnTo>
                <a:lnTo>
                  <a:pt x="18460" y="52040"/>
                </a:lnTo>
                <a:lnTo>
                  <a:pt x="18460" y="52020"/>
                </a:lnTo>
                <a:lnTo>
                  <a:pt x="18460" y="52000"/>
                </a:lnTo>
                <a:lnTo>
                  <a:pt x="18500" y="51960"/>
                </a:lnTo>
                <a:lnTo>
                  <a:pt x="18510" y="51950"/>
                </a:lnTo>
                <a:lnTo>
                  <a:pt x="18520" y="51960"/>
                </a:lnTo>
                <a:lnTo>
                  <a:pt x="18520" y="51980"/>
                </a:lnTo>
                <a:lnTo>
                  <a:pt x="18520" y="51990"/>
                </a:lnTo>
                <a:lnTo>
                  <a:pt x="18530" y="51990"/>
                </a:lnTo>
                <a:lnTo>
                  <a:pt x="18540" y="51990"/>
                </a:lnTo>
                <a:lnTo>
                  <a:pt x="18550" y="51990"/>
                </a:lnTo>
                <a:lnTo>
                  <a:pt x="18550" y="51980"/>
                </a:lnTo>
                <a:lnTo>
                  <a:pt x="18560" y="51960"/>
                </a:lnTo>
                <a:lnTo>
                  <a:pt x="18570" y="51950"/>
                </a:lnTo>
                <a:lnTo>
                  <a:pt x="18580" y="51950"/>
                </a:lnTo>
                <a:lnTo>
                  <a:pt x="18590" y="51960"/>
                </a:lnTo>
                <a:lnTo>
                  <a:pt x="18590" y="51970"/>
                </a:lnTo>
                <a:lnTo>
                  <a:pt x="18600" y="51980"/>
                </a:lnTo>
                <a:lnTo>
                  <a:pt x="18600" y="51990"/>
                </a:lnTo>
                <a:lnTo>
                  <a:pt x="18610" y="52000"/>
                </a:lnTo>
                <a:lnTo>
                  <a:pt x="18650" y="52000"/>
                </a:lnTo>
                <a:lnTo>
                  <a:pt x="18660" y="51990"/>
                </a:lnTo>
                <a:lnTo>
                  <a:pt x="18670" y="51980"/>
                </a:lnTo>
                <a:lnTo>
                  <a:pt x="18690" y="51980"/>
                </a:lnTo>
                <a:lnTo>
                  <a:pt x="18690" y="51970"/>
                </a:lnTo>
                <a:lnTo>
                  <a:pt x="18690" y="51960"/>
                </a:lnTo>
                <a:lnTo>
                  <a:pt x="18690" y="51940"/>
                </a:lnTo>
                <a:lnTo>
                  <a:pt x="18700" y="51870"/>
                </a:lnTo>
                <a:lnTo>
                  <a:pt x="18700" y="51860"/>
                </a:lnTo>
                <a:lnTo>
                  <a:pt x="18710" y="51850"/>
                </a:lnTo>
                <a:lnTo>
                  <a:pt x="18720" y="51860"/>
                </a:lnTo>
                <a:lnTo>
                  <a:pt x="18720" y="51870"/>
                </a:lnTo>
                <a:lnTo>
                  <a:pt x="18720" y="51890"/>
                </a:lnTo>
                <a:lnTo>
                  <a:pt x="18720" y="51900"/>
                </a:lnTo>
                <a:lnTo>
                  <a:pt x="18720" y="51910"/>
                </a:lnTo>
                <a:lnTo>
                  <a:pt x="18730" y="51910"/>
                </a:lnTo>
                <a:lnTo>
                  <a:pt x="18740" y="51920"/>
                </a:lnTo>
                <a:lnTo>
                  <a:pt x="18770" y="51910"/>
                </a:lnTo>
                <a:lnTo>
                  <a:pt x="18780" y="51910"/>
                </a:lnTo>
                <a:lnTo>
                  <a:pt x="18790" y="51910"/>
                </a:lnTo>
                <a:lnTo>
                  <a:pt x="18790" y="51900"/>
                </a:lnTo>
                <a:lnTo>
                  <a:pt x="18790" y="51890"/>
                </a:lnTo>
                <a:lnTo>
                  <a:pt x="18800" y="51880"/>
                </a:lnTo>
                <a:lnTo>
                  <a:pt x="18800" y="51870"/>
                </a:lnTo>
                <a:lnTo>
                  <a:pt x="18800" y="51860"/>
                </a:lnTo>
                <a:lnTo>
                  <a:pt x="18800" y="51840"/>
                </a:lnTo>
                <a:lnTo>
                  <a:pt x="18800" y="51830"/>
                </a:lnTo>
                <a:lnTo>
                  <a:pt x="18820" y="51820"/>
                </a:lnTo>
                <a:lnTo>
                  <a:pt x="18840" y="51800"/>
                </a:lnTo>
                <a:lnTo>
                  <a:pt x="18850" y="51800"/>
                </a:lnTo>
                <a:lnTo>
                  <a:pt x="18870" y="51800"/>
                </a:lnTo>
                <a:lnTo>
                  <a:pt x="18920" y="51790"/>
                </a:lnTo>
                <a:lnTo>
                  <a:pt x="18930" y="51790"/>
                </a:lnTo>
                <a:lnTo>
                  <a:pt x="18930" y="51800"/>
                </a:lnTo>
                <a:lnTo>
                  <a:pt x="18940" y="51800"/>
                </a:lnTo>
                <a:lnTo>
                  <a:pt x="18940" y="51810"/>
                </a:lnTo>
                <a:lnTo>
                  <a:pt x="18950" y="51810"/>
                </a:lnTo>
                <a:lnTo>
                  <a:pt x="18950" y="51820"/>
                </a:lnTo>
                <a:lnTo>
                  <a:pt x="18950" y="51830"/>
                </a:lnTo>
                <a:lnTo>
                  <a:pt x="18950" y="51840"/>
                </a:lnTo>
                <a:lnTo>
                  <a:pt x="18940" y="51850"/>
                </a:lnTo>
                <a:lnTo>
                  <a:pt x="18930" y="51860"/>
                </a:lnTo>
                <a:lnTo>
                  <a:pt x="18910" y="51870"/>
                </a:lnTo>
                <a:lnTo>
                  <a:pt x="18980" y="51900"/>
                </a:lnTo>
                <a:lnTo>
                  <a:pt x="18990" y="51900"/>
                </a:lnTo>
                <a:lnTo>
                  <a:pt x="19010" y="51890"/>
                </a:lnTo>
                <a:lnTo>
                  <a:pt x="19010" y="51880"/>
                </a:lnTo>
                <a:lnTo>
                  <a:pt x="19010" y="51870"/>
                </a:lnTo>
                <a:lnTo>
                  <a:pt x="19010" y="51860"/>
                </a:lnTo>
                <a:lnTo>
                  <a:pt x="19010" y="51850"/>
                </a:lnTo>
                <a:lnTo>
                  <a:pt x="19020" y="51840"/>
                </a:lnTo>
                <a:lnTo>
                  <a:pt x="19030" y="51830"/>
                </a:lnTo>
                <a:lnTo>
                  <a:pt x="19040" y="51830"/>
                </a:lnTo>
                <a:lnTo>
                  <a:pt x="19050" y="51840"/>
                </a:lnTo>
                <a:lnTo>
                  <a:pt x="19050" y="51850"/>
                </a:lnTo>
                <a:lnTo>
                  <a:pt x="19050" y="51860"/>
                </a:lnTo>
                <a:lnTo>
                  <a:pt x="19040" y="51870"/>
                </a:lnTo>
                <a:lnTo>
                  <a:pt x="19030" y="51880"/>
                </a:lnTo>
                <a:lnTo>
                  <a:pt x="19030" y="51890"/>
                </a:lnTo>
                <a:lnTo>
                  <a:pt x="19040" y="51890"/>
                </a:lnTo>
                <a:lnTo>
                  <a:pt x="19050" y="51910"/>
                </a:lnTo>
                <a:lnTo>
                  <a:pt x="19070" y="51900"/>
                </a:lnTo>
                <a:lnTo>
                  <a:pt x="19080" y="51880"/>
                </a:lnTo>
                <a:lnTo>
                  <a:pt x="19100" y="51840"/>
                </a:lnTo>
                <a:lnTo>
                  <a:pt x="19110" y="51830"/>
                </a:lnTo>
                <a:lnTo>
                  <a:pt x="19110" y="51820"/>
                </a:lnTo>
                <a:lnTo>
                  <a:pt x="19160" y="51800"/>
                </a:lnTo>
                <a:lnTo>
                  <a:pt x="19170" y="51790"/>
                </a:lnTo>
                <a:lnTo>
                  <a:pt x="19180" y="51790"/>
                </a:lnTo>
                <a:lnTo>
                  <a:pt x="19180" y="51780"/>
                </a:lnTo>
                <a:lnTo>
                  <a:pt x="19190" y="51740"/>
                </a:lnTo>
                <a:lnTo>
                  <a:pt x="19190" y="51730"/>
                </a:lnTo>
                <a:lnTo>
                  <a:pt x="19180" y="51730"/>
                </a:lnTo>
                <a:lnTo>
                  <a:pt x="19120" y="51710"/>
                </a:lnTo>
                <a:lnTo>
                  <a:pt x="19110" y="51690"/>
                </a:lnTo>
                <a:lnTo>
                  <a:pt x="19160" y="51700"/>
                </a:lnTo>
                <a:lnTo>
                  <a:pt x="19170" y="51700"/>
                </a:lnTo>
                <a:lnTo>
                  <a:pt x="19170" y="51690"/>
                </a:lnTo>
                <a:lnTo>
                  <a:pt x="19180" y="51660"/>
                </a:lnTo>
                <a:lnTo>
                  <a:pt x="19190" y="51660"/>
                </a:lnTo>
                <a:lnTo>
                  <a:pt x="19190" y="51650"/>
                </a:lnTo>
                <a:lnTo>
                  <a:pt x="19210" y="51650"/>
                </a:lnTo>
                <a:lnTo>
                  <a:pt x="19220" y="51650"/>
                </a:lnTo>
                <a:lnTo>
                  <a:pt x="19220" y="51660"/>
                </a:lnTo>
                <a:lnTo>
                  <a:pt x="19230" y="51660"/>
                </a:lnTo>
                <a:lnTo>
                  <a:pt x="19230" y="51670"/>
                </a:lnTo>
                <a:lnTo>
                  <a:pt x="19240" y="51670"/>
                </a:lnTo>
                <a:lnTo>
                  <a:pt x="19250" y="51670"/>
                </a:lnTo>
                <a:lnTo>
                  <a:pt x="19260" y="51670"/>
                </a:lnTo>
                <a:lnTo>
                  <a:pt x="19270" y="51670"/>
                </a:lnTo>
                <a:lnTo>
                  <a:pt x="19270" y="51660"/>
                </a:lnTo>
                <a:lnTo>
                  <a:pt x="19270" y="51650"/>
                </a:lnTo>
                <a:lnTo>
                  <a:pt x="19260" y="51650"/>
                </a:lnTo>
                <a:lnTo>
                  <a:pt x="19260" y="51640"/>
                </a:lnTo>
                <a:lnTo>
                  <a:pt x="19260" y="51630"/>
                </a:lnTo>
                <a:lnTo>
                  <a:pt x="19270" y="51630"/>
                </a:lnTo>
                <a:lnTo>
                  <a:pt x="19280" y="51640"/>
                </a:lnTo>
                <a:lnTo>
                  <a:pt x="19290" y="51640"/>
                </a:lnTo>
                <a:lnTo>
                  <a:pt x="19320" y="51680"/>
                </a:lnTo>
                <a:lnTo>
                  <a:pt x="19320" y="51690"/>
                </a:lnTo>
                <a:lnTo>
                  <a:pt x="19330" y="51710"/>
                </a:lnTo>
                <a:lnTo>
                  <a:pt x="19330" y="51720"/>
                </a:lnTo>
                <a:lnTo>
                  <a:pt x="19330" y="51730"/>
                </a:lnTo>
                <a:lnTo>
                  <a:pt x="19340" y="51730"/>
                </a:lnTo>
                <a:lnTo>
                  <a:pt x="19350" y="51710"/>
                </a:lnTo>
                <a:lnTo>
                  <a:pt x="19350" y="51700"/>
                </a:lnTo>
                <a:lnTo>
                  <a:pt x="19360" y="51700"/>
                </a:lnTo>
                <a:lnTo>
                  <a:pt x="19370" y="51700"/>
                </a:lnTo>
                <a:lnTo>
                  <a:pt x="19370" y="51710"/>
                </a:lnTo>
                <a:lnTo>
                  <a:pt x="19370" y="51720"/>
                </a:lnTo>
                <a:lnTo>
                  <a:pt x="19370" y="51740"/>
                </a:lnTo>
                <a:lnTo>
                  <a:pt x="19350" y="51760"/>
                </a:lnTo>
                <a:lnTo>
                  <a:pt x="19350" y="51770"/>
                </a:lnTo>
                <a:lnTo>
                  <a:pt x="19350" y="51780"/>
                </a:lnTo>
                <a:lnTo>
                  <a:pt x="19350" y="51790"/>
                </a:lnTo>
                <a:lnTo>
                  <a:pt x="19360" y="51800"/>
                </a:lnTo>
                <a:lnTo>
                  <a:pt x="19380" y="51820"/>
                </a:lnTo>
                <a:lnTo>
                  <a:pt x="19380" y="51830"/>
                </a:lnTo>
                <a:lnTo>
                  <a:pt x="19380" y="51840"/>
                </a:lnTo>
                <a:lnTo>
                  <a:pt x="19380" y="51850"/>
                </a:lnTo>
                <a:lnTo>
                  <a:pt x="19380" y="51860"/>
                </a:lnTo>
                <a:lnTo>
                  <a:pt x="19380" y="51870"/>
                </a:lnTo>
                <a:lnTo>
                  <a:pt x="19390" y="51880"/>
                </a:lnTo>
                <a:lnTo>
                  <a:pt x="19400" y="51900"/>
                </a:lnTo>
                <a:lnTo>
                  <a:pt x="19410" y="51920"/>
                </a:lnTo>
                <a:lnTo>
                  <a:pt x="19420" y="51950"/>
                </a:lnTo>
                <a:lnTo>
                  <a:pt x="19450" y="51940"/>
                </a:lnTo>
                <a:lnTo>
                  <a:pt x="19460" y="51950"/>
                </a:lnTo>
                <a:lnTo>
                  <a:pt x="19460" y="51960"/>
                </a:lnTo>
                <a:lnTo>
                  <a:pt x="19450" y="51970"/>
                </a:lnTo>
                <a:lnTo>
                  <a:pt x="19430" y="51990"/>
                </a:lnTo>
                <a:lnTo>
                  <a:pt x="19430" y="52000"/>
                </a:lnTo>
                <a:lnTo>
                  <a:pt x="19440" y="52000"/>
                </a:lnTo>
                <a:lnTo>
                  <a:pt x="19460" y="52000"/>
                </a:lnTo>
                <a:lnTo>
                  <a:pt x="19510" y="52030"/>
                </a:lnTo>
                <a:lnTo>
                  <a:pt x="19520" y="52030"/>
                </a:lnTo>
                <a:lnTo>
                  <a:pt x="19540" y="52020"/>
                </a:lnTo>
                <a:lnTo>
                  <a:pt x="19550" y="52010"/>
                </a:lnTo>
                <a:lnTo>
                  <a:pt x="19560" y="52000"/>
                </a:lnTo>
                <a:lnTo>
                  <a:pt x="19560" y="51990"/>
                </a:lnTo>
                <a:lnTo>
                  <a:pt x="19560" y="51980"/>
                </a:lnTo>
                <a:lnTo>
                  <a:pt x="19550" y="51970"/>
                </a:lnTo>
                <a:lnTo>
                  <a:pt x="19550" y="51960"/>
                </a:lnTo>
                <a:lnTo>
                  <a:pt x="19550" y="51950"/>
                </a:lnTo>
                <a:lnTo>
                  <a:pt x="19550" y="51940"/>
                </a:lnTo>
                <a:lnTo>
                  <a:pt x="19560" y="51940"/>
                </a:lnTo>
                <a:lnTo>
                  <a:pt x="19580" y="51950"/>
                </a:lnTo>
                <a:lnTo>
                  <a:pt x="19600" y="51960"/>
                </a:lnTo>
                <a:lnTo>
                  <a:pt x="19610" y="51980"/>
                </a:lnTo>
                <a:lnTo>
                  <a:pt x="19610" y="51990"/>
                </a:lnTo>
                <a:lnTo>
                  <a:pt x="19620" y="51990"/>
                </a:lnTo>
                <a:lnTo>
                  <a:pt x="19620" y="52000"/>
                </a:lnTo>
                <a:lnTo>
                  <a:pt x="19610" y="52000"/>
                </a:lnTo>
                <a:lnTo>
                  <a:pt x="19610" y="52010"/>
                </a:lnTo>
                <a:lnTo>
                  <a:pt x="19610" y="52030"/>
                </a:lnTo>
                <a:lnTo>
                  <a:pt x="19620" y="52030"/>
                </a:lnTo>
                <a:lnTo>
                  <a:pt x="19620" y="52040"/>
                </a:lnTo>
                <a:lnTo>
                  <a:pt x="19630" y="52050"/>
                </a:lnTo>
                <a:lnTo>
                  <a:pt x="19630" y="52060"/>
                </a:lnTo>
                <a:lnTo>
                  <a:pt x="19640" y="52070"/>
                </a:lnTo>
                <a:lnTo>
                  <a:pt x="19630" y="52080"/>
                </a:lnTo>
                <a:lnTo>
                  <a:pt x="19630" y="52090"/>
                </a:lnTo>
                <a:lnTo>
                  <a:pt x="19610" y="52090"/>
                </a:lnTo>
                <a:lnTo>
                  <a:pt x="19610" y="52100"/>
                </a:lnTo>
                <a:lnTo>
                  <a:pt x="19610" y="52110"/>
                </a:lnTo>
                <a:lnTo>
                  <a:pt x="19600" y="52110"/>
                </a:lnTo>
                <a:lnTo>
                  <a:pt x="19590" y="52110"/>
                </a:lnTo>
                <a:lnTo>
                  <a:pt x="19590" y="52120"/>
                </a:lnTo>
                <a:lnTo>
                  <a:pt x="19590" y="52130"/>
                </a:lnTo>
                <a:lnTo>
                  <a:pt x="19600" y="52130"/>
                </a:lnTo>
                <a:lnTo>
                  <a:pt x="19600" y="52140"/>
                </a:lnTo>
                <a:lnTo>
                  <a:pt x="19660" y="52170"/>
                </a:lnTo>
                <a:lnTo>
                  <a:pt x="19670" y="52170"/>
                </a:lnTo>
                <a:lnTo>
                  <a:pt x="19690" y="52190"/>
                </a:lnTo>
                <a:lnTo>
                  <a:pt x="19700" y="52220"/>
                </a:lnTo>
                <a:lnTo>
                  <a:pt x="19710" y="52230"/>
                </a:lnTo>
                <a:lnTo>
                  <a:pt x="19730" y="52240"/>
                </a:lnTo>
                <a:lnTo>
                  <a:pt x="19740" y="52240"/>
                </a:lnTo>
                <a:lnTo>
                  <a:pt x="19740" y="52250"/>
                </a:lnTo>
                <a:lnTo>
                  <a:pt x="19750" y="52250"/>
                </a:lnTo>
                <a:lnTo>
                  <a:pt x="19750" y="52240"/>
                </a:lnTo>
                <a:lnTo>
                  <a:pt x="19760" y="52240"/>
                </a:lnTo>
                <a:lnTo>
                  <a:pt x="19770" y="52230"/>
                </a:lnTo>
                <a:lnTo>
                  <a:pt x="19820" y="52240"/>
                </a:lnTo>
                <a:lnTo>
                  <a:pt x="19820" y="52250"/>
                </a:lnTo>
                <a:lnTo>
                  <a:pt x="19830" y="52250"/>
                </a:lnTo>
                <a:lnTo>
                  <a:pt x="19830" y="52270"/>
                </a:lnTo>
                <a:lnTo>
                  <a:pt x="19830" y="52280"/>
                </a:lnTo>
                <a:lnTo>
                  <a:pt x="19830" y="52290"/>
                </a:lnTo>
                <a:lnTo>
                  <a:pt x="19840" y="52290"/>
                </a:lnTo>
                <a:lnTo>
                  <a:pt x="19870" y="52290"/>
                </a:lnTo>
                <a:lnTo>
                  <a:pt x="19880" y="52300"/>
                </a:lnTo>
                <a:lnTo>
                  <a:pt x="19880" y="52310"/>
                </a:lnTo>
                <a:lnTo>
                  <a:pt x="19890" y="52320"/>
                </a:lnTo>
                <a:lnTo>
                  <a:pt x="19900" y="52310"/>
                </a:lnTo>
                <a:lnTo>
                  <a:pt x="19900" y="52290"/>
                </a:lnTo>
                <a:lnTo>
                  <a:pt x="19900" y="52270"/>
                </a:lnTo>
                <a:lnTo>
                  <a:pt x="19920" y="52260"/>
                </a:lnTo>
                <a:lnTo>
                  <a:pt x="19930" y="52250"/>
                </a:lnTo>
                <a:lnTo>
                  <a:pt x="19970" y="52240"/>
                </a:lnTo>
                <a:lnTo>
                  <a:pt x="20010" y="52240"/>
                </a:lnTo>
                <a:lnTo>
                  <a:pt x="20030" y="52240"/>
                </a:lnTo>
                <a:lnTo>
                  <a:pt x="20040" y="52240"/>
                </a:lnTo>
                <a:lnTo>
                  <a:pt x="20060" y="52240"/>
                </a:lnTo>
                <a:lnTo>
                  <a:pt x="20070" y="52240"/>
                </a:lnTo>
                <a:lnTo>
                  <a:pt x="20080" y="52230"/>
                </a:lnTo>
                <a:lnTo>
                  <a:pt x="20090" y="52230"/>
                </a:lnTo>
                <a:lnTo>
                  <a:pt x="20100" y="52230"/>
                </a:lnTo>
                <a:lnTo>
                  <a:pt x="20100" y="52240"/>
                </a:lnTo>
                <a:lnTo>
                  <a:pt x="20100" y="52250"/>
                </a:lnTo>
                <a:lnTo>
                  <a:pt x="20090" y="52280"/>
                </a:lnTo>
                <a:lnTo>
                  <a:pt x="20010" y="52310"/>
                </a:lnTo>
                <a:lnTo>
                  <a:pt x="20000" y="52320"/>
                </a:lnTo>
                <a:lnTo>
                  <a:pt x="19970" y="52380"/>
                </a:lnTo>
                <a:lnTo>
                  <a:pt x="19960" y="52390"/>
                </a:lnTo>
                <a:lnTo>
                  <a:pt x="19960" y="52400"/>
                </a:lnTo>
                <a:lnTo>
                  <a:pt x="19950" y="52400"/>
                </a:lnTo>
                <a:lnTo>
                  <a:pt x="19940" y="52410"/>
                </a:lnTo>
                <a:lnTo>
                  <a:pt x="19940" y="52420"/>
                </a:lnTo>
                <a:lnTo>
                  <a:pt x="19950" y="52440"/>
                </a:lnTo>
                <a:lnTo>
                  <a:pt x="19960" y="52460"/>
                </a:lnTo>
                <a:lnTo>
                  <a:pt x="19970" y="52480"/>
                </a:lnTo>
                <a:lnTo>
                  <a:pt x="19980" y="52480"/>
                </a:lnTo>
                <a:lnTo>
                  <a:pt x="19990" y="52470"/>
                </a:lnTo>
                <a:lnTo>
                  <a:pt x="20090" y="52450"/>
                </a:lnTo>
                <a:lnTo>
                  <a:pt x="20100" y="52450"/>
                </a:lnTo>
                <a:lnTo>
                  <a:pt x="20110" y="52460"/>
                </a:lnTo>
                <a:lnTo>
                  <a:pt x="20110" y="52470"/>
                </a:lnTo>
                <a:lnTo>
                  <a:pt x="20120" y="52470"/>
                </a:lnTo>
                <a:lnTo>
                  <a:pt x="20130" y="52470"/>
                </a:lnTo>
                <a:lnTo>
                  <a:pt x="20130" y="52460"/>
                </a:lnTo>
                <a:lnTo>
                  <a:pt x="20140" y="52460"/>
                </a:lnTo>
                <a:lnTo>
                  <a:pt x="20140" y="52450"/>
                </a:lnTo>
                <a:lnTo>
                  <a:pt x="20150" y="52450"/>
                </a:lnTo>
                <a:lnTo>
                  <a:pt x="20160" y="52450"/>
                </a:lnTo>
                <a:lnTo>
                  <a:pt x="20160" y="52460"/>
                </a:lnTo>
                <a:lnTo>
                  <a:pt x="20160" y="52470"/>
                </a:lnTo>
                <a:lnTo>
                  <a:pt x="20160" y="52480"/>
                </a:lnTo>
                <a:lnTo>
                  <a:pt x="20170" y="52480"/>
                </a:lnTo>
                <a:lnTo>
                  <a:pt x="20170" y="52490"/>
                </a:lnTo>
                <a:lnTo>
                  <a:pt x="20180" y="52490"/>
                </a:lnTo>
                <a:lnTo>
                  <a:pt x="20180" y="52510"/>
                </a:lnTo>
                <a:lnTo>
                  <a:pt x="20180" y="52520"/>
                </a:lnTo>
                <a:lnTo>
                  <a:pt x="20180" y="52530"/>
                </a:lnTo>
                <a:lnTo>
                  <a:pt x="20190" y="52520"/>
                </a:lnTo>
                <a:lnTo>
                  <a:pt x="20200" y="52510"/>
                </a:lnTo>
                <a:lnTo>
                  <a:pt x="20210" y="52500"/>
                </a:lnTo>
                <a:lnTo>
                  <a:pt x="20210" y="52490"/>
                </a:lnTo>
                <a:lnTo>
                  <a:pt x="20230" y="52480"/>
                </a:lnTo>
                <a:lnTo>
                  <a:pt x="20260" y="52470"/>
                </a:lnTo>
                <a:lnTo>
                  <a:pt x="20270" y="52470"/>
                </a:lnTo>
                <a:lnTo>
                  <a:pt x="20270" y="52460"/>
                </a:lnTo>
                <a:lnTo>
                  <a:pt x="20280" y="52450"/>
                </a:lnTo>
                <a:lnTo>
                  <a:pt x="20280" y="52440"/>
                </a:lnTo>
                <a:lnTo>
                  <a:pt x="20280" y="52430"/>
                </a:lnTo>
                <a:lnTo>
                  <a:pt x="20290" y="52430"/>
                </a:lnTo>
                <a:lnTo>
                  <a:pt x="20290" y="52420"/>
                </a:lnTo>
                <a:lnTo>
                  <a:pt x="20300" y="52430"/>
                </a:lnTo>
                <a:lnTo>
                  <a:pt x="20310" y="52440"/>
                </a:lnTo>
                <a:lnTo>
                  <a:pt x="20320" y="52440"/>
                </a:lnTo>
                <a:lnTo>
                  <a:pt x="20340" y="52440"/>
                </a:lnTo>
                <a:lnTo>
                  <a:pt x="20340" y="52450"/>
                </a:lnTo>
                <a:lnTo>
                  <a:pt x="20350" y="52450"/>
                </a:lnTo>
                <a:lnTo>
                  <a:pt x="20360" y="52460"/>
                </a:lnTo>
                <a:lnTo>
                  <a:pt x="20360" y="52470"/>
                </a:lnTo>
                <a:lnTo>
                  <a:pt x="20360" y="52480"/>
                </a:lnTo>
                <a:lnTo>
                  <a:pt x="20360" y="52490"/>
                </a:lnTo>
                <a:lnTo>
                  <a:pt x="20360" y="52500"/>
                </a:lnTo>
                <a:lnTo>
                  <a:pt x="20360" y="52510"/>
                </a:lnTo>
                <a:lnTo>
                  <a:pt x="20360" y="52520"/>
                </a:lnTo>
                <a:lnTo>
                  <a:pt x="20380" y="52510"/>
                </a:lnTo>
                <a:lnTo>
                  <a:pt x="20410" y="52520"/>
                </a:lnTo>
                <a:lnTo>
                  <a:pt x="20420" y="52520"/>
                </a:lnTo>
                <a:lnTo>
                  <a:pt x="20430" y="52510"/>
                </a:lnTo>
                <a:lnTo>
                  <a:pt x="20430" y="52500"/>
                </a:lnTo>
                <a:lnTo>
                  <a:pt x="20440" y="52490"/>
                </a:lnTo>
                <a:lnTo>
                  <a:pt x="20440" y="52480"/>
                </a:lnTo>
                <a:lnTo>
                  <a:pt x="20440" y="52470"/>
                </a:lnTo>
                <a:lnTo>
                  <a:pt x="20450" y="52470"/>
                </a:lnTo>
                <a:lnTo>
                  <a:pt x="20460" y="52460"/>
                </a:lnTo>
                <a:lnTo>
                  <a:pt x="20470" y="52470"/>
                </a:lnTo>
                <a:lnTo>
                  <a:pt x="20470" y="52460"/>
                </a:lnTo>
                <a:lnTo>
                  <a:pt x="20480" y="52460"/>
                </a:lnTo>
                <a:lnTo>
                  <a:pt x="20480" y="52450"/>
                </a:lnTo>
                <a:lnTo>
                  <a:pt x="20470" y="52440"/>
                </a:lnTo>
                <a:lnTo>
                  <a:pt x="20470" y="52430"/>
                </a:lnTo>
                <a:lnTo>
                  <a:pt x="20460" y="52430"/>
                </a:lnTo>
                <a:lnTo>
                  <a:pt x="20460" y="52420"/>
                </a:lnTo>
                <a:lnTo>
                  <a:pt x="20450" y="52410"/>
                </a:lnTo>
                <a:lnTo>
                  <a:pt x="20450" y="52400"/>
                </a:lnTo>
                <a:lnTo>
                  <a:pt x="20450" y="52380"/>
                </a:lnTo>
                <a:lnTo>
                  <a:pt x="20450" y="52370"/>
                </a:lnTo>
                <a:lnTo>
                  <a:pt x="20450" y="52360"/>
                </a:lnTo>
                <a:lnTo>
                  <a:pt x="20460" y="52360"/>
                </a:lnTo>
                <a:lnTo>
                  <a:pt x="20470" y="52350"/>
                </a:lnTo>
                <a:lnTo>
                  <a:pt x="20480" y="52340"/>
                </a:lnTo>
                <a:lnTo>
                  <a:pt x="20480" y="52330"/>
                </a:lnTo>
                <a:lnTo>
                  <a:pt x="20470" y="52320"/>
                </a:lnTo>
                <a:lnTo>
                  <a:pt x="20470" y="52330"/>
                </a:lnTo>
                <a:lnTo>
                  <a:pt x="20460" y="52340"/>
                </a:lnTo>
                <a:lnTo>
                  <a:pt x="20450" y="52340"/>
                </a:lnTo>
                <a:lnTo>
                  <a:pt x="20440" y="52340"/>
                </a:lnTo>
                <a:lnTo>
                  <a:pt x="20440" y="52330"/>
                </a:lnTo>
                <a:lnTo>
                  <a:pt x="20440" y="52320"/>
                </a:lnTo>
                <a:lnTo>
                  <a:pt x="20440" y="52310"/>
                </a:lnTo>
                <a:lnTo>
                  <a:pt x="20460" y="52300"/>
                </a:lnTo>
                <a:lnTo>
                  <a:pt x="20500" y="52320"/>
                </a:lnTo>
                <a:lnTo>
                  <a:pt x="20510" y="52320"/>
                </a:lnTo>
                <a:lnTo>
                  <a:pt x="20520" y="52320"/>
                </a:lnTo>
                <a:lnTo>
                  <a:pt x="20530" y="52340"/>
                </a:lnTo>
                <a:lnTo>
                  <a:pt x="20530" y="52350"/>
                </a:lnTo>
                <a:lnTo>
                  <a:pt x="20540" y="52350"/>
                </a:lnTo>
                <a:lnTo>
                  <a:pt x="20550" y="52360"/>
                </a:lnTo>
                <a:lnTo>
                  <a:pt x="20560" y="52360"/>
                </a:lnTo>
                <a:lnTo>
                  <a:pt x="20600" y="52360"/>
                </a:lnTo>
                <a:lnTo>
                  <a:pt x="20610" y="52360"/>
                </a:lnTo>
                <a:lnTo>
                  <a:pt x="20620" y="52350"/>
                </a:lnTo>
                <a:lnTo>
                  <a:pt x="20620" y="52340"/>
                </a:lnTo>
                <a:lnTo>
                  <a:pt x="20610" y="52340"/>
                </a:lnTo>
                <a:lnTo>
                  <a:pt x="20610" y="52330"/>
                </a:lnTo>
                <a:lnTo>
                  <a:pt x="20600" y="52330"/>
                </a:lnTo>
                <a:lnTo>
                  <a:pt x="20600" y="52320"/>
                </a:lnTo>
                <a:lnTo>
                  <a:pt x="20610" y="52320"/>
                </a:lnTo>
                <a:lnTo>
                  <a:pt x="20620" y="52320"/>
                </a:lnTo>
                <a:lnTo>
                  <a:pt x="20660" y="52330"/>
                </a:lnTo>
                <a:lnTo>
                  <a:pt x="20670" y="52330"/>
                </a:lnTo>
                <a:lnTo>
                  <a:pt x="20670" y="52340"/>
                </a:lnTo>
                <a:lnTo>
                  <a:pt x="20680" y="52340"/>
                </a:lnTo>
                <a:lnTo>
                  <a:pt x="20690" y="52360"/>
                </a:lnTo>
                <a:lnTo>
                  <a:pt x="20720" y="52380"/>
                </a:lnTo>
                <a:lnTo>
                  <a:pt x="20730" y="52380"/>
                </a:lnTo>
                <a:lnTo>
                  <a:pt x="20740" y="52370"/>
                </a:lnTo>
                <a:lnTo>
                  <a:pt x="20750" y="52370"/>
                </a:lnTo>
                <a:lnTo>
                  <a:pt x="20770" y="52330"/>
                </a:lnTo>
                <a:lnTo>
                  <a:pt x="20780" y="52320"/>
                </a:lnTo>
                <a:lnTo>
                  <a:pt x="20770" y="52310"/>
                </a:lnTo>
                <a:lnTo>
                  <a:pt x="20770" y="52300"/>
                </a:lnTo>
                <a:lnTo>
                  <a:pt x="20770" y="52290"/>
                </a:lnTo>
                <a:lnTo>
                  <a:pt x="20770" y="52280"/>
                </a:lnTo>
                <a:lnTo>
                  <a:pt x="20770" y="52270"/>
                </a:lnTo>
                <a:lnTo>
                  <a:pt x="20770" y="52260"/>
                </a:lnTo>
                <a:lnTo>
                  <a:pt x="20770" y="52250"/>
                </a:lnTo>
                <a:lnTo>
                  <a:pt x="20780" y="52240"/>
                </a:lnTo>
                <a:lnTo>
                  <a:pt x="20780" y="52250"/>
                </a:lnTo>
                <a:lnTo>
                  <a:pt x="20780" y="52260"/>
                </a:lnTo>
                <a:lnTo>
                  <a:pt x="20790" y="52260"/>
                </a:lnTo>
                <a:lnTo>
                  <a:pt x="20800" y="52270"/>
                </a:lnTo>
                <a:lnTo>
                  <a:pt x="20810" y="52280"/>
                </a:lnTo>
                <a:lnTo>
                  <a:pt x="20810" y="52290"/>
                </a:lnTo>
                <a:lnTo>
                  <a:pt x="20820" y="52290"/>
                </a:lnTo>
                <a:lnTo>
                  <a:pt x="20840" y="52290"/>
                </a:lnTo>
                <a:lnTo>
                  <a:pt x="20850" y="52290"/>
                </a:lnTo>
                <a:lnTo>
                  <a:pt x="20850" y="52280"/>
                </a:lnTo>
                <a:lnTo>
                  <a:pt x="20860" y="52270"/>
                </a:lnTo>
                <a:lnTo>
                  <a:pt x="20850" y="52260"/>
                </a:lnTo>
                <a:lnTo>
                  <a:pt x="20840" y="52250"/>
                </a:lnTo>
                <a:lnTo>
                  <a:pt x="20830" y="52250"/>
                </a:lnTo>
                <a:lnTo>
                  <a:pt x="20830" y="52240"/>
                </a:lnTo>
                <a:lnTo>
                  <a:pt x="20840" y="52240"/>
                </a:lnTo>
                <a:lnTo>
                  <a:pt x="20850" y="52230"/>
                </a:lnTo>
                <a:lnTo>
                  <a:pt x="20850" y="52220"/>
                </a:lnTo>
                <a:lnTo>
                  <a:pt x="20840" y="52210"/>
                </a:lnTo>
                <a:lnTo>
                  <a:pt x="20830" y="52200"/>
                </a:lnTo>
                <a:lnTo>
                  <a:pt x="20830" y="52190"/>
                </a:lnTo>
                <a:lnTo>
                  <a:pt x="20830" y="52180"/>
                </a:lnTo>
                <a:lnTo>
                  <a:pt x="20830" y="52170"/>
                </a:lnTo>
                <a:lnTo>
                  <a:pt x="20790" y="52160"/>
                </a:lnTo>
                <a:lnTo>
                  <a:pt x="20780" y="52160"/>
                </a:lnTo>
                <a:lnTo>
                  <a:pt x="20780" y="52150"/>
                </a:lnTo>
                <a:lnTo>
                  <a:pt x="20770" y="52140"/>
                </a:lnTo>
                <a:lnTo>
                  <a:pt x="20760" y="52140"/>
                </a:lnTo>
                <a:lnTo>
                  <a:pt x="20740" y="52140"/>
                </a:lnTo>
                <a:lnTo>
                  <a:pt x="20730" y="52140"/>
                </a:lnTo>
                <a:lnTo>
                  <a:pt x="20730" y="52130"/>
                </a:lnTo>
                <a:lnTo>
                  <a:pt x="20720" y="52140"/>
                </a:lnTo>
                <a:lnTo>
                  <a:pt x="20700" y="52140"/>
                </a:lnTo>
                <a:lnTo>
                  <a:pt x="20690" y="52140"/>
                </a:lnTo>
                <a:lnTo>
                  <a:pt x="20680" y="52140"/>
                </a:lnTo>
                <a:lnTo>
                  <a:pt x="20680" y="52120"/>
                </a:lnTo>
                <a:lnTo>
                  <a:pt x="20670" y="52110"/>
                </a:lnTo>
                <a:lnTo>
                  <a:pt x="20680" y="52090"/>
                </a:lnTo>
                <a:lnTo>
                  <a:pt x="20680" y="52080"/>
                </a:lnTo>
                <a:lnTo>
                  <a:pt x="20690" y="52080"/>
                </a:lnTo>
                <a:lnTo>
                  <a:pt x="20700" y="52070"/>
                </a:lnTo>
                <a:lnTo>
                  <a:pt x="20700" y="52080"/>
                </a:lnTo>
                <a:lnTo>
                  <a:pt x="20710" y="52080"/>
                </a:lnTo>
                <a:lnTo>
                  <a:pt x="20720" y="52080"/>
                </a:lnTo>
                <a:lnTo>
                  <a:pt x="20720" y="52070"/>
                </a:lnTo>
                <a:lnTo>
                  <a:pt x="20720" y="52060"/>
                </a:lnTo>
                <a:lnTo>
                  <a:pt x="20730" y="52050"/>
                </a:lnTo>
                <a:lnTo>
                  <a:pt x="20760" y="52000"/>
                </a:lnTo>
                <a:lnTo>
                  <a:pt x="20770" y="51990"/>
                </a:lnTo>
                <a:lnTo>
                  <a:pt x="20780" y="51970"/>
                </a:lnTo>
                <a:lnTo>
                  <a:pt x="20780" y="51960"/>
                </a:lnTo>
                <a:lnTo>
                  <a:pt x="20780" y="51950"/>
                </a:lnTo>
                <a:lnTo>
                  <a:pt x="20790" y="51950"/>
                </a:lnTo>
                <a:lnTo>
                  <a:pt x="20810" y="51950"/>
                </a:lnTo>
                <a:lnTo>
                  <a:pt x="20820" y="51950"/>
                </a:lnTo>
                <a:lnTo>
                  <a:pt x="20830" y="51960"/>
                </a:lnTo>
                <a:lnTo>
                  <a:pt x="20840" y="51960"/>
                </a:lnTo>
                <a:lnTo>
                  <a:pt x="20850" y="51950"/>
                </a:lnTo>
                <a:lnTo>
                  <a:pt x="20890" y="51930"/>
                </a:lnTo>
                <a:lnTo>
                  <a:pt x="20920" y="51900"/>
                </a:lnTo>
                <a:lnTo>
                  <a:pt x="20920" y="51890"/>
                </a:lnTo>
                <a:lnTo>
                  <a:pt x="20920" y="51880"/>
                </a:lnTo>
                <a:lnTo>
                  <a:pt x="20920" y="51870"/>
                </a:lnTo>
                <a:lnTo>
                  <a:pt x="20890" y="51850"/>
                </a:lnTo>
                <a:lnTo>
                  <a:pt x="20880" y="51850"/>
                </a:lnTo>
                <a:lnTo>
                  <a:pt x="20850" y="51830"/>
                </a:lnTo>
                <a:lnTo>
                  <a:pt x="20840" y="51820"/>
                </a:lnTo>
                <a:lnTo>
                  <a:pt x="20840" y="51810"/>
                </a:lnTo>
                <a:lnTo>
                  <a:pt x="20850" y="51810"/>
                </a:lnTo>
                <a:lnTo>
                  <a:pt x="20870" y="51830"/>
                </a:lnTo>
                <a:lnTo>
                  <a:pt x="20880" y="51830"/>
                </a:lnTo>
                <a:lnTo>
                  <a:pt x="20890" y="51830"/>
                </a:lnTo>
                <a:lnTo>
                  <a:pt x="20900" y="51830"/>
                </a:lnTo>
                <a:lnTo>
                  <a:pt x="20910" y="51830"/>
                </a:lnTo>
                <a:lnTo>
                  <a:pt x="20910" y="51820"/>
                </a:lnTo>
                <a:lnTo>
                  <a:pt x="20910" y="51810"/>
                </a:lnTo>
                <a:lnTo>
                  <a:pt x="20910" y="51800"/>
                </a:lnTo>
                <a:lnTo>
                  <a:pt x="20910" y="51790"/>
                </a:lnTo>
                <a:lnTo>
                  <a:pt x="20920" y="51790"/>
                </a:lnTo>
                <a:lnTo>
                  <a:pt x="20950" y="51790"/>
                </a:lnTo>
                <a:lnTo>
                  <a:pt x="20970" y="51810"/>
                </a:lnTo>
                <a:lnTo>
                  <a:pt x="20980" y="51810"/>
                </a:lnTo>
                <a:lnTo>
                  <a:pt x="21000" y="51800"/>
                </a:lnTo>
                <a:lnTo>
                  <a:pt x="21000" y="51810"/>
                </a:lnTo>
                <a:lnTo>
                  <a:pt x="21010" y="51810"/>
                </a:lnTo>
                <a:lnTo>
                  <a:pt x="21000" y="51820"/>
                </a:lnTo>
                <a:lnTo>
                  <a:pt x="21000" y="51830"/>
                </a:lnTo>
                <a:lnTo>
                  <a:pt x="20990" y="51830"/>
                </a:lnTo>
                <a:lnTo>
                  <a:pt x="20990" y="51840"/>
                </a:lnTo>
                <a:lnTo>
                  <a:pt x="20990" y="51850"/>
                </a:lnTo>
                <a:lnTo>
                  <a:pt x="20990" y="51860"/>
                </a:lnTo>
                <a:lnTo>
                  <a:pt x="20940" y="51930"/>
                </a:lnTo>
                <a:lnTo>
                  <a:pt x="20930" y="51950"/>
                </a:lnTo>
                <a:lnTo>
                  <a:pt x="20930" y="51960"/>
                </a:lnTo>
                <a:lnTo>
                  <a:pt x="20920" y="51960"/>
                </a:lnTo>
                <a:lnTo>
                  <a:pt x="20920" y="51970"/>
                </a:lnTo>
                <a:lnTo>
                  <a:pt x="20910" y="51970"/>
                </a:lnTo>
                <a:lnTo>
                  <a:pt x="20910" y="51980"/>
                </a:lnTo>
                <a:lnTo>
                  <a:pt x="20910" y="51990"/>
                </a:lnTo>
                <a:lnTo>
                  <a:pt x="20920" y="51990"/>
                </a:lnTo>
                <a:lnTo>
                  <a:pt x="20930" y="52000"/>
                </a:lnTo>
                <a:lnTo>
                  <a:pt x="20930" y="52010"/>
                </a:lnTo>
                <a:lnTo>
                  <a:pt x="20930" y="52020"/>
                </a:lnTo>
                <a:lnTo>
                  <a:pt x="20930" y="52030"/>
                </a:lnTo>
                <a:lnTo>
                  <a:pt x="20920" y="52040"/>
                </a:lnTo>
                <a:lnTo>
                  <a:pt x="20910" y="52050"/>
                </a:lnTo>
                <a:lnTo>
                  <a:pt x="20920" y="52050"/>
                </a:lnTo>
                <a:lnTo>
                  <a:pt x="20930" y="52070"/>
                </a:lnTo>
                <a:lnTo>
                  <a:pt x="20940" y="52080"/>
                </a:lnTo>
                <a:lnTo>
                  <a:pt x="20940" y="52090"/>
                </a:lnTo>
                <a:lnTo>
                  <a:pt x="20930" y="52100"/>
                </a:lnTo>
                <a:lnTo>
                  <a:pt x="20920" y="52110"/>
                </a:lnTo>
                <a:lnTo>
                  <a:pt x="20920" y="52120"/>
                </a:lnTo>
                <a:lnTo>
                  <a:pt x="20930" y="52130"/>
                </a:lnTo>
                <a:lnTo>
                  <a:pt x="20950" y="52140"/>
                </a:lnTo>
                <a:lnTo>
                  <a:pt x="20950" y="52150"/>
                </a:lnTo>
                <a:lnTo>
                  <a:pt x="20950" y="52160"/>
                </a:lnTo>
                <a:lnTo>
                  <a:pt x="20950" y="52180"/>
                </a:lnTo>
                <a:lnTo>
                  <a:pt x="20940" y="52180"/>
                </a:lnTo>
                <a:lnTo>
                  <a:pt x="20950" y="52190"/>
                </a:lnTo>
                <a:lnTo>
                  <a:pt x="20970" y="52170"/>
                </a:lnTo>
                <a:lnTo>
                  <a:pt x="20980" y="52170"/>
                </a:lnTo>
                <a:lnTo>
                  <a:pt x="20990" y="52180"/>
                </a:lnTo>
                <a:lnTo>
                  <a:pt x="20990" y="52190"/>
                </a:lnTo>
                <a:lnTo>
                  <a:pt x="20990" y="52200"/>
                </a:lnTo>
                <a:lnTo>
                  <a:pt x="20990" y="52210"/>
                </a:lnTo>
                <a:lnTo>
                  <a:pt x="20980" y="52230"/>
                </a:lnTo>
                <a:lnTo>
                  <a:pt x="20980" y="52240"/>
                </a:lnTo>
                <a:lnTo>
                  <a:pt x="20980" y="52250"/>
                </a:lnTo>
                <a:lnTo>
                  <a:pt x="20990" y="52250"/>
                </a:lnTo>
                <a:lnTo>
                  <a:pt x="21000" y="52240"/>
                </a:lnTo>
                <a:lnTo>
                  <a:pt x="21000" y="52230"/>
                </a:lnTo>
                <a:lnTo>
                  <a:pt x="21010" y="52230"/>
                </a:lnTo>
                <a:lnTo>
                  <a:pt x="21030" y="52220"/>
                </a:lnTo>
                <a:lnTo>
                  <a:pt x="21040" y="52220"/>
                </a:lnTo>
                <a:lnTo>
                  <a:pt x="21050" y="52230"/>
                </a:lnTo>
                <a:lnTo>
                  <a:pt x="21050" y="52250"/>
                </a:lnTo>
                <a:lnTo>
                  <a:pt x="21060" y="52260"/>
                </a:lnTo>
                <a:lnTo>
                  <a:pt x="21060" y="52270"/>
                </a:lnTo>
                <a:lnTo>
                  <a:pt x="21070" y="52270"/>
                </a:lnTo>
                <a:lnTo>
                  <a:pt x="21090" y="52270"/>
                </a:lnTo>
                <a:lnTo>
                  <a:pt x="21100" y="52270"/>
                </a:lnTo>
                <a:lnTo>
                  <a:pt x="21100" y="52280"/>
                </a:lnTo>
                <a:lnTo>
                  <a:pt x="21100" y="52290"/>
                </a:lnTo>
                <a:lnTo>
                  <a:pt x="21110" y="52290"/>
                </a:lnTo>
                <a:lnTo>
                  <a:pt x="21110" y="52300"/>
                </a:lnTo>
                <a:lnTo>
                  <a:pt x="21120" y="52300"/>
                </a:lnTo>
                <a:lnTo>
                  <a:pt x="21150" y="52310"/>
                </a:lnTo>
                <a:lnTo>
                  <a:pt x="21160" y="52300"/>
                </a:lnTo>
                <a:lnTo>
                  <a:pt x="21160" y="52280"/>
                </a:lnTo>
                <a:lnTo>
                  <a:pt x="21160" y="52270"/>
                </a:lnTo>
                <a:lnTo>
                  <a:pt x="21160" y="52260"/>
                </a:lnTo>
                <a:lnTo>
                  <a:pt x="21160" y="52240"/>
                </a:lnTo>
                <a:lnTo>
                  <a:pt x="21160" y="52230"/>
                </a:lnTo>
                <a:lnTo>
                  <a:pt x="21160" y="52220"/>
                </a:lnTo>
                <a:lnTo>
                  <a:pt x="21140" y="52190"/>
                </a:lnTo>
                <a:lnTo>
                  <a:pt x="21130" y="52170"/>
                </a:lnTo>
                <a:lnTo>
                  <a:pt x="21130" y="52160"/>
                </a:lnTo>
                <a:lnTo>
                  <a:pt x="21110" y="52130"/>
                </a:lnTo>
                <a:lnTo>
                  <a:pt x="21110" y="52120"/>
                </a:lnTo>
                <a:lnTo>
                  <a:pt x="21110" y="52110"/>
                </a:lnTo>
                <a:lnTo>
                  <a:pt x="21120" y="52110"/>
                </a:lnTo>
                <a:lnTo>
                  <a:pt x="21120" y="52100"/>
                </a:lnTo>
                <a:lnTo>
                  <a:pt x="21150" y="52100"/>
                </a:lnTo>
                <a:lnTo>
                  <a:pt x="21200" y="52090"/>
                </a:lnTo>
                <a:lnTo>
                  <a:pt x="21210" y="52090"/>
                </a:lnTo>
                <a:lnTo>
                  <a:pt x="21220" y="52090"/>
                </a:lnTo>
                <a:lnTo>
                  <a:pt x="21270" y="52120"/>
                </a:lnTo>
                <a:lnTo>
                  <a:pt x="21290" y="52120"/>
                </a:lnTo>
                <a:lnTo>
                  <a:pt x="21290" y="52130"/>
                </a:lnTo>
                <a:lnTo>
                  <a:pt x="21290" y="52150"/>
                </a:lnTo>
                <a:lnTo>
                  <a:pt x="21290" y="52170"/>
                </a:lnTo>
                <a:lnTo>
                  <a:pt x="21290" y="52180"/>
                </a:lnTo>
                <a:lnTo>
                  <a:pt x="21300" y="52190"/>
                </a:lnTo>
                <a:lnTo>
                  <a:pt x="21300" y="52200"/>
                </a:lnTo>
                <a:lnTo>
                  <a:pt x="21300" y="52210"/>
                </a:lnTo>
                <a:lnTo>
                  <a:pt x="21300" y="52230"/>
                </a:lnTo>
                <a:lnTo>
                  <a:pt x="21290" y="52240"/>
                </a:lnTo>
                <a:lnTo>
                  <a:pt x="21280" y="52250"/>
                </a:lnTo>
                <a:lnTo>
                  <a:pt x="21260" y="52260"/>
                </a:lnTo>
                <a:lnTo>
                  <a:pt x="21250" y="52270"/>
                </a:lnTo>
                <a:lnTo>
                  <a:pt x="21240" y="52290"/>
                </a:lnTo>
                <a:lnTo>
                  <a:pt x="21200" y="52370"/>
                </a:lnTo>
                <a:lnTo>
                  <a:pt x="21180" y="52400"/>
                </a:lnTo>
                <a:lnTo>
                  <a:pt x="21170" y="52410"/>
                </a:lnTo>
                <a:lnTo>
                  <a:pt x="21170" y="52420"/>
                </a:lnTo>
                <a:lnTo>
                  <a:pt x="21160" y="52430"/>
                </a:lnTo>
                <a:lnTo>
                  <a:pt x="21150" y="52430"/>
                </a:lnTo>
                <a:lnTo>
                  <a:pt x="21150" y="52440"/>
                </a:lnTo>
                <a:lnTo>
                  <a:pt x="21130" y="52460"/>
                </a:lnTo>
                <a:lnTo>
                  <a:pt x="21130" y="52470"/>
                </a:lnTo>
                <a:lnTo>
                  <a:pt x="21120" y="52470"/>
                </a:lnTo>
                <a:lnTo>
                  <a:pt x="21090" y="52470"/>
                </a:lnTo>
                <a:lnTo>
                  <a:pt x="21070" y="52470"/>
                </a:lnTo>
                <a:lnTo>
                  <a:pt x="21070" y="52480"/>
                </a:lnTo>
                <a:lnTo>
                  <a:pt x="21070" y="52490"/>
                </a:lnTo>
                <a:lnTo>
                  <a:pt x="21120" y="52540"/>
                </a:lnTo>
                <a:lnTo>
                  <a:pt x="21130" y="52560"/>
                </a:lnTo>
                <a:lnTo>
                  <a:pt x="21140" y="52560"/>
                </a:lnTo>
                <a:lnTo>
                  <a:pt x="21260" y="52520"/>
                </a:lnTo>
                <a:lnTo>
                  <a:pt x="21280" y="52500"/>
                </a:lnTo>
                <a:lnTo>
                  <a:pt x="21340" y="52500"/>
                </a:lnTo>
                <a:lnTo>
                  <a:pt x="21350" y="52500"/>
                </a:lnTo>
                <a:lnTo>
                  <a:pt x="21360" y="52510"/>
                </a:lnTo>
                <a:lnTo>
                  <a:pt x="21380" y="52530"/>
                </a:lnTo>
                <a:lnTo>
                  <a:pt x="21400" y="52540"/>
                </a:lnTo>
                <a:lnTo>
                  <a:pt x="21420" y="52550"/>
                </a:lnTo>
                <a:lnTo>
                  <a:pt x="21430" y="52550"/>
                </a:lnTo>
                <a:lnTo>
                  <a:pt x="21430" y="52540"/>
                </a:lnTo>
                <a:lnTo>
                  <a:pt x="21430" y="52530"/>
                </a:lnTo>
                <a:lnTo>
                  <a:pt x="21440" y="52530"/>
                </a:lnTo>
                <a:lnTo>
                  <a:pt x="21450" y="52530"/>
                </a:lnTo>
                <a:lnTo>
                  <a:pt x="21470" y="52530"/>
                </a:lnTo>
                <a:lnTo>
                  <a:pt x="21480" y="52530"/>
                </a:lnTo>
                <a:lnTo>
                  <a:pt x="21490" y="52530"/>
                </a:lnTo>
                <a:lnTo>
                  <a:pt x="21500" y="52530"/>
                </a:lnTo>
                <a:lnTo>
                  <a:pt x="21500" y="52540"/>
                </a:lnTo>
                <a:lnTo>
                  <a:pt x="21520" y="52570"/>
                </a:lnTo>
                <a:lnTo>
                  <a:pt x="21530" y="52570"/>
                </a:lnTo>
                <a:lnTo>
                  <a:pt x="21560" y="52560"/>
                </a:lnTo>
                <a:lnTo>
                  <a:pt x="21570" y="52570"/>
                </a:lnTo>
                <a:lnTo>
                  <a:pt x="21570" y="52580"/>
                </a:lnTo>
                <a:lnTo>
                  <a:pt x="21570" y="52590"/>
                </a:lnTo>
                <a:lnTo>
                  <a:pt x="21560" y="52590"/>
                </a:lnTo>
                <a:lnTo>
                  <a:pt x="21560" y="52600"/>
                </a:lnTo>
                <a:lnTo>
                  <a:pt x="21550" y="52630"/>
                </a:lnTo>
                <a:lnTo>
                  <a:pt x="21550" y="52640"/>
                </a:lnTo>
                <a:lnTo>
                  <a:pt x="21570" y="52640"/>
                </a:lnTo>
                <a:lnTo>
                  <a:pt x="21590" y="52620"/>
                </a:lnTo>
                <a:lnTo>
                  <a:pt x="21600" y="52620"/>
                </a:lnTo>
                <a:lnTo>
                  <a:pt x="21610" y="52630"/>
                </a:lnTo>
                <a:lnTo>
                  <a:pt x="21600" y="52650"/>
                </a:lnTo>
                <a:lnTo>
                  <a:pt x="21590" y="52660"/>
                </a:lnTo>
                <a:lnTo>
                  <a:pt x="21610" y="52670"/>
                </a:lnTo>
                <a:lnTo>
                  <a:pt x="21620" y="52660"/>
                </a:lnTo>
                <a:lnTo>
                  <a:pt x="21640" y="52650"/>
                </a:lnTo>
                <a:lnTo>
                  <a:pt x="21640" y="52660"/>
                </a:lnTo>
                <a:lnTo>
                  <a:pt x="21640" y="52670"/>
                </a:lnTo>
                <a:lnTo>
                  <a:pt x="21650" y="52680"/>
                </a:lnTo>
                <a:lnTo>
                  <a:pt x="21670" y="52700"/>
                </a:lnTo>
                <a:lnTo>
                  <a:pt x="21680" y="52710"/>
                </a:lnTo>
                <a:lnTo>
                  <a:pt x="21680" y="52720"/>
                </a:lnTo>
                <a:lnTo>
                  <a:pt x="21690" y="52730"/>
                </a:lnTo>
                <a:lnTo>
                  <a:pt x="21700" y="52730"/>
                </a:lnTo>
                <a:lnTo>
                  <a:pt x="21720" y="52740"/>
                </a:lnTo>
                <a:lnTo>
                  <a:pt x="21720" y="52750"/>
                </a:lnTo>
                <a:lnTo>
                  <a:pt x="21700" y="52780"/>
                </a:lnTo>
                <a:lnTo>
                  <a:pt x="21690" y="52790"/>
                </a:lnTo>
                <a:lnTo>
                  <a:pt x="21690" y="52810"/>
                </a:lnTo>
                <a:lnTo>
                  <a:pt x="21690" y="52820"/>
                </a:lnTo>
                <a:lnTo>
                  <a:pt x="21680" y="52820"/>
                </a:lnTo>
                <a:lnTo>
                  <a:pt x="21670" y="52830"/>
                </a:lnTo>
                <a:lnTo>
                  <a:pt x="21660" y="52830"/>
                </a:lnTo>
                <a:lnTo>
                  <a:pt x="21650" y="52840"/>
                </a:lnTo>
                <a:lnTo>
                  <a:pt x="21630" y="52850"/>
                </a:lnTo>
                <a:lnTo>
                  <a:pt x="21610" y="52880"/>
                </a:lnTo>
                <a:lnTo>
                  <a:pt x="21580" y="52890"/>
                </a:lnTo>
                <a:lnTo>
                  <a:pt x="21580" y="52900"/>
                </a:lnTo>
                <a:lnTo>
                  <a:pt x="21570" y="52910"/>
                </a:lnTo>
                <a:lnTo>
                  <a:pt x="21570" y="52920"/>
                </a:lnTo>
                <a:lnTo>
                  <a:pt x="21570" y="52940"/>
                </a:lnTo>
                <a:lnTo>
                  <a:pt x="21570" y="52950"/>
                </a:lnTo>
                <a:lnTo>
                  <a:pt x="21570" y="52960"/>
                </a:lnTo>
                <a:lnTo>
                  <a:pt x="21560" y="52970"/>
                </a:lnTo>
                <a:lnTo>
                  <a:pt x="21560" y="52980"/>
                </a:lnTo>
                <a:lnTo>
                  <a:pt x="21540" y="52990"/>
                </a:lnTo>
                <a:lnTo>
                  <a:pt x="21540" y="53000"/>
                </a:lnTo>
                <a:lnTo>
                  <a:pt x="21540" y="53010"/>
                </a:lnTo>
                <a:lnTo>
                  <a:pt x="21530" y="53040"/>
                </a:lnTo>
                <a:lnTo>
                  <a:pt x="21530" y="53050"/>
                </a:lnTo>
                <a:lnTo>
                  <a:pt x="21520" y="53070"/>
                </a:lnTo>
                <a:lnTo>
                  <a:pt x="21510" y="53090"/>
                </a:lnTo>
                <a:lnTo>
                  <a:pt x="21480" y="53100"/>
                </a:lnTo>
                <a:lnTo>
                  <a:pt x="21400" y="53140"/>
                </a:lnTo>
                <a:lnTo>
                  <a:pt x="21390" y="53150"/>
                </a:lnTo>
                <a:lnTo>
                  <a:pt x="21390" y="53160"/>
                </a:lnTo>
                <a:lnTo>
                  <a:pt x="21380" y="53180"/>
                </a:lnTo>
                <a:lnTo>
                  <a:pt x="21370" y="53190"/>
                </a:lnTo>
                <a:lnTo>
                  <a:pt x="21360" y="53190"/>
                </a:lnTo>
                <a:lnTo>
                  <a:pt x="21330" y="53220"/>
                </a:lnTo>
                <a:lnTo>
                  <a:pt x="21320" y="53230"/>
                </a:lnTo>
                <a:lnTo>
                  <a:pt x="21320" y="53240"/>
                </a:lnTo>
                <a:lnTo>
                  <a:pt x="21320" y="53260"/>
                </a:lnTo>
                <a:lnTo>
                  <a:pt x="21320" y="53270"/>
                </a:lnTo>
                <a:lnTo>
                  <a:pt x="21310" y="53280"/>
                </a:lnTo>
                <a:lnTo>
                  <a:pt x="21300" y="53280"/>
                </a:lnTo>
                <a:lnTo>
                  <a:pt x="21270" y="53290"/>
                </a:lnTo>
                <a:lnTo>
                  <a:pt x="21260" y="53280"/>
                </a:lnTo>
                <a:lnTo>
                  <a:pt x="21240" y="53270"/>
                </a:lnTo>
                <a:lnTo>
                  <a:pt x="21240" y="53260"/>
                </a:lnTo>
                <a:lnTo>
                  <a:pt x="21210" y="53260"/>
                </a:lnTo>
                <a:lnTo>
                  <a:pt x="21200" y="53270"/>
                </a:lnTo>
                <a:lnTo>
                  <a:pt x="21190" y="53270"/>
                </a:lnTo>
                <a:lnTo>
                  <a:pt x="21170" y="53290"/>
                </a:lnTo>
                <a:lnTo>
                  <a:pt x="21160" y="53300"/>
                </a:lnTo>
                <a:lnTo>
                  <a:pt x="21160" y="53310"/>
                </a:lnTo>
                <a:lnTo>
                  <a:pt x="21160" y="53320"/>
                </a:lnTo>
                <a:lnTo>
                  <a:pt x="21150" y="53320"/>
                </a:lnTo>
                <a:lnTo>
                  <a:pt x="21120" y="53330"/>
                </a:lnTo>
                <a:lnTo>
                  <a:pt x="21050" y="53340"/>
                </a:lnTo>
                <a:lnTo>
                  <a:pt x="21040" y="53350"/>
                </a:lnTo>
                <a:lnTo>
                  <a:pt x="21040" y="53360"/>
                </a:lnTo>
                <a:lnTo>
                  <a:pt x="21040" y="53370"/>
                </a:lnTo>
                <a:lnTo>
                  <a:pt x="21040" y="53380"/>
                </a:lnTo>
                <a:lnTo>
                  <a:pt x="21040" y="53390"/>
                </a:lnTo>
                <a:lnTo>
                  <a:pt x="21040" y="53400"/>
                </a:lnTo>
                <a:lnTo>
                  <a:pt x="21080" y="53420"/>
                </a:lnTo>
                <a:lnTo>
                  <a:pt x="21090" y="53420"/>
                </a:lnTo>
                <a:lnTo>
                  <a:pt x="21100" y="53440"/>
                </a:lnTo>
                <a:lnTo>
                  <a:pt x="21110" y="53450"/>
                </a:lnTo>
                <a:lnTo>
                  <a:pt x="21110" y="53460"/>
                </a:lnTo>
                <a:lnTo>
                  <a:pt x="21110" y="53470"/>
                </a:lnTo>
                <a:lnTo>
                  <a:pt x="21110" y="53480"/>
                </a:lnTo>
                <a:lnTo>
                  <a:pt x="21110" y="53490"/>
                </a:lnTo>
                <a:lnTo>
                  <a:pt x="21120" y="53490"/>
                </a:lnTo>
                <a:lnTo>
                  <a:pt x="21130" y="53490"/>
                </a:lnTo>
                <a:lnTo>
                  <a:pt x="21140" y="53490"/>
                </a:lnTo>
                <a:lnTo>
                  <a:pt x="21140" y="53500"/>
                </a:lnTo>
                <a:lnTo>
                  <a:pt x="21150" y="53510"/>
                </a:lnTo>
                <a:lnTo>
                  <a:pt x="21170" y="53500"/>
                </a:lnTo>
                <a:lnTo>
                  <a:pt x="21180" y="53500"/>
                </a:lnTo>
                <a:lnTo>
                  <a:pt x="21190" y="53500"/>
                </a:lnTo>
                <a:lnTo>
                  <a:pt x="21200" y="53510"/>
                </a:lnTo>
                <a:lnTo>
                  <a:pt x="21210" y="53520"/>
                </a:lnTo>
                <a:lnTo>
                  <a:pt x="21210" y="53530"/>
                </a:lnTo>
                <a:lnTo>
                  <a:pt x="21220" y="53530"/>
                </a:lnTo>
                <a:lnTo>
                  <a:pt x="21220" y="53540"/>
                </a:lnTo>
                <a:lnTo>
                  <a:pt x="21240" y="53580"/>
                </a:lnTo>
                <a:lnTo>
                  <a:pt x="21250" y="53590"/>
                </a:lnTo>
                <a:lnTo>
                  <a:pt x="21250" y="53600"/>
                </a:lnTo>
                <a:lnTo>
                  <a:pt x="21250" y="53610"/>
                </a:lnTo>
                <a:lnTo>
                  <a:pt x="21260" y="53620"/>
                </a:lnTo>
                <a:lnTo>
                  <a:pt x="21260" y="53630"/>
                </a:lnTo>
                <a:lnTo>
                  <a:pt x="21270" y="53630"/>
                </a:lnTo>
                <a:lnTo>
                  <a:pt x="21280" y="53630"/>
                </a:lnTo>
                <a:lnTo>
                  <a:pt x="21320" y="53620"/>
                </a:lnTo>
                <a:lnTo>
                  <a:pt x="21350" y="53620"/>
                </a:lnTo>
                <a:lnTo>
                  <a:pt x="21310" y="53700"/>
                </a:lnTo>
                <a:lnTo>
                  <a:pt x="21310" y="53710"/>
                </a:lnTo>
                <a:lnTo>
                  <a:pt x="21320" y="53710"/>
                </a:lnTo>
                <a:lnTo>
                  <a:pt x="21320" y="53720"/>
                </a:lnTo>
                <a:lnTo>
                  <a:pt x="21330" y="53720"/>
                </a:lnTo>
                <a:lnTo>
                  <a:pt x="21330" y="53740"/>
                </a:lnTo>
                <a:lnTo>
                  <a:pt x="21320" y="53740"/>
                </a:lnTo>
                <a:lnTo>
                  <a:pt x="21320" y="53750"/>
                </a:lnTo>
                <a:lnTo>
                  <a:pt x="21310" y="53760"/>
                </a:lnTo>
                <a:lnTo>
                  <a:pt x="21310" y="53770"/>
                </a:lnTo>
                <a:lnTo>
                  <a:pt x="21310" y="53780"/>
                </a:lnTo>
                <a:lnTo>
                  <a:pt x="21320" y="53780"/>
                </a:lnTo>
                <a:lnTo>
                  <a:pt x="21320" y="53790"/>
                </a:lnTo>
                <a:lnTo>
                  <a:pt x="21330" y="53790"/>
                </a:lnTo>
                <a:lnTo>
                  <a:pt x="21330" y="53800"/>
                </a:lnTo>
                <a:lnTo>
                  <a:pt x="21330" y="53810"/>
                </a:lnTo>
                <a:lnTo>
                  <a:pt x="21330" y="53820"/>
                </a:lnTo>
                <a:lnTo>
                  <a:pt x="21320" y="53830"/>
                </a:lnTo>
                <a:lnTo>
                  <a:pt x="21320" y="53840"/>
                </a:lnTo>
                <a:lnTo>
                  <a:pt x="21320" y="53850"/>
                </a:lnTo>
                <a:lnTo>
                  <a:pt x="21300" y="53870"/>
                </a:lnTo>
                <a:lnTo>
                  <a:pt x="21300" y="53880"/>
                </a:lnTo>
                <a:lnTo>
                  <a:pt x="21270" y="53930"/>
                </a:lnTo>
                <a:lnTo>
                  <a:pt x="21240" y="53960"/>
                </a:lnTo>
                <a:lnTo>
                  <a:pt x="21230" y="53970"/>
                </a:lnTo>
                <a:lnTo>
                  <a:pt x="21220" y="53980"/>
                </a:lnTo>
                <a:lnTo>
                  <a:pt x="21210" y="53980"/>
                </a:lnTo>
                <a:lnTo>
                  <a:pt x="21210" y="53990"/>
                </a:lnTo>
                <a:lnTo>
                  <a:pt x="21210" y="54010"/>
                </a:lnTo>
                <a:lnTo>
                  <a:pt x="21210" y="54030"/>
                </a:lnTo>
                <a:lnTo>
                  <a:pt x="21220" y="54040"/>
                </a:lnTo>
                <a:lnTo>
                  <a:pt x="21220" y="54050"/>
                </a:lnTo>
                <a:lnTo>
                  <a:pt x="21210" y="54070"/>
                </a:lnTo>
                <a:lnTo>
                  <a:pt x="21200" y="54080"/>
                </a:lnTo>
                <a:lnTo>
                  <a:pt x="21200" y="54090"/>
                </a:lnTo>
                <a:lnTo>
                  <a:pt x="21190" y="54090"/>
                </a:lnTo>
                <a:lnTo>
                  <a:pt x="21190" y="54100"/>
                </a:lnTo>
                <a:lnTo>
                  <a:pt x="21190" y="54130"/>
                </a:lnTo>
                <a:lnTo>
                  <a:pt x="21180" y="54140"/>
                </a:lnTo>
                <a:lnTo>
                  <a:pt x="21180" y="54150"/>
                </a:lnTo>
                <a:lnTo>
                  <a:pt x="21170" y="54150"/>
                </a:lnTo>
                <a:lnTo>
                  <a:pt x="21170" y="54160"/>
                </a:lnTo>
                <a:lnTo>
                  <a:pt x="21170" y="54170"/>
                </a:lnTo>
                <a:lnTo>
                  <a:pt x="21170" y="54180"/>
                </a:lnTo>
                <a:lnTo>
                  <a:pt x="21170" y="54210"/>
                </a:lnTo>
                <a:lnTo>
                  <a:pt x="21170" y="54220"/>
                </a:lnTo>
                <a:lnTo>
                  <a:pt x="21180" y="54230"/>
                </a:lnTo>
                <a:lnTo>
                  <a:pt x="21180" y="54250"/>
                </a:lnTo>
                <a:lnTo>
                  <a:pt x="21200" y="54280"/>
                </a:lnTo>
                <a:lnTo>
                  <a:pt x="21220" y="54290"/>
                </a:lnTo>
                <a:lnTo>
                  <a:pt x="21220" y="54300"/>
                </a:lnTo>
                <a:lnTo>
                  <a:pt x="21210" y="54330"/>
                </a:lnTo>
                <a:lnTo>
                  <a:pt x="21210" y="54350"/>
                </a:lnTo>
                <a:lnTo>
                  <a:pt x="21220" y="54380"/>
                </a:lnTo>
                <a:lnTo>
                  <a:pt x="21220" y="54390"/>
                </a:lnTo>
                <a:lnTo>
                  <a:pt x="21220" y="54400"/>
                </a:lnTo>
                <a:lnTo>
                  <a:pt x="21220" y="54410"/>
                </a:lnTo>
                <a:lnTo>
                  <a:pt x="21220" y="54420"/>
                </a:lnTo>
                <a:lnTo>
                  <a:pt x="21220" y="54430"/>
                </a:lnTo>
                <a:lnTo>
                  <a:pt x="21230" y="54450"/>
                </a:lnTo>
                <a:lnTo>
                  <a:pt x="21230" y="54460"/>
                </a:lnTo>
                <a:lnTo>
                  <a:pt x="21230" y="54470"/>
                </a:lnTo>
                <a:lnTo>
                  <a:pt x="21240" y="54470"/>
                </a:lnTo>
                <a:lnTo>
                  <a:pt x="21240" y="54490"/>
                </a:lnTo>
                <a:lnTo>
                  <a:pt x="21230" y="54510"/>
                </a:lnTo>
                <a:lnTo>
                  <a:pt x="21240" y="54520"/>
                </a:lnTo>
                <a:lnTo>
                  <a:pt x="21240" y="54540"/>
                </a:lnTo>
                <a:close/>
                <a:moveTo>
                  <a:pt x="17830" y="53550"/>
                </a:moveTo>
                <a:lnTo>
                  <a:pt x="17840" y="53540"/>
                </a:lnTo>
                <a:lnTo>
                  <a:pt x="17860" y="53540"/>
                </a:lnTo>
                <a:lnTo>
                  <a:pt x="17860" y="53530"/>
                </a:lnTo>
                <a:lnTo>
                  <a:pt x="17880" y="53510"/>
                </a:lnTo>
                <a:lnTo>
                  <a:pt x="17880" y="53500"/>
                </a:lnTo>
                <a:lnTo>
                  <a:pt x="17880" y="53490"/>
                </a:lnTo>
                <a:lnTo>
                  <a:pt x="17870" y="53490"/>
                </a:lnTo>
                <a:lnTo>
                  <a:pt x="17860" y="53500"/>
                </a:lnTo>
                <a:lnTo>
                  <a:pt x="1783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