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Tambov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Tamb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4350" y="57070"/>
                </a:moveTo>
                <a:lnTo>
                  <a:pt x="14330" y="57050"/>
                </a:lnTo>
                <a:lnTo>
                  <a:pt x="14320" y="57040"/>
                </a:lnTo>
                <a:lnTo>
                  <a:pt x="14310" y="57040"/>
                </a:lnTo>
                <a:lnTo>
                  <a:pt x="14300" y="57050"/>
                </a:lnTo>
                <a:lnTo>
                  <a:pt x="14290" y="57050"/>
                </a:lnTo>
                <a:lnTo>
                  <a:pt x="14290" y="57060"/>
                </a:lnTo>
                <a:lnTo>
                  <a:pt x="14280" y="57070"/>
                </a:lnTo>
                <a:lnTo>
                  <a:pt x="14260" y="57080"/>
                </a:lnTo>
                <a:lnTo>
                  <a:pt x="14220" y="57080"/>
                </a:lnTo>
                <a:lnTo>
                  <a:pt x="14210" y="57070"/>
                </a:lnTo>
                <a:lnTo>
                  <a:pt x="14220" y="57060"/>
                </a:lnTo>
                <a:lnTo>
                  <a:pt x="14220" y="57050"/>
                </a:lnTo>
                <a:lnTo>
                  <a:pt x="14210" y="57040"/>
                </a:lnTo>
                <a:lnTo>
                  <a:pt x="14210" y="57030"/>
                </a:lnTo>
                <a:lnTo>
                  <a:pt x="14210" y="57020"/>
                </a:lnTo>
                <a:lnTo>
                  <a:pt x="14210" y="57010"/>
                </a:lnTo>
                <a:lnTo>
                  <a:pt x="14200" y="56980"/>
                </a:lnTo>
                <a:lnTo>
                  <a:pt x="14200" y="56970"/>
                </a:lnTo>
                <a:lnTo>
                  <a:pt x="14190" y="56960"/>
                </a:lnTo>
                <a:lnTo>
                  <a:pt x="14180" y="56960"/>
                </a:lnTo>
                <a:lnTo>
                  <a:pt x="14170" y="56950"/>
                </a:lnTo>
                <a:lnTo>
                  <a:pt x="14160" y="56950"/>
                </a:lnTo>
                <a:lnTo>
                  <a:pt x="14150" y="56950"/>
                </a:lnTo>
                <a:lnTo>
                  <a:pt x="14150" y="56960"/>
                </a:lnTo>
                <a:lnTo>
                  <a:pt x="14140" y="56960"/>
                </a:lnTo>
                <a:lnTo>
                  <a:pt x="14120" y="56960"/>
                </a:lnTo>
                <a:lnTo>
                  <a:pt x="14120" y="56980"/>
                </a:lnTo>
                <a:lnTo>
                  <a:pt x="14130" y="57010"/>
                </a:lnTo>
                <a:lnTo>
                  <a:pt x="14120" y="57030"/>
                </a:lnTo>
                <a:lnTo>
                  <a:pt x="14120" y="57040"/>
                </a:lnTo>
                <a:lnTo>
                  <a:pt x="14110" y="57040"/>
                </a:lnTo>
                <a:lnTo>
                  <a:pt x="14100" y="57030"/>
                </a:lnTo>
                <a:lnTo>
                  <a:pt x="14090" y="57020"/>
                </a:lnTo>
                <a:lnTo>
                  <a:pt x="14090" y="57010"/>
                </a:lnTo>
                <a:lnTo>
                  <a:pt x="14080" y="57010"/>
                </a:lnTo>
                <a:lnTo>
                  <a:pt x="14060" y="57010"/>
                </a:lnTo>
                <a:lnTo>
                  <a:pt x="14020" y="57020"/>
                </a:lnTo>
                <a:lnTo>
                  <a:pt x="13990" y="57010"/>
                </a:lnTo>
                <a:lnTo>
                  <a:pt x="13960" y="56990"/>
                </a:lnTo>
                <a:lnTo>
                  <a:pt x="13950" y="56990"/>
                </a:lnTo>
                <a:lnTo>
                  <a:pt x="13950" y="56980"/>
                </a:lnTo>
                <a:lnTo>
                  <a:pt x="13950" y="56970"/>
                </a:lnTo>
                <a:lnTo>
                  <a:pt x="13950" y="56960"/>
                </a:lnTo>
                <a:lnTo>
                  <a:pt x="13940" y="56960"/>
                </a:lnTo>
                <a:lnTo>
                  <a:pt x="13910" y="56970"/>
                </a:lnTo>
                <a:lnTo>
                  <a:pt x="13890" y="56970"/>
                </a:lnTo>
                <a:lnTo>
                  <a:pt x="13880" y="56960"/>
                </a:lnTo>
                <a:lnTo>
                  <a:pt x="13870" y="56950"/>
                </a:lnTo>
                <a:lnTo>
                  <a:pt x="13860" y="56940"/>
                </a:lnTo>
                <a:lnTo>
                  <a:pt x="13830" y="56940"/>
                </a:lnTo>
                <a:lnTo>
                  <a:pt x="13820" y="56930"/>
                </a:lnTo>
                <a:lnTo>
                  <a:pt x="13800" y="56920"/>
                </a:lnTo>
                <a:lnTo>
                  <a:pt x="13790" y="56910"/>
                </a:lnTo>
                <a:lnTo>
                  <a:pt x="13770" y="56910"/>
                </a:lnTo>
                <a:lnTo>
                  <a:pt x="13760" y="56910"/>
                </a:lnTo>
                <a:lnTo>
                  <a:pt x="13760" y="56900"/>
                </a:lnTo>
                <a:lnTo>
                  <a:pt x="13750" y="56890"/>
                </a:lnTo>
                <a:lnTo>
                  <a:pt x="13740" y="56880"/>
                </a:lnTo>
                <a:lnTo>
                  <a:pt x="13730" y="56880"/>
                </a:lnTo>
                <a:lnTo>
                  <a:pt x="13720" y="56880"/>
                </a:lnTo>
                <a:lnTo>
                  <a:pt x="13710" y="56890"/>
                </a:lnTo>
                <a:lnTo>
                  <a:pt x="13710" y="56910"/>
                </a:lnTo>
                <a:lnTo>
                  <a:pt x="13700" y="56910"/>
                </a:lnTo>
                <a:lnTo>
                  <a:pt x="13690" y="56910"/>
                </a:lnTo>
                <a:lnTo>
                  <a:pt x="13680" y="56910"/>
                </a:lnTo>
                <a:lnTo>
                  <a:pt x="13660" y="56910"/>
                </a:lnTo>
                <a:lnTo>
                  <a:pt x="13620" y="56880"/>
                </a:lnTo>
                <a:lnTo>
                  <a:pt x="13610" y="56880"/>
                </a:lnTo>
                <a:lnTo>
                  <a:pt x="13600" y="56880"/>
                </a:lnTo>
                <a:lnTo>
                  <a:pt x="13600" y="56890"/>
                </a:lnTo>
                <a:lnTo>
                  <a:pt x="13590" y="56900"/>
                </a:lnTo>
                <a:lnTo>
                  <a:pt x="13590" y="56910"/>
                </a:lnTo>
                <a:lnTo>
                  <a:pt x="13600" y="56930"/>
                </a:lnTo>
                <a:lnTo>
                  <a:pt x="13600" y="56940"/>
                </a:lnTo>
                <a:lnTo>
                  <a:pt x="13590" y="56940"/>
                </a:lnTo>
                <a:lnTo>
                  <a:pt x="13500" y="56950"/>
                </a:lnTo>
                <a:lnTo>
                  <a:pt x="13490" y="56950"/>
                </a:lnTo>
                <a:lnTo>
                  <a:pt x="13480" y="56960"/>
                </a:lnTo>
                <a:lnTo>
                  <a:pt x="13460" y="56970"/>
                </a:lnTo>
                <a:lnTo>
                  <a:pt x="13450" y="56960"/>
                </a:lnTo>
                <a:lnTo>
                  <a:pt x="13440" y="56950"/>
                </a:lnTo>
                <a:lnTo>
                  <a:pt x="13400" y="56940"/>
                </a:lnTo>
                <a:lnTo>
                  <a:pt x="13390" y="56930"/>
                </a:lnTo>
                <a:lnTo>
                  <a:pt x="13380" y="56930"/>
                </a:lnTo>
                <a:lnTo>
                  <a:pt x="13370" y="56930"/>
                </a:lnTo>
                <a:lnTo>
                  <a:pt x="13350" y="56930"/>
                </a:lnTo>
                <a:lnTo>
                  <a:pt x="13350" y="56910"/>
                </a:lnTo>
                <a:lnTo>
                  <a:pt x="13360" y="56880"/>
                </a:lnTo>
                <a:lnTo>
                  <a:pt x="13370" y="56870"/>
                </a:lnTo>
                <a:lnTo>
                  <a:pt x="13370" y="56860"/>
                </a:lnTo>
                <a:lnTo>
                  <a:pt x="13370" y="56850"/>
                </a:lnTo>
                <a:lnTo>
                  <a:pt x="13370" y="56840"/>
                </a:lnTo>
                <a:lnTo>
                  <a:pt x="13380" y="56820"/>
                </a:lnTo>
                <a:lnTo>
                  <a:pt x="13390" y="56810"/>
                </a:lnTo>
                <a:lnTo>
                  <a:pt x="13380" y="56780"/>
                </a:lnTo>
                <a:lnTo>
                  <a:pt x="13340" y="56760"/>
                </a:lnTo>
                <a:lnTo>
                  <a:pt x="13330" y="56760"/>
                </a:lnTo>
                <a:lnTo>
                  <a:pt x="13320" y="56760"/>
                </a:lnTo>
                <a:lnTo>
                  <a:pt x="13310" y="56760"/>
                </a:lnTo>
                <a:lnTo>
                  <a:pt x="13310" y="56770"/>
                </a:lnTo>
                <a:lnTo>
                  <a:pt x="13300" y="56770"/>
                </a:lnTo>
                <a:lnTo>
                  <a:pt x="13300" y="56780"/>
                </a:lnTo>
                <a:lnTo>
                  <a:pt x="13290" y="56780"/>
                </a:lnTo>
                <a:lnTo>
                  <a:pt x="13280" y="56780"/>
                </a:lnTo>
                <a:lnTo>
                  <a:pt x="13280" y="56770"/>
                </a:lnTo>
                <a:lnTo>
                  <a:pt x="13270" y="56760"/>
                </a:lnTo>
                <a:lnTo>
                  <a:pt x="13270" y="56750"/>
                </a:lnTo>
                <a:lnTo>
                  <a:pt x="13260" y="56740"/>
                </a:lnTo>
                <a:lnTo>
                  <a:pt x="13250" y="56730"/>
                </a:lnTo>
                <a:lnTo>
                  <a:pt x="13110" y="56720"/>
                </a:lnTo>
                <a:lnTo>
                  <a:pt x="13120" y="56690"/>
                </a:lnTo>
                <a:lnTo>
                  <a:pt x="13120" y="56680"/>
                </a:lnTo>
                <a:lnTo>
                  <a:pt x="13110" y="56670"/>
                </a:lnTo>
                <a:lnTo>
                  <a:pt x="13110" y="56660"/>
                </a:lnTo>
                <a:lnTo>
                  <a:pt x="13110" y="56650"/>
                </a:lnTo>
                <a:lnTo>
                  <a:pt x="13110" y="56640"/>
                </a:lnTo>
                <a:lnTo>
                  <a:pt x="13120" y="56630"/>
                </a:lnTo>
                <a:lnTo>
                  <a:pt x="13130" y="56630"/>
                </a:lnTo>
                <a:lnTo>
                  <a:pt x="13170" y="56620"/>
                </a:lnTo>
                <a:lnTo>
                  <a:pt x="13180" y="56620"/>
                </a:lnTo>
                <a:lnTo>
                  <a:pt x="13180" y="56610"/>
                </a:lnTo>
                <a:lnTo>
                  <a:pt x="13190" y="56610"/>
                </a:lnTo>
                <a:lnTo>
                  <a:pt x="13190" y="56600"/>
                </a:lnTo>
                <a:lnTo>
                  <a:pt x="13190" y="56590"/>
                </a:lnTo>
                <a:lnTo>
                  <a:pt x="13190" y="56580"/>
                </a:lnTo>
                <a:lnTo>
                  <a:pt x="13180" y="56570"/>
                </a:lnTo>
                <a:lnTo>
                  <a:pt x="13180" y="56560"/>
                </a:lnTo>
                <a:lnTo>
                  <a:pt x="13180" y="56550"/>
                </a:lnTo>
                <a:lnTo>
                  <a:pt x="13180" y="56540"/>
                </a:lnTo>
                <a:lnTo>
                  <a:pt x="13180" y="56530"/>
                </a:lnTo>
                <a:lnTo>
                  <a:pt x="13190" y="56530"/>
                </a:lnTo>
                <a:lnTo>
                  <a:pt x="13200" y="56510"/>
                </a:lnTo>
                <a:lnTo>
                  <a:pt x="13200" y="56500"/>
                </a:lnTo>
                <a:lnTo>
                  <a:pt x="13210" y="56470"/>
                </a:lnTo>
                <a:lnTo>
                  <a:pt x="13210" y="56460"/>
                </a:lnTo>
                <a:lnTo>
                  <a:pt x="13220" y="56460"/>
                </a:lnTo>
                <a:lnTo>
                  <a:pt x="13230" y="56460"/>
                </a:lnTo>
                <a:lnTo>
                  <a:pt x="13230" y="56450"/>
                </a:lnTo>
                <a:lnTo>
                  <a:pt x="13230" y="56440"/>
                </a:lnTo>
                <a:lnTo>
                  <a:pt x="13230" y="56420"/>
                </a:lnTo>
                <a:lnTo>
                  <a:pt x="13230" y="56400"/>
                </a:lnTo>
                <a:lnTo>
                  <a:pt x="13230" y="56390"/>
                </a:lnTo>
                <a:lnTo>
                  <a:pt x="13220" y="56380"/>
                </a:lnTo>
                <a:lnTo>
                  <a:pt x="13220" y="56370"/>
                </a:lnTo>
                <a:lnTo>
                  <a:pt x="13190" y="56350"/>
                </a:lnTo>
                <a:lnTo>
                  <a:pt x="13180" y="56350"/>
                </a:lnTo>
                <a:lnTo>
                  <a:pt x="13170" y="56350"/>
                </a:lnTo>
                <a:lnTo>
                  <a:pt x="13170" y="56360"/>
                </a:lnTo>
                <a:lnTo>
                  <a:pt x="13160" y="56360"/>
                </a:lnTo>
                <a:lnTo>
                  <a:pt x="13150" y="56360"/>
                </a:lnTo>
                <a:lnTo>
                  <a:pt x="13150" y="56350"/>
                </a:lnTo>
                <a:lnTo>
                  <a:pt x="13140" y="56330"/>
                </a:lnTo>
                <a:lnTo>
                  <a:pt x="13140" y="56320"/>
                </a:lnTo>
                <a:lnTo>
                  <a:pt x="13110" y="56300"/>
                </a:lnTo>
                <a:lnTo>
                  <a:pt x="13090" y="56290"/>
                </a:lnTo>
                <a:lnTo>
                  <a:pt x="13020" y="56270"/>
                </a:lnTo>
                <a:lnTo>
                  <a:pt x="13010" y="56270"/>
                </a:lnTo>
                <a:lnTo>
                  <a:pt x="13000" y="56260"/>
                </a:lnTo>
                <a:lnTo>
                  <a:pt x="12990" y="56240"/>
                </a:lnTo>
                <a:lnTo>
                  <a:pt x="12970" y="56220"/>
                </a:lnTo>
                <a:lnTo>
                  <a:pt x="12970" y="56210"/>
                </a:lnTo>
                <a:lnTo>
                  <a:pt x="12970" y="56200"/>
                </a:lnTo>
                <a:lnTo>
                  <a:pt x="12960" y="56180"/>
                </a:lnTo>
                <a:lnTo>
                  <a:pt x="12940" y="56180"/>
                </a:lnTo>
                <a:lnTo>
                  <a:pt x="12920" y="56150"/>
                </a:lnTo>
                <a:lnTo>
                  <a:pt x="12910" y="56140"/>
                </a:lnTo>
                <a:lnTo>
                  <a:pt x="12890" y="56130"/>
                </a:lnTo>
                <a:lnTo>
                  <a:pt x="12840" y="56100"/>
                </a:lnTo>
                <a:lnTo>
                  <a:pt x="12820" y="56090"/>
                </a:lnTo>
                <a:lnTo>
                  <a:pt x="12820" y="56080"/>
                </a:lnTo>
                <a:lnTo>
                  <a:pt x="12820" y="56070"/>
                </a:lnTo>
                <a:lnTo>
                  <a:pt x="12820" y="56060"/>
                </a:lnTo>
                <a:lnTo>
                  <a:pt x="12820" y="56050"/>
                </a:lnTo>
                <a:lnTo>
                  <a:pt x="12810" y="56050"/>
                </a:lnTo>
                <a:lnTo>
                  <a:pt x="12800" y="56040"/>
                </a:lnTo>
                <a:lnTo>
                  <a:pt x="12790" y="56030"/>
                </a:lnTo>
                <a:lnTo>
                  <a:pt x="12780" y="56030"/>
                </a:lnTo>
                <a:lnTo>
                  <a:pt x="12780" y="56020"/>
                </a:lnTo>
                <a:lnTo>
                  <a:pt x="12770" y="56010"/>
                </a:lnTo>
                <a:lnTo>
                  <a:pt x="12760" y="56000"/>
                </a:lnTo>
                <a:lnTo>
                  <a:pt x="12760" y="55990"/>
                </a:lnTo>
                <a:lnTo>
                  <a:pt x="12760" y="55980"/>
                </a:lnTo>
                <a:lnTo>
                  <a:pt x="12770" y="55980"/>
                </a:lnTo>
                <a:lnTo>
                  <a:pt x="12780" y="55960"/>
                </a:lnTo>
                <a:lnTo>
                  <a:pt x="12780" y="55950"/>
                </a:lnTo>
                <a:lnTo>
                  <a:pt x="12780" y="55940"/>
                </a:lnTo>
                <a:lnTo>
                  <a:pt x="12780" y="55930"/>
                </a:lnTo>
                <a:lnTo>
                  <a:pt x="12760" y="55920"/>
                </a:lnTo>
                <a:lnTo>
                  <a:pt x="12760" y="55910"/>
                </a:lnTo>
                <a:lnTo>
                  <a:pt x="12780" y="55880"/>
                </a:lnTo>
                <a:lnTo>
                  <a:pt x="12810" y="55870"/>
                </a:lnTo>
                <a:lnTo>
                  <a:pt x="12820" y="55860"/>
                </a:lnTo>
                <a:lnTo>
                  <a:pt x="12820" y="55850"/>
                </a:lnTo>
                <a:lnTo>
                  <a:pt x="12820" y="55840"/>
                </a:lnTo>
                <a:lnTo>
                  <a:pt x="12830" y="55840"/>
                </a:lnTo>
                <a:lnTo>
                  <a:pt x="12830" y="55850"/>
                </a:lnTo>
                <a:lnTo>
                  <a:pt x="12840" y="55850"/>
                </a:lnTo>
                <a:lnTo>
                  <a:pt x="12850" y="55840"/>
                </a:lnTo>
                <a:lnTo>
                  <a:pt x="12850" y="55830"/>
                </a:lnTo>
                <a:lnTo>
                  <a:pt x="12850" y="55800"/>
                </a:lnTo>
                <a:lnTo>
                  <a:pt x="12850" y="55790"/>
                </a:lnTo>
                <a:lnTo>
                  <a:pt x="12850" y="55760"/>
                </a:lnTo>
                <a:lnTo>
                  <a:pt x="12850" y="55750"/>
                </a:lnTo>
                <a:lnTo>
                  <a:pt x="12850" y="55740"/>
                </a:lnTo>
                <a:lnTo>
                  <a:pt x="12840" y="55740"/>
                </a:lnTo>
                <a:lnTo>
                  <a:pt x="12840" y="55730"/>
                </a:lnTo>
                <a:lnTo>
                  <a:pt x="12840" y="55720"/>
                </a:lnTo>
                <a:lnTo>
                  <a:pt x="12840" y="55710"/>
                </a:lnTo>
                <a:lnTo>
                  <a:pt x="12840" y="55690"/>
                </a:lnTo>
                <a:lnTo>
                  <a:pt x="12840" y="55680"/>
                </a:lnTo>
                <a:lnTo>
                  <a:pt x="12850" y="55670"/>
                </a:lnTo>
                <a:lnTo>
                  <a:pt x="12860" y="55670"/>
                </a:lnTo>
                <a:lnTo>
                  <a:pt x="12870" y="55660"/>
                </a:lnTo>
                <a:lnTo>
                  <a:pt x="12870" y="55650"/>
                </a:lnTo>
                <a:lnTo>
                  <a:pt x="12860" y="55640"/>
                </a:lnTo>
                <a:lnTo>
                  <a:pt x="12850" y="55620"/>
                </a:lnTo>
                <a:lnTo>
                  <a:pt x="12870" y="55580"/>
                </a:lnTo>
                <a:lnTo>
                  <a:pt x="12880" y="55570"/>
                </a:lnTo>
                <a:lnTo>
                  <a:pt x="12880" y="55560"/>
                </a:lnTo>
                <a:lnTo>
                  <a:pt x="12880" y="55550"/>
                </a:lnTo>
                <a:lnTo>
                  <a:pt x="12880" y="55540"/>
                </a:lnTo>
                <a:lnTo>
                  <a:pt x="12880" y="55530"/>
                </a:lnTo>
                <a:lnTo>
                  <a:pt x="12870" y="55490"/>
                </a:lnTo>
                <a:lnTo>
                  <a:pt x="12870" y="55480"/>
                </a:lnTo>
                <a:lnTo>
                  <a:pt x="12870" y="55470"/>
                </a:lnTo>
                <a:lnTo>
                  <a:pt x="12870" y="55420"/>
                </a:lnTo>
                <a:lnTo>
                  <a:pt x="12870" y="55410"/>
                </a:lnTo>
                <a:lnTo>
                  <a:pt x="12860" y="55400"/>
                </a:lnTo>
                <a:lnTo>
                  <a:pt x="12860" y="55390"/>
                </a:lnTo>
                <a:lnTo>
                  <a:pt x="12860" y="55370"/>
                </a:lnTo>
                <a:lnTo>
                  <a:pt x="12860" y="55360"/>
                </a:lnTo>
                <a:lnTo>
                  <a:pt x="12860" y="55350"/>
                </a:lnTo>
                <a:lnTo>
                  <a:pt x="12860" y="55340"/>
                </a:lnTo>
                <a:lnTo>
                  <a:pt x="12870" y="55330"/>
                </a:lnTo>
                <a:lnTo>
                  <a:pt x="12870" y="55310"/>
                </a:lnTo>
                <a:lnTo>
                  <a:pt x="12890" y="55280"/>
                </a:lnTo>
                <a:lnTo>
                  <a:pt x="12910" y="55290"/>
                </a:lnTo>
                <a:lnTo>
                  <a:pt x="12920" y="55290"/>
                </a:lnTo>
                <a:lnTo>
                  <a:pt x="12920" y="55280"/>
                </a:lnTo>
                <a:lnTo>
                  <a:pt x="12930" y="55280"/>
                </a:lnTo>
                <a:lnTo>
                  <a:pt x="12950" y="55280"/>
                </a:lnTo>
                <a:lnTo>
                  <a:pt x="12960" y="55280"/>
                </a:lnTo>
                <a:lnTo>
                  <a:pt x="12960" y="55270"/>
                </a:lnTo>
                <a:lnTo>
                  <a:pt x="12970" y="55270"/>
                </a:lnTo>
                <a:lnTo>
                  <a:pt x="12970" y="55260"/>
                </a:lnTo>
                <a:lnTo>
                  <a:pt x="12980" y="55260"/>
                </a:lnTo>
                <a:lnTo>
                  <a:pt x="12980" y="55250"/>
                </a:lnTo>
                <a:lnTo>
                  <a:pt x="12990" y="55250"/>
                </a:lnTo>
                <a:lnTo>
                  <a:pt x="12990" y="55260"/>
                </a:lnTo>
                <a:lnTo>
                  <a:pt x="12990" y="55270"/>
                </a:lnTo>
                <a:lnTo>
                  <a:pt x="13000" y="55280"/>
                </a:lnTo>
                <a:lnTo>
                  <a:pt x="13020" y="55280"/>
                </a:lnTo>
                <a:lnTo>
                  <a:pt x="13030" y="55280"/>
                </a:lnTo>
                <a:lnTo>
                  <a:pt x="13040" y="55280"/>
                </a:lnTo>
                <a:lnTo>
                  <a:pt x="13030" y="55270"/>
                </a:lnTo>
                <a:lnTo>
                  <a:pt x="13030" y="55260"/>
                </a:lnTo>
                <a:lnTo>
                  <a:pt x="13040" y="55250"/>
                </a:lnTo>
                <a:lnTo>
                  <a:pt x="13050" y="55240"/>
                </a:lnTo>
                <a:lnTo>
                  <a:pt x="13060" y="55230"/>
                </a:lnTo>
                <a:lnTo>
                  <a:pt x="13050" y="55180"/>
                </a:lnTo>
                <a:lnTo>
                  <a:pt x="13050" y="55160"/>
                </a:lnTo>
                <a:lnTo>
                  <a:pt x="13050" y="55130"/>
                </a:lnTo>
                <a:lnTo>
                  <a:pt x="13060" y="55120"/>
                </a:lnTo>
                <a:lnTo>
                  <a:pt x="13070" y="55120"/>
                </a:lnTo>
                <a:lnTo>
                  <a:pt x="13070" y="55130"/>
                </a:lnTo>
                <a:lnTo>
                  <a:pt x="13090" y="55170"/>
                </a:lnTo>
                <a:lnTo>
                  <a:pt x="13110" y="55160"/>
                </a:lnTo>
                <a:lnTo>
                  <a:pt x="13160" y="55110"/>
                </a:lnTo>
                <a:lnTo>
                  <a:pt x="13170" y="55110"/>
                </a:lnTo>
                <a:lnTo>
                  <a:pt x="13180" y="55110"/>
                </a:lnTo>
                <a:lnTo>
                  <a:pt x="13190" y="55110"/>
                </a:lnTo>
                <a:lnTo>
                  <a:pt x="13190" y="55100"/>
                </a:lnTo>
                <a:lnTo>
                  <a:pt x="13190" y="55090"/>
                </a:lnTo>
                <a:lnTo>
                  <a:pt x="13200" y="55070"/>
                </a:lnTo>
                <a:lnTo>
                  <a:pt x="13220" y="55050"/>
                </a:lnTo>
                <a:lnTo>
                  <a:pt x="13260" y="55050"/>
                </a:lnTo>
                <a:lnTo>
                  <a:pt x="13260" y="55060"/>
                </a:lnTo>
                <a:lnTo>
                  <a:pt x="13270" y="55070"/>
                </a:lnTo>
                <a:lnTo>
                  <a:pt x="13270" y="55080"/>
                </a:lnTo>
                <a:lnTo>
                  <a:pt x="13280" y="55090"/>
                </a:lnTo>
                <a:lnTo>
                  <a:pt x="13300" y="55100"/>
                </a:lnTo>
                <a:lnTo>
                  <a:pt x="13310" y="55120"/>
                </a:lnTo>
                <a:lnTo>
                  <a:pt x="13320" y="55130"/>
                </a:lnTo>
                <a:lnTo>
                  <a:pt x="13330" y="55140"/>
                </a:lnTo>
                <a:lnTo>
                  <a:pt x="13340" y="55140"/>
                </a:lnTo>
                <a:lnTo>
                  <a:pt x="13340" y="55130"/>
                </a:lnTo>
                <a:lnTo>
                  <a:pt x="13340" y="55120"/>
                </a:lnTo>
                <a:lnTo>
                  <a:pt x="13350" y="55110"/>
                </a:lnTo>
                <a:lnTo>
                  <a:pt x="13360" y="55110"/>
                </a:lnTo>
                <a:lnTo>
                  <a:pt x="13370" y="55110"/>
                </a:lnTo>
                <a:lnTo>
                  <a:pt x="13430" y="55130"/>
                </a:lnTo>
                <a:lnTo>
                  <a:pt x="13440" y="55130"/>
                </a:lnTo>
                <a:lnTo>
                  <a:pt x="13450" y="55140"/>
                </a:lnTo>
                <a:lnTo>
                  <a:pt x="13450" y="55150"/>
                </a:lnTo>
                <a:lnTo>
                  <a:pt x="13450" y="55160"/>
                </a:lnTo>
                <a:lnTo>
                  <a:pt x="13450" y="55170"/>
                </a:lnTo>
                <a:lnTo>
                  <a:pt x="13460" y="55170"/>
                </a:lnTo>
                <a:lnTo>
                  <a:pt x="13460" y="55180"/>
                </a:lnTo>
                <a:lnTo>
                  <a:pt x="13510" y="55190"/>
                </a:lnTo>
                <a:lnTo>
                  <a:pt x="13520" y="55190"/>
                </a:lnTo>
                <a:lnTo>
                  <a:pt x="13530" y="55190"/>
                </a:lnTo>
                <a:lnTo>
                  <a:pt x="13530" y="55180"/>
                </a:lnTo>
                <a:lnTo>
                  <a:pt x="13540" y="55180"/>
                </a:lnTo>
                <a:lnTo>
                  <a:pt x="13550" y="55150"/>
                </a:lnTo>
                <a:lnTo>
                  <a:pt x="13560" y="55140"/>
                </a:lnTo>
                <a:lnTo>
                  <a:pt x="13570" y="55130"/>
                </a:lnTo>
                <a:lnTo>
                  <a:pt x="13580" y="55130"/>
                </a:lnTo>
                <a:lnTo>
                  <a:pt x="13580" y="55120"/>
                </a:lnTo>
                <a:lnTo>
                  <a:pt x="13580" y="55110"/>
                </a:lnTo>
                <a:lnTo>
                  <a:pt x="13580" y="55100"/>
                </a:lnTo>
                <a:lnTo>
                  <a:pt x="13590" y="55100"/>
                </a:lnTo>
                <a:lnTo>
                  <a:pt x="13610" y="55090"/>
                </a:lnTo>
                <a:lnTo>
                  <a:pt x="13620" y="55080"/>
                </a:lnTo>
                <a:lnTo>
                  <a:pt x="13630" y="55070"/>
                </a:lnTo>
                <a:lnTo>
                  <a:pt x="13640" y="55070"/>
                </a:lnTo>
                <a:lnTo>
                  <a:pt x="13640" y="55060"/>
                </a:lnTo>
                <a:lnTo>
                  <a:pt x="13640" y="55040"/>
                </a:lnTo>
                <a:lnTo>
                  <a:pt x="13640" y="55020"/>
                </a:lnTo>
                <a:lnTo>
                  <a:pt x="13640" y="54970"/>
                </a:lnTo>
                <a:lnTo>
                  <a:pt x="13640" y="54960"/>
                </a:lnTo>
                <a:lnTo>
                  <a:pt x="13640" y="54950"/>
                </a:lnTo>
                <a:lnTo>
                  <a:pt x="13640" y="54860"/>
                </a:lnTo>
                <a:lnTo>
                  <a:pt x="13640" y="54850"/>
                </a:lnTo>
                <a:lnTo>
                  <a:pt x="13640" y="54840"/>
                </a:lnTo>
                <a:lnTo>
                  <a:pt x="13650" y="54840"/>
                </a:lnTo>
                <a:lnTo>
                  <a:pt x="13660" y="54830"/>
                </a:lnTo>
                <a:lnTo>
                  <a:pt x="13670" y="54820"/>
                </a:lnTo>
                <a:lnTo>
                  <a:pt x="13680" y="54820"/>
                </a:lnTo>
                <a:lnTo>
                  <a:pt x="13700" y="54820"/>
                </a:lnTo>
                <a:lnTo>
                  <a:pt x="13740" y="54820"/>
                </a:lnTo>
                <a:lnTo>
                  <a:pt x="13750" y="54820"/>
                </a:lnTo>
                <a:lnTo>
                  <a:pt x="13760" y="54800"/>
                </a:lnTo>
                <a:lnTo>
                  <a:pt x="13770" y="54800"/>
                </a:lnTo>
                <a:lnTo>
                  <a:pt x="13780" y="54800"/>
                </a:lnTo>
                <a:lnTo>
                  <a:pt x="13820" y="54820"/>
                </a:lnTo>
                <a:lnTo>
                  <a:pt x="13830" y="54820"/>
                </a:lnTo>
                <a:lnTo>
                  <a:pt x="13840" y="54820"/>
                </a:lnTo>
                <a:lnTo>
                  <a:pt x="13840" y="54810"/>
                </a:lnTo>
                <a:lnTo>
                  <a:pt x="13850" y="54800"/>
                </a:lnTo>
                <a:lnTo>
                  <a:pt x="13850" y="54790"/>
                </a:lnTo>
                <a:lnTo>
                  <a:pt x="13860" y="54780"/>
                </a:lnTo>
                <a:lnTo>
                  <a:pt x="13890" y="54780"/>
                </a:lnTo>
                <a:lnTo>
                  <a:pt x="14060" y="54780"/>
                </a:lnTo>
                <a:lnTo>
                  <a:pt x="14090" y="54790"/>
                </a:lnTo>
                <a:lnTo>
                  <a:pt x="14110" y="54790"/>
                </a:lnTo>
                <a:lnTo>
                  <a:pt x="14120" y="54790"/>
                </a:lnTo>
                <a:lnTo>
                  <a:pt x="14130" y="54790"/>
                </a:lnTo>
                <a:lnTo>
                  <a:pt x="14140" y="54800"/>
                </a:lnTo>
                <a:lnTo>
                  <a:pt x="14140" y="54810"/>
                </a:lnTo>
                <a:lnTo>
                  <a:pt x="14140" y="54820"/>
                </a:lnTo>
                <a:lnTo>
                  <a:pt x="14130" y="54830"/>
                </a:lnTo>
                <a:lnTo>
                  <a:pt x="14120" y="54840"/>
                </a:lnTo>
                <a:lnTo>
                  <a:pt x="14120" y="54850"/>
                </a:lnTo>
                <a:lnTo>
                  <a:pt x="14110" y="54860"/>
                </a:lnTo>
                <a:lnTo>
                  <a:pt x="14100" y="54860"/>
                </a:lnTo>
                <a:lnTo>
                  <a:pt x="14100" y="54870"/>
                </a:lnTo>
                <a:lnTo>
                  <a:pt x="14110" y="54880"/>
                </a:lnTo>
                <a:lnTo>
                  <a:pt x="14120" y="54890"/>
                </a:lnTo>
                <a:lnTo>
                  <a:pt x="14120" y="54900"/>
                </a:lnTo>
                <a:lnTo>
                  <a:pt x="14120" y="54910"/>
                </a:lnTo>
                <a:lnTo>
                  <a:pt x="14120" y="54920"/>
                </a:lnTo>
                <a:lnTo>
                  <a:pt x="14120" y="54940"/>
                </a:lnTo>
                <a:lnTo>
                  <a:pt x="14120" y="54950"/>
                </a:lnTo>
                <a:lnTo>
                  <a:pt x="14110" y="54960"/>
                </a:lnTo>
                <a:lnTo>
                  <a:pt x="14110" y="54970"/>
                </a:lnTo>
                <a:lnTo>
                  <a:pt x="14110" y="55080"/>
                </a:lnTo>
                <a:lnTo>
                  <a:pt x="14110" y="55090"/>
                </a:lnTo>
                <a:lnTo>
                  <a:pt x="14120" y="55090"/>
                </a:lnTo>
                <a:lnTo>
                  <a:pt x="14140" y="55090"/>
                </a:lnTo>
                <a:lnTo>
                  <a:pt x="14150" y="55090"/>
                </a:lnTo>
                <a:lnTo>
                  <a:pt x="14150" y="55100"/>
                </a:lnTo>
                <a:lnTo>
                  <a:pt x="14150" y="55110"/>
                </a:lnTo>
                <a:lnTo>
                  <a:pt x="14160" y="55110"/>
                </a:lnTo>
                <a:lnTo>
                  <a:pt x="14170" y="55120"/>
                </a:lnTo>
                <a:lnTo>
                  <a:pt x="14200" y="55130"/>
                </a:lnTo>
                <a:lnTo>
                  <a:pt x="14210" y="55140"/>
                </a:lnTo>
                <a:lnTo>
                  <a:pt x="14220" y="55150"/>
                </a:lnTo>
                <a:lnTo>
                  <a:pt x="14230" y="55170"/>
                </a:lnTo>
                <a:lnTo>
                  <a:pt x="14240" y="55180"/>
                </a:lnTo>
                <a:lnTo>
                  <a:pt x="14240" y="55190"/>
                </a:lnTo>
                <a:lnTo>
                  <a:pt x="14210" y="55210"/>
                </a:lnTo>
                <a:lnTo>
                  <a:pt x="14210" y="55220"/>
                </a:lnTo>
                <a:lnTo>
                  <a:pt x="14200" y="55230"/>
                </a:lnTo>
                <a:lnTo>
                  <a:pt x="14200" y="55240"/>
                </a:lnTo>
                <a:lnTo>
                  <a:pt x="14200" y="55250"/>
                </a:lnTo>
                <a:lnTo>
                  <a:pt x="14210" y="55250"/>
                </a:lnTo>
                <a:lnTo>
                  <a:pt x="14210" y="55260"/>
                </a:lnTo>
                <a:lnTo>
                  <a:pt x="14220" y="55260"/>
                </a:lnTo>
                <a:lnTo>
                  <a:pt x="14240" y="55260"/>
                </a:lnTo>
                <a:lnTo>
                  <a:pt x="14250" y="55260"/>
                </a:lnTo>
                <a:lnTo>
                  <a:pt x="14260" y="55260"/>
                </a:lnTo>
                <a:lnTo>
                  <a:pt x="14270" y="55260"/>
                </a:lnTo>
                <a:lnTo>
                  <a:pt x="14290" y="55280"/>
                </a:lnTo>
                <a:lnTo>
                  <a:pt x="14370" y="55400"/>
                </a:lnTo>
                <a:lnTo>
                  <a:pt x="14400" y="55430"/>
                </a:lnTo>
                <a:lnTo>
                  <a:pt x="14400" y="55440"/>
                </a:lnTo>
                <a:lnTo>
                  <a:pt x="14390" y="55450"/>
                </a:lnTo>
                <a:lnTo>
                  <a:pt x="14380" y="55450"/>
                </a:lnTo>
                <a:lnTo>
                  <a:pt x="14370" y="55460"/>
                </a:lnTo>
                <a:lnTo>
                  <a:pt x="14370" y="55470"/>
                </a:lnTo>
                <a:lnTo>
                  <a:pt x="14390" y="55520"/>
                </a:lnTo>
                <a:lnTo>
                  <a:pt x="14410" y="55510"/>
                </a:lnTo>
                <a:lnTo>
                  <a:pt x="14430" y="55520"/>
                </a:lnTo>
                <a:lnTo>
                  <a:pt x="14440" y="55520"/>
                </a:lnTo>
                <a:lnTo>
                  <a:pt x="14470" y="55550"/>
                </a:lnTo>
                <a:lnTo>
                  <a:pt x="14520" y="55620"/>
                </a:lnTo>
                <a:lnTo>
                  <a:pt x="14530" y="55630"/>
                </a:lnTo>
                <a:lnTo>
                  <a:pt x="14580" y="55660"/>
                </a:lnTo>
                <a:lnTo>
                  <a:pt x="14620" y="55670"/>
                </a:lnTo>
                <a:lnTo>
                  <a:pt x="14620" y="55680"/>
                </a:lnTo>
                <a:lnTo>
                  <a:pt x="14640" y="55700"/>
                </a:lnTo>
                <a:lnTo>
                  <a:pt x="14670" y="55760"/>
                </a:lnTo>
                <a:lnTo>
                  <a:pt x="14680" y="55780"/>
                </a:lnTo>
                <a:lnTo>
                  <a:pt x="14700" y="55800"/>
                </a:lnTo>
                <a:lnTo>
                  <a:pt x="14710" y="55810"/>
                </a:lnTo>
                <a:lnTo>
                  <a:pt x="14730" y="55820"/>
                </a:lnTo>
                <a:lnTo>
                  <a:pt x="14730" y="55830"/>
                </a:lnTo>
                <a:lnTo>
                  <a:pt x="14750" y="55860"/>
                </a:lnTo>
                <a:lnTo>
                  <a:pt x="14760" y="55880"/>
                </a:lnTo>
                <a:lnTo>
                  <a:pt x="14790" y="55920"/>
                </a:lnTo>
                <a:lnTo>
                  <a:pt x="14810" y="55950"/>
                </a:lnTo>
                <a:lnTo>
                  <a:pt x="14820" y="55990"/>
                </a:lnTo>
                <a:lnTo>
                  <a:pt x="14820" y="56000"/>
                </a:lnTo>
                <a:lnTo>
                  <a:pt x="14820" y="56010"/>
                </a:lnTo>
                <a:lnTo>
                  <a:pt x="14810" y="56010"/>
                </a:lnTo>
                <a:lnTo>
                  <a:pt x="14800" y="56020"/>
                </a:lnTo>
                <a:lnTo>
                  <a:pt x="14790" y="56020"/>
                </a:lnTo>
                <a:lnTo>
                  <a:pt x="14790" y="56030"/>
                </a:lnTo>
                <a:lnTo>
                  <a:pt x="14770" y="56060"/>
                </a:lnTo>
                <a:lnTo>
                  <a:pt x="14760" y="56070"/>
                </a:lnTo>
                <a:lnTo>
                  <a:pt x="14700" y="56100"/>
                </a:lnTo>
                <a:lnTo>
                  <a:pt x="14700" y="56110"/>
                </a:lnTo>
                <a:lnTo>
                  <a:pt x="14710" y="56120"/>
                </a:lnTo>
                <a:lnTo>
                  <a:pt x="14710" y="56130"/>
                </a:lnTo>
                <a:lnTo>
                  <a:pt x="14720" y="56130"/>
                </a:lnTo>
                <a:lnTo>
                  <a:pt x="14730" y="56140"/>
                </a:lnTo>
                <a:lnTo>
                  <a:pt x="14740" y="56140"/>
                </a:lnTo>
                <a:lnTo>
                  <a:pt x="14740" y="56150"/>
                </a:lnTo>
                <a:lnTo>
                  <a:pt x="14730" y="56150"/>
                </a:lnTo>
                <a:lnTo>
                  <a:pt x="14720" y="56160"/>
                </a:lnTo>
                <a:lnTo>
                  <a:pt x="14680" y="56160"/>
                </a:lnTo>
                <a:lnTo>
                  <a:pt x="14680" y="56180"/>
                </a:lnTo>
                <a:lnTo>
                  <a:pt x="14720" y="56260"/>
                </a:lnTo>
                <a:lnTo>
                  <a:pt x="14700" y="56270"/>
                </a:lnTo>
                <a:lnTo>
                  <a:pt x="14690" y="56280"/>
                </a:lnTo>
                <a:lnTo>
                  <a:pt x="14690" y="56290"/>
                </a:lnTo>
                <a:lnTo>
                  <a:pt x="14680" y="56300"/>
                </a:lnTo>
                <a:lnTo>
                  <a:pt x="14670" y="56300"/>
                </a:lnTo>
                <a:lnTo>
                  <a:pt x="14660" y="56290"/>
                </a:lnTo>
                <a:lnTo>
                  <a:pt x="14650" y="56290"/>
                </a:lnTo>
                <a:lnTo>
                  <a:pt x="14640" y="56290"/>
                </a:lnTo>
                <a:lnTo>
                  <a:pt x="14630" y="56290"/>
                </a:lnTo>
                <a:lnTo>
                  <a:pt x="14620" y="56290"/>
                </a:lnTo>
                <a:lnTo>
                  <a:pt x="14630" y="56340"/>
                </a:lnTo>
                <a:lnTo>
                  <a:pt x="14630" y="56360"/>
                </a:lnTo>
                <a:lnTo>
                  <a:pt x="14610" y="56380"/>
                </a:lnTo>
                <a:lnTo>
                  <a:pt x="14600" y="56400"/>
                </a:lnTo>
                <a:lnTo>
                  <a:pt x="14580" y="56430"/>
                </a:lnTo>
                <a:lnTo>
                  <a:pt x="14580" y="56440"/>
                </a:lnTo>
                <a:lnTo>
                  <a:pt x="14530" y="56480"/>
                </a:lnTo>
                <a:lnTo>
                  <a:pt x="14520" y="56490"/>
                </a:lnTo>
                <a:lnTo>
                  <a:pt x="14520" y="56500"/>
                </a:lnTo>
                <a:lnTo>
                  <a:pt x="14520" y="56540"/>
                </a:lnTo>
                <a:lnTo>
                  <a:pt x="14520" y="56560"/>
                </a:lnTo>
                <a:lnTo>
                  <a:pt x="14520" y="56580"/>
                </a:lnTo>
                <a:lnTo>
                  <a:pt x="14520" y="56590"/>
                </a:lnTo>
                <a:lnTo>
                  <a:pt x="14530" y="56620"/>
                </a:lnTo>
                <a:lnTo>
                  <a:pt x="14540" y="56640"/>
                </a:lnTo>
                <a:lnTo>
                  <a:pt x="14550" y="56650"/>
                </a:lnTo>
                <a:lnTo>
                  <a:pt x="14550" y="56660"/>
                </a:lnTo>
                <a:lnTo>
                  <a:pt x="14520" y="56670"/>
                </a:lnTo>
                <a:lnTo>
                  <a:pt x="14500" y="56680"/>
                </a:lnTo>
                <a:lnTo>
                  <a:pt x="14490" y="56690"/>
                </a:lnTo>
                <a:lnTo>
                  <a:pt x="14490" y="56700"/>
                </a:lnTo>
                <a:lnTo>
                  <a:pt x="14480" y="56710"/>
                </a:lnTo>
                <a:lnTo>
                  <a:pt x="14480" y="56720"/>
                </a:lnTo>
                <a:lnTo>
                  <a:pt x="14480" y="56760"/>
                </a:lnTo>
                <a:lnTo>
                  <a:pt x="14480" y="56770"/>
                </a:lnTo>
                <a:lnTo>
                  <a:pt x="14480" y="56790"/>
                </a:lnTo>
                <a:lnTo>
                  <a:pt x="14480" y="56800"/>
                </a:lnTo>
                <a:lnTo>
                  <a:pt x="14470" y="56820"/>
                </a:lnTo>
                <a:lnTo>
                  <a:pt x="14460" y="56850"/>
                </a:lnTo>
                <a:lnTo>
                  <a:pt x="14460" y="56860"/>
                </a:lnTo>
                <a:lnTo>
                  <a:pt x="14450" y="56870"/>
                </a:lnTo>
                <a:lnTo>
                  <a:pt x="14360" y="56980"/>
                </a:lnTo>
                <a:lnTo>
                  <a:pt x="14350" y="56990"/>
                </a:lnTo>
                <a:lnTo>
                  <a:pt x="14350" y="57000"/>
                </a:lnTo>
                <a:lnTo>
                  <a:pt x="14350" y="57010"/>
                </a:lnTo>
                <a:lnTo>
                  <a:pt x="14350" y="57020"/>
                </a:lnTo>
                <a:lnTo>
                  <a:pt x="14370" y="57050"/>
                </a:lnTo>
                <a:lnTo>
                  <a:pt x="14370" y="57060"/>
                </a:lnTo>
                <a:lnTo>
                  <a:pt x="14360" y="57060"/>
                </a:lnTo>
                <a:lnTo>
                  <a:pt x="14350" y="5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