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Stavropol'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Stavropol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880" y="63790"/>
                </a:moveTo>
                <a:lnTo>
                  <a:pt x="13880" y="63770"/>
                </a:lnTo>
                <a:lnTo>
                  <a:pt x="13870" y="63760"/>
                </a:lnTo>
                <a:lnTo>
                  <a:pt x="13860" y="63760"/>
                </a:lnTo>
                <a:lnTo>
                  <a:pt x="13820" y="63750"/>
                </a:lnTo>
                <a:lnTo>
                  <a:pt x="13810" y="63740"/>
                </a:lnTo>
                <a:lnTo>
                  <a:pt x="13810" y="63730"/>
                </a:lnTo>
                <a:lnTo>
                  <a:pt x="13800" y="63730"/>
                </a:lnTo>
                <a:lnTo>
                  <a:pt x="13780" y="63730"/>
                </a:lnTo>
                <a:lnTo>
                  <a:pt x="13780" y="63720"/>
                </a:lnTo>
                <a:lnTo>
                  <a:pt x="13770" y="63680"/>
                </a:lnTo>
                <a:lnTo>
                  <a:pt x="13760" y="63670"/>
                </a:lnTo>
                <a:lnTo>
                  <a:pt x="13750" y="63670"/>
                </a:lnTo>
                <a:lnTo>
                  <a:pt x="13730" y="63670"/>
                </a:lnTo>
                <a:lnTo>
                  <a:pt x="13720" y="63660"/>
                </a:lnTo>
                <a:lnTo>
                  <a:pt x="13720" y="63650"/>
                </a:lnTo>
                <a:lnTo>
                  <a:pt x="13720" y="63640"/>
                </a:lnTo>
                <a:lnTo>
                  <a:pt x="13690" y="63620"/>
                </a:lnTo>
                <a:lnTo>
                  <a:pt x="13690" y="63610"/>
                </a:lnTo>
                <a:lnTo>
                  <a:pt x="13680" y="63600"/>
                </a:lnTo>
                <a:lnTo>
                  <a:pt x="13680" y="63590"/>
                </a:lnTo>
                <a:lnTo>
                  <a:pt x="13680" y="63580"/>
                </a:lnTo>
                <a:lnTo>
                  <a:pt x="13680" y="63570"/>
                </a:lnTo>
                <a:lnTo>
                  <a:pt x="13690" y="63570"/>
                </a:lnTo>
                <a:lnTo>
                  <a:pt x="13700" y="63570"/>
                </a:lnTo>
                <a:lnTo>
                  <a:pt x="13740" y="63560"/>
                </a:lnTo>
                <a:lnTo>
                  <a:pt x="13750" y="63560"/>
                </a:lnTo>
                <a:lnTo>
                  <a:pt x="13750" y="63550"/>
                </a:lnTo>
                <a:lnTo>
                  <a:pt x="13760" y="63550"/>
                </a:lnTo>
                <a:lnTo>
                  <a:pt x="13790" y="63500"/>
                </a:lnTo>
                <a:lnTo>
                  <a:pt x="13800" y="63480"/>
                </a:lnTo>
                <a:lnTo>
                  <a:pt x="13830" y="63410"/>
                </a:lnTo>
                <a:lnTo>
                  <a:pt x="13830" y="63400"/>
                </a:lnTo>
                <a:lnTo>
                  <a:pt x="13830" y="63380"/>
                </a:lnTo>
                <a:lnTo>
                  <a:pt x="13830" y="63360"/>
                </a:lnTo>
                <a:lnTo>
                  <a:pt x="13830" y="63350"/>
                </a:lnTo>
                <a:lnTo>
                  <a:pt x="13830" y="63340"/>
                </a:lnTo>
                <a:lnTo>
                  <a:pt x="13820" y="63330"/>
                </a:lnTo>
                <a:lnTo>
                  <a:pt x="13710" y="63330"/>
                </a:lnTo>
                <a:lnTo>
                  <a:pt x="13710" y="63320"/>
                </a:lnTo>
                <a:lnTo>
                  <a:pt x="13690" y="63280"/>
                </a:lnTo>
                <a:lnTo>
                  <a:pt x="13680" y="63270"/>
                </a:lnTo>
                <a:lnTo>
                  <a:pt x="13680" y="63260"/>
                </a:lnTo>
                <a:lnTo>
                  <a:pt x="13660" y="63250"/>
                </a:lnTo>
                <a:lnTo>
                  <a:pt x="13640" y="63220"/>
                </a:lnTo>
                <a:lnTo>
                  <a:pt x="13640" y="63210"/>
                </a:lnTo>
                <a:lnTo>
                  <a:pt x="13640" y="63160"/>
                </a:lnTo>
                <a:lnTo>
                  <a:pt x="13650" y="63130"/>
                </a:lnTo>
                <a:lnTo>
                  <a:pt x="13620" y="63120"/>
                </a:lnTo>
                <a:lnTo>
                  <a:pt x="13600" y="63100"/>
                </a:lnTo>
                <a:lnTo>
                  <a:pt x="13590" y="63110"/>
                </a:lnTo>
                <a:lnTo>
                  <a:pt x="13580" y="63110"/>
                </a:lnTo>
                <a:lnTo>
                  <a:pt x="13440" y="63120"/>
                </a:lnTo>
                <a:lnTo>
                  <a:pt x="13440" y="63110"/>
                </a:lnTo>
                <a:lnTo>
                  <a:pt x="13440" y="63090"/>
                </a:lnTo>
                <a:lnTo>
                  <a:pt x="13440" y="63060"/>
                </a:lnTo>
                <a:lnTo>
                  <a:pt x="13440" y="63050"/>
                </a:lnTo>
                <a:lnTo>
                  <a:pt x="13430" y="63040"/>
                </a:lnTo>
                <a:lnTo>
                  <a:pt x="13430" y="63030"/>
                </a:lnTo>
                <a:lnTo>
                  <a:pt x="13420" y="63030"/>
                </a:lnTo>
                <a:lnTo>
                  <a:pt x="13420" y="63020"/>
                </a:lnTo>
                <a:lnTo>
                  <a:pt x="13420" y="63010"/>
                </a:lnTo>
                <a:lnTo>
                  <a:pt x="13420" y="63000"/>
                </a:lnTo>
                <a:lnTo>
                  <a:pt x="13430" y="62980"/>
                </a:lnTo>
                <a:lnTo>
                  <a:pt x="13430" y="62970"/>
                </a:lnTo>
                <a:lnTo>
                  <a:pt x="13420" y="62960"/>
                </a:lnTo>
                <a:lnTo>
                  <a:pt x="13410" y="62950"/>
                </a:lnTo>
                <a:lnTo>
                  <a:pt x="13370" y="62930"/>
                </a:lnTo>
                <a:lnTo>
                  <a:pt x="13370" y="62920"/>
                </a:lnTo>
                <a:lnTo>
                  <a:pt x="13370" y="62890"/>
                </a:lnTo>
                <a:lnTo>
                  <a:pt x="13370" y="62880"/>
                </a:lnTo>
                <a:lnTo>
                  <a:pt x="13370" y="62870"/>
                </a:lnTo>
                <a:lnTo>
                  <a:pt x="13360" y="62870"/>
                </a:lnTo>
                <a:lnTo>
                  <a:pt x="13360" y="62860"/>
                </a:lnTo>
                <a:lnTo>
                  <a:pt x="13330" y="62850"/>
                </a:lnTo>
                <a:lnTo>
                  <a:pt x="13320" y="62850"/>
                </a:lnTo>
                <a:lnTo>
                  <a:pt x="13320" y="62840"/>
                </a:lnTo>
                <a:lnTo>
                  <a:pt x="13330" y="62790"/>
                </a:lnTo>
                <a:lnTo>
                  <a:pt x="13330" y="62710"/>
                </a:lnTo>
                <a:lnTo>
                  <a:pt x="13330" y="62700"/>
                </a:lnTo>
                <a:lnTo>
                  <a:pt x="13340" y="62690"/>
                </a:lnTo>
                <a:lnTo>
                  <a:pt x="13390" y="62690"/>
                </a:lnTo>
                <a:lnTo>
                  <a:pt x="13410" y="62690"/>
                </a:lnTo>
                <a:lnTo>
                  <a:pt x="13430" y="62680"/>
                </a:lnTo>
                <a:lnTo>
                  <a:pt x="13440" y="62680"/>
                </a:lnTo>
                <a:lnTo>
                  <a:pt x="13450" y="62690"/>
                </a:lnTo>
                <a:lnTo>
                  <a:pt x="13450" y="62700"/>
                </a:lnTo>
                <a:lnTo>
                  <a:pt x="13460" y="62710"/>
                </a:lnTo>
                <a:lnTo>
                  <a:pt x="13500" y="62710"/>
                </a:lnTo>
                <a:lnTo>
                  <a:pt x="13520" y="62700"/>
                </a:lnTo>
                <a:lnTo>
                  <a:pt x="13530" y="62690"/>
                </a:lnTo>
                <a:lnTo>
                  <a:pt x="13530" y="62680"/>
                </a:lnTo>
                <a:lnTo>
                  <a:pt x="13530" y="62670"/>
                </a:lnTo>
                <a:lnTo>
                  <a:pt x="13530" y="62650"/>
                </a:lnTo>
                <a:lnTo>
                  <a:pt x="13540" y="62640"/>
                </a:lnTo>
                <a:lnTo>
                  <a:pt x="13580" y="62640"/>
                </a:lnTo>
                <a:lnTo>
                  <a:pt x="13590" y="62640"/>
                </a:lnTo>
                <a:lnTo>
                  <a:pt x="13600" y="62630"/>
                </a:lnTo>
                <a:lnTo>
                  <a:pt x="13600" y="62600"/>
                </a:lnTo>
                <a:lnTo>
                  <a:pt x="13590" y="62590"/>
                </a:lnTo>
                <a:lnTo>
                  <a:pt x="13570" y="62590"/>
                </a:lnTo>
                <a:lnTo>
                  <a:pt x="13570" y="62580"/>
                </a:lnTo>
                <a:lnTo>
                  <a:pt x="13570" y="62570"/>
                </a:lnTo>
                <a:lnTo>
                  <a:pt x="13580" y="62550"/>
                </a:lnTo>
                <a:lnTo>
                  <a:pt x="13580" y="62540"/>
                </a:lnTo>
                <a:lnTo>
                  <a:pt x="13580" y="62530"/>
                </a:lnTo>
                <a:lnTo>
                  <a:pt x="13570" y="62530"/>
                </a:lnTo>
                <a:lnTo>
                  <a:pt x="13540" y="62520"/>
                </a:lnTo>
                <a:lnTo>
                  <a:pt x="13530" y="62520"/>
                </a:lnTo>
                <a:lnTo>
                  <a:pt x="13520" y="62510"/>
                </a:lnTo>
                <a:lnTo>
                  <a:pt x="13520" y="62500"/>
                </a:lnTo>
                <a:lnTo>
                  <a:pt x="13520" y="62480"/>
                </a:lnTo>
                <a:lnTo>
                  <a:pt x="13520" y="62460"/>
                </a:lnTo>
                <a:lnTo>
                  <a:pt x="13660" y="62470"/>
                </a:lnTo>
                <a:lnTo>
                  <a:pt x="13670" y="62470"/>
                </a:lnTo>
                <a:lnTo>
                  <a:pt x="13670" y="62460"/>
                </a:lnTo>
                <a:lnTo>
                  <a:pt x="13670" y="62450"/>
                </a:lnTo>
                <a:lnTo>
                  <a:pt x="13670" y="62440"/>
                </a:lnTo>
                <a:lnTo>
                  <a:pt x="13670" y="62430"/>
                </a:lnTo>
                <a:lnTo>
                  <a:pt x="13680" y="62430"/>
                </a:lnTo>
                <a:lnTo>
                  <a:pt x="13770" y="62430"/>
                </a:lnTo>
                <a:lnTo>
                  <a:pt x="13790" y="62430"/>
                </a:lnTo>
                <a:lnTo>
                  <a:pt x="13810" y="62440"/>
                </a:lnTo>
                <a:lnTo>
                  <a:pt x="13820" y="62440"/>
                </a:lnTo>
                <a:lnTo>
                  <a:pt x="13830" y="62440"/>
                </a:lnTo>
                <a:lnTo>
                  <a:pt x="13850" y="62440"/>
                </a:lnTo>
                <a:lnTo>
                  <a:pt x="13870" y="62420"/>
                </a:lnTo>
                <a:lnTo>
                  <a:pt x="14070" y="62450"/>
                </a:lnTo>
                <a:lnTo>
                  <a:pt x="14090" y="62460"/>
                </a:lnTo>
                <a:lnTo>
                  <a:pt x="14100" y="62470"/>
                </a:lnTo>
                <a:lnTo>
                  <a:pt x="14110" y="62480"/>
                </a:lnTo>
                <a:lnTo>
                  <a:pt x="14110" y="62490"/>
                </a:lnTo>
                <a:lnTo>
                  <a:pt x="14120" y="62480"/>
                </a:lnTo>
                <a:lnTo>
                  <a:pt x="14140" y="62470"/>
                </a:lnTo>
                <a:lnTo>
                  <a:pt x="14140" y="62460"/>
                </a:lnTo>
                <a:lnTo>
                  <a:pt x="14150" y="62460"/>
                </a:lnTo>
                <a:lnTo>
                  <a:pt x="14150" y="62450"/>
                </a:lnTo>
                <a:lnTo>
                  <a:pt x="14140" y="62410"/>
                </a:lnTo>
                <a:lnTo>
                  <a:pt x="14140" y="62400"/>
                </a:lnTo>
                <a:lnTo>
                  <a:pt x="14140" y="62390"/>
                </a:lnTo>
                <a:lnTo>
                  <a:pt x="14160" y="62380"/>
                </a:lnTo>
                <a:lnTo>
                  <a:pt x="14160" y="62370"/>
                </a:lnTo>
                <a:lnTo>
                  <a:pt x="14160" y="62360"/>
                </a:lnTo>
                <a:lnTo>
                  <a:pt x="14160" y="62340"/>
                </a:lnTo>
                <a:lnTo>
                  <a:pt x="14160" y="62330"/>
                </a:lnTo>
                <a:lnTo>
                  <a:pt x="14180" y="62320"/>
                </a:lnTo>
                <a:lnTo>
                  <a:pt x="14250" y="62310"/>
                </a:lnTo>
                <a:lnTo>
                  <a:pt x="14260" y="62310"/>
                </a:lnTo>
                <a:lnTo>
                  <a:pt x="14260" y="62320"/>
                </a:lnTo>
                <a:lnTo>
                  <a:pt x="14260" y="62360"/>
                </a:lnTo>
                <a:lnTo>
                  <a:pt x="14250" y="62380"/>
                </a:lnTo>
                <a:lnTo>
                  <a:pt x="14250" y="62440"/>
                </a:lnTo>
                <a:lnTo>
                  <a:pt x="14250" y="62450"/>
                </a:lnTo>
                <a:lnTo>
                  <a:pt x="14260" y="62450"/>
                </a:lnTo>
                <a:lnTo>
                  <a:pt x="14350" y="62430"/>
                </a:lnTo>
                <a:lnTo>
                  <a:pt x="14370" y="62430"/>
                </a:lnTo>
                <a:lnTo>
                  <a:pt x="14380" y="62420"/>
                </a:lnTo>
                <a:lnTo>
                  <a:pt x="14450" y="62360"/>
                </a:lnTo>
                <a:lnTo>
                  <a:pt x="14460" y="62350"/>
                </a:lnTo>
                <a:lnTo>
                  <a:pt x="14470" y="62340"/>
                </a:lnTo>
                <a:lnTo>
                  <a:pt x="14490" y="62340"/>
                </a:lnTo>
                <a:lnTo>
                  <a:pt x="14500" y="62330"/>
                </a:lnTo>
                <a:lnTo>
                  <a:pt x="14510" y="62330"/>
                </a:lnTo>
                <a:lnTo>
                  <a:pt x="14570" y="62280"/>
                </a:lnTo>
                <a:lnTo>
                  <a:pt x="14580" y="62270"/>
                </a:lnTo>
                <a:lnTo>
                  <a:pt x="14580" y="62260"/>
                </a:lnTo>
                <a:lnTo>
                  <a:pt x="14580" y="62250"/>
                </a:lnTo>
                <a:lnTo>
                  <a:pt x="14570" y="62250"/>
                </a:lnTo>
                <a:lnTo>
                  <a:pt x="14570" y="62240"/>
                </a:lnTo>
                <a:lnTo>
                  <a:pt x="14570" y="62230"/>
                </a:lnTo>
                <a:lnTo>
                  <a:pt x="14620" y="62200"/>
                </a:lnTo>
                <a:lnTo>
                  <a:pt x="14630" y="62200"/>
                </a:lnTo>
                <a:lnTo>
                  <a:pt x="14630" y="62210"/>
                </a:lnTo>
                <a:lnTo>
                  <a:pt x="14660" y="62250"/>
                </a:lnTo>
                <a:lnTo>
                  <a:pt x="14670" y="62250"/>
                </a:lnTo>
                <a:lnTo>
                  <a:pt x="14670" y="62260"/>
                </a:lnTo>
                <a:lnTo>
                  <a:pt x="14780" y="62310"/>
                </a:lnTo>
                <a:lnTo>
                  <a:pt x="14820" y="62320"/>
                </a:lnTo>
                <a:lnTo>
                  <a:pt x="14840" y="62330"/>
                </a:lnTo>
                <a:lnTo>
                  <a:pt x="14850" y="62340"/>
                </a:lnTo>
                <a:lnTo>
                  <a:pt x="14870" y="62350"/>
                </a:lnTo>
                <a:lnTo>
                  <a:pt x="14900" y="62390"/>
                </a:lnTo>
                <a:lnTo>
                  <a:pt x="14910" y="62400"/>
                </a:lnTo>
                <a:lnTo>
                  <a:pt x="14920" y="62410"/>
                </a:lnTo>
                <a:lnTo>
                  <a:pt x="15030" y="62440"/>
                </a:lnTo>
                <a:lnTo>
                  <a:pt x="15140" y="62440"/>
                </a:lnTo>
                <a:lnTo>
                  <a:pt x="15180" y="62450"/>
                </a:lnTo>
                <a:lnTo>
                  <a:pt x="15230" y="62470"/>
                </a:lnTo>
                <a:lnTo>
                  <a:pt x="15240" y="62480"/>
                </a:lnTo>
                <a:lnTo>
                  <a:pt x="15240" y="62490"/>
                </a:lnTo>
                <a:lnTo>
                  <a:pt x="15250" y="62500"/>
                </a:lnTo>
                <a:lnTo>
                  <a:pt x="15260" y="62510"/>
                </a:lnTo>
                <a:lnTo>
                  <a:pt x="15280" y="62520"/>
                </a:lnTo>
                <a:lnTo>
                  <a:pt x="15300" y="62540"/>
                </a:lnTo>
                <a:lnTo>
                  <a:pt x="15330" y="62580"/>
                </a:lnTo>
                <a:lnTo>
                  <a:pt x="15350" y="62600"/>
                </a:lnTo>
                <a:lnTo>
                  <a:pt x="15360" y="62620"/>
                </a:lnTo>
                <a:lnTo>
                  <a:pt x="15370" y="62660"/>
                </a:lnTo>
                <a:lnTo>
                  <a:pt x="15370" y="62670"/>
                </a:lnTo>
                <a:lnTo>
                  <a:pt x="15380" y="62680"/>
                </a:lnTo>
                <a:lnTo>
                  <a:pt x="15390" y="62720"/>
                </a:lnTo>
                <a:lnTo>
                  <a:pt x="15390" y="62730"/>
                </a:lnTo>
                <a:lnTo>
                  <a:pt x="15400" y="62730"/>
                </a:lnTo>
                <a:lnTo>
                  <a:pt x="15420" y="62760"/>
                </a:lnTo>
                <a:lnTo>
                  <a:pt x="15430" y="62770"/>
                </a:lnTo>
                <a:lnTo>
                  <a:pt x="15480" y="62800"/>
                </a:lnTo>
                <a:lnTo>
                  <a:pt x="15570" y="62850"/>
                </a:lnTo>
                <a:lnTo>
                  <a:pt x="15650" y="62860"/>
                </a:lnTo>
                <a:lnTo>
                  <a:pt x="15750" y="62860"/>
                </a:lnTo>
                <a:lnTo>
                  <a:pt x="15770" y="62870"/>
                </a:lnTo>
                <a:lnTo>
                  <a:pt x="15820" y="62910"/>
                </a:lnTo>
                <a:lnTo>
                  <a:pt x="16150" y="63100"/>
                </a:lnTo>
                <a:lnTo>
                  <a:pt x="16300" y="63170"/>
                </a:lnTo>
                <a:lnTo>
                  <a:pt x="16300" y="63180"/>
                </a:lnTo>
                <a:lnTo>
                  <a:pt x="16320" y="63210"/>
                </a:lnTo>
                <a:lnTo>
                  <a:pt x="16380" y="63300"/>
                </a:lnTo>
                <a:lnTo>
                  <a:pt x="16380" y="63320"/>
                </a:lnTo>
                <a:lnTo>
                  <a:pt x="16370" y="63340"/>
                </a:lnTo>
                <a:lnTo>
                  <a:pt x="16340" y="63390"/>
                </a:lnTo>
                <a:lnTo>
                  <a:pt x="16320" y="63400"/>
                </a:lnTo>
                <a:lnTo>
                  <a:pt x="16320" y="63410"/>
                </a:lnTo>
                <a:lnTo>
                  <a:pt x="16340" y="63460"/>
                </a:lnTo>
                <a:lnTo>
                  <a:pt x="16340" y="63480"/>
                </a:lnTo>
                <a:lnTo>
                  <a:pt x="16340" y="63490"/>
                </a:lnTo>
                <a:lnTo>
                  <a:pt x="16310" y="63520"/>
                </a:lnTo>
                <a:lnTo>
                  <a:pt x="16200" y="63650"/>
                </a:lnTo>
                <a:lnTo>
                  <a:pt x="16200" y="63660"/>
                </a:lnTo>
                <a:lnTo>
                  <a:pt x="16190" y="63660"/>
                </a:lnTo>
                <a:lnTo>
                  <a:pt x="16170" y="63650"/>
                </a:lnTo>
                <a:lnTo>
                  <a:pt x="16160" y="63650"/>
                </a:lnTo>
                <a:lnTo>
                  <a:pt x="16150" y="63670"/>
                </a:lnTo>
                <a:lnTo>
                  <a:pt x="16140" y="63670"/>
                </a:lnTo>
                <a:lnTo>
                  <a:pt x="16110" y="63670"/>
                </a:lnTo>
                <a:lnTo>
                  <a:pt x="16100" y="63680"/>
                </a:lnTo>
                <a:lnTo>
                  <a:pt x="16090" y="63690"/>
                </a:lnTo>
                <a:lnTo>
                  <a:pt x="16090" y="63700"/>
                </a:lnTo>
                <a:lnTo>
                  <a:pt x="16090" y="63710"/>
                </a:lnTo>
                <a:lnTo>
                  <a:pt x="16100" y="63710"/>
                </a:lnTo>
                <a:lnTo>
                  <a:pt x="16100" y="63720"/>
                </a:lnTo>
                <a:lnTo>
                  <a:pt x="16100" y="63730"/>
                </a:lnTo>
                <a:lnTo>
                  <a:pt x="16080" y="63730"/>
                </a:lnTo>
                <a:lnTo>
                  <a:pt x="16080" y="63740"/>
                </a:lnTo>
                <a:lnTo>
                  <a:pt x="16080" y="63750"/>
                </a:lnTo>
                <a:lnTo>
                  <a:pt x="16070" y="63770"/>
                </a:lnTo>
                <a:lnTo>
                  <a:pt x="16070" y="63780"/>
                </a:lnTo>
                <a:lnTo>
                  <a:pt x="16070" y="63790"/>
                </a:lnTo>
                <a:lnTo>
                  <a:pt x="16080" y="63790"/>
                </a:lnTo>
                <a:lnTo>
                  <a:pt x="16180" y="63810"/>
                </a:lnTo>
                <a:lnTo>
                  <a:pt x="16190" y="63810"/>
                </a:lnTo>
                <a:lnTo>
                  <a:pt x="16190" y="63820"/>
                </a:lnTo>
                <a:lnTo>
                  <a:pt x="16200" y="63840"/>
                </a:lnTo>
                <a:lnTo>
                  <a:pt x="16210" y="63840"/>
                </a:lnTo>
                <a:lnTo>
                  <a:pt x="16210" y="63850"/>
                </a:lnTo>
                <a:lnTo>
                  <a:pt x="16210" y="63860"/>
                </a:lnTo>
                <a:lnTo>
                  <a:pt x="16210" y="63870"/>
                </a:lnTo>
                <a:lnTo>
                  <a:pt x="16180" y="63920"/>
                </a:lnTo>
                <a:lnTo>
                  <a:pt x="16160" y="63930"/>
                </a:lnTo>
                <a:lnTo>
                  <a:pt x="16090" y="63940"/>
                </a:lnTo>
                <a:lnTo>
                  <a:pt x="16050" y="63960"/>
                </a:lnTo>
                <a:lnTo>
                  <a:pt x="16010" y="63960"/>
                </a:lnTo>
                <a:lnTo>
                  <a:pt x="16000" y="63990"/>
                </a:lnTo>
                <a:lnTo>
                  <a:pt x="16000" y="64010"/>
                </a:lnTo>
                <a:lnTo>
                  <a:pt x="16000" y="64020"/>
                </a:lnTo>
                <a:lnTo>
                  <a:pt x="16010" y="64020"/>
                </a:lnTo>
                <a:lnTo>
                  <a:pt x="16090" y="64020"/>
                </a:lnTo>
                <a:lnTo>
                  <a:pt x="16100" y="64020"/>
                </a:lnTo>
                <a:lnTo>
                  <a:pt x="16100" y="64030"/>
                </a:lnTo>
                <a:lnTo>
                  <a:pt x="16110" y="64030"/>
                </a:lnTo>
                <a:lnTo>
                  <a:pt x="16120" y="64040"/>
                </a:lnTo>
                <a:lnTo>
                  <a:pt x="16120" y="64030"/>
                </a:lnTo>
                <a:lnTo>
                  <a:pt x="16130" y="64030"/>
                </a:lnTo>
                <a:lnTo>
                  <a:pt x="16140" y="64020"/>
                </a:lnTo>
                <a:lnTo>
                  <a:pt x="16250" y="64030"/>
                </a:lnTo>
                <a:lnTo>
                  <a:pt x="16260" y="64040"/>
                </a:lnTo>
                <a:lnTo>
                  <a:pt x="16260" y="64050"/>
                </a:lnTo>
                <a:lnTo>
                  <a:pt x="16260" y="64060"/>
                </a:lnTo>
                <a:lnTo>
                  <a:pt x="16250" y="64070"/>
                </a:lnTo>
                <a:lnTo>
                  <a:pt x="16250" y="64080"/>
                </a:lnTo>
                <a:lnTo>
                  <a:pt x="16250" y="64100"/>
                </a:lnTo>
                <a:lnTo>
                  <a:pt x="16250" y="64180"/>
                </a:lnTo>
                <a:lnTo>
                  <a:pt x="16220" y="64200"/>
                </a:lnTo>
                <a:lnTo>
                  <a:pt x="16210" y="64200"/>
                </a:lnTo>
                <a:lnTo>
                  <a:pt x="16210" y="64210"/>
                </a:lnTo>
                <a:lnTo>
                  <a:pt x="16210" y="64220"/>
                </a:lnTo>
                <a:lnTo>
                  <a:pt x="16210" y="64270"/>
                </a:lnTo>
                <a:lnTo>
                  <a:pt x="16210" y="64290"/>
                </a:lnTo>
                <a:lnTo>
                  <a:pt x="16210" y="64300"/>
                </a:lnTo>
                <a:lnTo>
                  <a:pt x="16200" y="64300"/>
                </a:lnTo>
                <a:lnTo>
                  <a:pt x="16080" y="64300"/>
                </a:lnTo>
                <a:lnTo>
                  <a:pt x="16070" y="64300"/>
                </a:lnTo>
                <a:lnTo>
                  <a:pt x="16060" y="64300"/>
                </a:lnTo>
                <a:lnTo>
                  <a:pt x="16060" y="64290"/>
                </a:lnTo>
                <a:lnTo>
                  <a:pt x="16060" y="64280"/>
                </a:lnTo>
                <a:lnTo>
                  <a:pt x="16060" y="64270"/>
                </a:lnTo>
                <a:lnTo>
                  <a:pt x="16060" y="64250"/>
                </a:lnTo>
                <a:lnTo>
                  <a:pt x="16060" y="64240"/>
                </a:lnTo>
                <a:lnTo>
                  <a:pt x="16050" y="64240"/>
                </a:lnTo>
                <a:lnTo>
                  <a:pt x="15980" y="64240"/>
                </a:lnTo>
                <a:lnTo>
                  <a:pt x="15970" y="64240"/>
                </a:lnTo>
                <a:lnTo>
                  <a:pt x="15970" y="64250"/>
                </a:lnTo>
                <a:lnTo>
                  <a:pt x="15970" y="64260"/>
                </a:lnTo>
                <a:lnTo>
                  <a:pt x="15960" y="64270"/>
                </a:lnTo>
                <a:lnTo>
                  <a:pt x="15970" y="64290"/>
                </a:lnTo>
                <a:lnTo>
                  <a:pt x="15970" y="64300"/>
                </a:lnTo>
                <a:lnTo>
                  <a:pt x="15980" y="64300"/>
                </a:lnTo>
                <a:lnTo>
                  <a:pt x="15980" y="64380"/>
                </a:lnTo>
                <a:lnTo>
                  <a:pt x="15980" y="64390"/>
                </a:lnTo>
                <a:lnTo>
                  <a:pt x="15970" y="64390"/>
                </a:lnTo>
                <a:lnTo>
                  <a:pt x="15960" y="64400"/>
                </a:lnTo>
                <a:lnTo>
                  <a:pt x="15940" y="64400"/>
                </a:lnTo>
                <a:lnTo>
                  <a:pt x="15930" y="64410"/>
                </a:lnTo>
                <a:lnTo>
                  <a:pt x="15930" y="64440"/>
                </a:lnTo>
                <a:lnTo>
                  <a:pt x="15930" y="64450"/>
                </a:lnTo>
                <a:lnTo>
                  <a:pt x="15920" y="64470"/>
                </a:lnTo>
                <a:lnTo>
                  <a:pt x="15910" y="64480"/>
                </a:lnTo>
                <a:lnTo>
                  <a:pt x="15890" y="64490"/>
                </a:lnTo>
                <a:lnTo>
                  <a:pt x="15860" y="64500"/>
                </a:lnTo>
                <a:lnTo>
                  <a:pt x="15830" y="64490"/>
                </a:lnTo>
                <a:lnTo>
                  <a:pt x="15820" y="64480"/>
                </a:lnTo>
                <a:lnTo>
                  <a:pt x="15820" y="64470"/>
                </a:lnTo>
                <a:lnTo>
                  <a:pt x="15830" y="64470"/>
                </a:lnTo>
                <a:lnTo>
                  <a:pt x="15830" y="64460"/>
                </a:lnTo>
                <a:lnTo>
                  <a:pt x="15840" y="64460"/>
                </a:lnTo>
                <a:lnTo>
                  <a:pt x="15840" y="64450"/>
                </a:lnTo>
                <a:lnTo>
                  <a:pt x="15830" y="64440"/>
                </a:lnTo>
                <a:lnTo>
                  <a:pt x="15820" y="64420"/>
                </a:lnTo>
                <a:lnTo>
                  <a:pt x="15810" y="64380"/>
                </a:lnTo>
                <a:lnTo>
                  <a:pt x="15810" y="64370"/>
                </a:lnTo>
                <a:lnTo>
                  <a:pt x="15760" y="64350"/>
                </a:lnTo>
                <a:lnTo>
                  <a:pt x="15750" y="64350"/>
                </a:lnTo>
                <a:lnTo>
                  <a:pt x="15740" y="64340"/>
                </a:lnTo>
                <a:lnTo>
                  <a:pt x="15730" y="64340"/>
                </a:lnTo>
                <a:lnTo>
                  <a:pt x="15720" y="64340"/>
                </a:lnTo>
                <a:lnTo>
                  <a:pt x="15710" y="64350"/>
                </a:lnTo>
                <a:lnTo>
                  <a:pt x="15550" y="64370"/>
                </a:lnTo>
                <a:lnTo>
                  <a:pt x="15540" y="64370"/>
                </a:lnTo>
                <a:lnTo>
                  <a:pt x="15530" y="64370"/>
                </a:lnTo>
                <a:lnTo>
                  <a:pt x="15530" y="64360"/>
                </a:lnTo>
                <a:lnTo>
                  <a:pt x="15520" y="64360"/>
                </a:lnTo>
                <a:lnTo>
                  <a:pt x="15500" y="64350"/>
                </a:lnTo>
                <a:lnTo>
                  <a:pt x="15480" y="64350"/>
                </a:lnTo>
                <a:lnTo>
                  <a:pt x="15490" y="64310"/>
                </a:lnTo>
                <a:lnTo>
                  <a:pt x="15490" y="64300"/>
                </a:lnTo>
                <a:lnTo>
                  <a:pt x="15490" y="64290"/>
                </a:lnTo>
                <a:lnTo>
                  <a:pt x="15500" y="64280"/>
                </a:lnTo>
                <a:lnTo>
                  <a:pt x="15520" y="64270"/>
                </a:lnTo>
                <a:lnTo>
                  <a:pt x="15520" y="64260"/>
                </a:lnTo>
                <a:lnTo>
                  <a:pt x="15520" y="64250"/>
                </a:lnTo>
                <a:lnTo>
                  <a:pt x="15530" y="64250"/>
                </a:lnTo>
                <a:lnTo>
                  <a:pt x="15540" y="64250"/>
                </a:lnTo>
                <a:lnTo>
                  <a:pt x="15560" y="64250"/>
                </a:lnTo>
                <a:lnTo>
                  <a:pt x="15560" y="64240"/>
                </a:lnTo>
                <a:lnTo>
                  <a:pt x="15570" y="64240"/>
                </a:lnTo>
                <a:lnTo>
                  <a:pt x="15570" y="64230"/>
                </a:lnTo>
                <a:lnTo>
                  <a:pt x="15570" y="64200"/>
                </a:lnTo>
                <a:lnTo>
                  <a:pt x="15560" y="64200"/>
                </a:lnTo>
                <a:lnTo>
                  <a:pt x="15540" y="64210"/>
                </a:lnTo>
                <a:lnTo>
                  <a:pt x="15530" y="64220"/>
                </a:lnTo>
                <a:lnTo>
                  <a:pt x="15510" y="64220"/>
                </a:lnTo>
                <a:lnTo>
                  <a:pt x="15500" y="64230"/>
                </a:lnTo>
                <a:lnTo>
                  <a:pt x="15500" y="64240"/>
                </a:lnTo>
                <a:lnTo>
                  <a:pt x="15480" y="64240"/>
                </a:lnTo>
                <a:lnTo>
                  <a:pt x="15480" y="64250"/>
                </a:lnTo>
                <a:lnTo>
                  <a:pt x="15470" y="64250"/>
                </a:lnTo>
                <a:lnTo>
                  <a:pt x="15470" y="64260"/>
                </a:lnTo>
                <a:lnTo>
                  <a:pt x="15460" y="64260"/>
                </a:lnTo>
                <a:lnTo>
                  <a:pt x="15410" y="64260"/>
                </a:lnTo>
                <a:lnTo>
                  <a:pt x="15400" y="64260"/>
                </a:lnTo>
                <a:lnTo>
                  <a:pt x="15390" y="64250"/>
                </a:lnTo>
                <a:lnTo>
                  <a:pt x="15390" y="64240"/>
                </a:lnTo>
                <a:lnTo>
                  <a:pt x="15390" y="64230"/>
                </a:lnTo>
                <a:lnTo>
                  <a:pt x="15370" y="64230"/>
                </a:lnTo>
                <a:lnTo>
                  <a:pt x="15310" y="64230"/>
                </a:lnTo>
                <a:lnTo>
                  <a:pt x="15310" y="64220"/>
                </a:lnTo>
                <a:lnTo>
                  <a:pt x="15300" y="64220"/>
                </a:lnTo>
                <a:lnTo>
                  <a:pt x="15290" y="64210"/>
                </a:lnTo>
                <a:lnTo>
                  <a:pt x="15280" y="64210"/>
                </a:lnTo>
                <a:lnTo>
                  <a:pt x="15240" y="64200"/>
                </a:lnTo>
                <a:lnTo>
                  <a:pt x="15220" y="64210"/>
                </a:lnTo>
                <a:lnTo>
                  <a:pt x="15180" y="64250"/>
                </a:lnTo>
                <a:lnTo>
                  <a:pt x="15170" y="64260"/>
                </a:lnTo>
                <a:lnTo>
                  <a:pt x="15170" y="64270"/>
                </a:lnTo>
                <a:lnTo>
                  <a:pt x="15160" y="64300"/>
                </a:lnTo>
                <a:lnTo>
                  <a:pt x="15160" y="64320"/>
                </a:lnTo>
                <a:lnTo>
                  <a:pt x="15150" y="64320"/>
                </a:lnTo>
                <a:lnTo>
                  <a:pt x="15150" y="64330"/>
                </a:lnTo>
                <a:lnTo>
                  <a:pt x="15140" y="64330"/>
                </a:lnTo>
                <a:lnTo>
                  <a:pt x="15130" y="64340"/>
                </a:lnTo>
                <a:lnTo>
                  <a:pt x="15100" y="64340"/>
                </a:lnTo>
                <a:lnTo>
                  <a:pt x="15060" y="64330"/>
                </a:lnTo>
                <a:lnTo>
                  <a:pt x="14990" y="64310"/>
                </a:lnTo>
                <a:lnTo>
                  <a:pt x="14960" y="64310"/>
                </a:lnTo>
                <a:lnTo>
                  <a:pt x="14950" y="64310"/>
                </a:lnTo>
                <a:lnTo>
                  <a:pt x="14940" y="64310"/>
                </a:lnTo>
                <a:lnTo>
                  <a:pt x="14930" y="64320"/>
                </a:lnTo>
                <a:lnTo>
                  <a:pt x="14910" y="64350"/>
                </a:lnTo>
                <a:lnTo>
                  <a:pt x="14890" y="64360"/>
                </a:lnTo>
                <a:lnTo>
                  <a:pt x="14880" y="64360"/>
                </a:lnTo>
                <a:lnTo>
                  <a:pt x="14870" y="64360"/>
                </a:lnTo>
                <a:lnTo>
                  <a:pt x="14860" y="64350"/>
                </a:lnTo>
                <a:lnTo>
                  <a:pt x="14850" y="64330"/>
                </a:lnTo>
                <a:lnTo>
                  <a:pt x="14850" y="64310"/>
                </a:lnTo>
                <a:lnTo>
                  <a:pt x="14850" y="64290"/>
                </a:lnTo>
                <a:lnTo>
                  <a:pt x="14840" y="64270"/>
                </a:lnTo>
                <a:lnTo>
                  <a:pt x="14830" y="64260"/>
                </a:lnTo>
                <a:lnTo>
                  <a:pt x="14810" y="64240"/>
                </a:lnTo>
                <a:lnTo>
                  <a:pt x="14800" y="64240"/>
                </a:lnTo>
                <a:lnTo>
                  <a:pt x="14780" y="64240"/>
                </a:lnTo>
                <a:lnTo>
                  <a:pt x="14780" y="64250"/>
                </a:lnTo>
                <a:lnTo>
                  <a:pt x="14770" y="64250"/>
                </a:lnTo>
                <a:lnTo>
                  <a:pt x="14770" y="64260"/>
                </a:lnTo>
                <a:lnTo>
                  <a:pt x="14760" y="64270"/>
                </a:lnTo>
                <a:lnTo>
                  <a:pt x="14750" y="64280"/>
                </a:lnTo>
                <a:lnTo>
                  <a:pt x="14740" y="64290"/>
                </a:lnTo>
                <a:lnTo>
                  <a:pt x="14730" y="64290"/>
                </a:lnTo>
                <a:lnTo>
                  <a:pt x="14660" y="64290"/>
                </a:lnTo>
                <a:lnTo>
                  <a:pt x="14650" y="64290"/>
                </a:lnTo>
                <a:lnTo>
                  <a:pt x="14640" y="64300"/>
                </a:lnTo>
                <a:lnTo>
                  <a:pt x="14610" y="64310"/>
                </a:lnTo>
                <a:lnTo>
                  <a:pt x="14610" y="64320"/>
                </a:lnTo>
                <a:lnTo>
                  <a:pt x="14580" y="64350"/>
                </a:lnTo>
                <a:lnTo>
                  <a:pt x="14580" y="64360"/>
                </a:lnTo>
                <a:lnTo>
                  <a:pt x="14570" y="64360"/>
                </a:lnTo>
                <a:lnTo>
                  <a:pt x="14500" y="64350"/>
                </a:lnTo>
                <a:lnTo>
                  <a:pt x="14490" y="64350"/>
                </a:lnTo>
                <a:lnTo>
                  <a:pt x="14480" y="64360"/>
                </a:lnTo>
                <a:lnTo>
                  <a:pt x="14470" y="64350"/>
                </a:lnTo>
                <a:lnTo>
                  <a:pt x="14460" y="64330"/>
                </a:lnTo>
                <a:lnTo>
                  <a:pt x="14460" y="64320"/>
                </a:lnTo>
                <a:lnTo>
                  <a:pt x="14470" y="64290"/>
                </a:lnTo>
                <a:lnTo>
                  <a:pt x="14470" y="64280"/>
                </a:lnTo>
                <a:lnTo>
                  <a:pt x="14460" y="64270"/>
                </a:lnTo>
                <a:lnTo>
                  <a:pt x="14460" y="64260"/>
                </a:lnTo>
                <a:lnTo>
                  <a:pt x="14450" y="64260"/>
                </a:lnTo>
                <a:lnTo>
                  <a:pt x="14440" y="64260"/>
                </a:lnTo>
                <a:lnTo>
                  <a:pt x="14430" y="64250"/>
                </a:lnTo>
                <a:lnTo>
                  <a:pt x="14440" y="64240"/>
                </a:lnTo>
                <a:lnTo>
                  <a:pt x="14450" y="64240"/>
                </a:lnTo>
                <a:lnTo>
                  <a:pt x="14450" y="64230"/>
                </a:lnTo>
                <a:lnTo>
                  <a:pt x="14460" y="64230"/>
                </a:lnTo>
                <a:lnTo>
                  <a:pt x="14450" y="64220"/>
                </a:lnTo>
                <a:lnTo>
                  <a:pt x="14440" y="64220"/>
                </a:lnTo>
                <a:lnTo>
                  <a:pt x="14410" y="64220"/>
                </a:lnTo>
                <a:lnTo>
                  <a:pt x="14400" y="64220"/>
                </a:lnTo>
                <a:lnTo>
                  <a:pt x="14400" y="64210"/>
                </a:lnTo>
                <a:lnTo>
                  <a:pt x="14400" y="64200"/>
                </a:lnTo>
                <a:lnTo>
                  <a:pt x="14400" y="64190"/>
                </a:lnTo>
                <a:lnTo>
                  <a:pt x="14420" y="64180"/>
                </a:lnTo>
                <a:lnTo>
                  <a:pt x="14420" y="64170"/>
                </a:lnTo>
                <a:lnTo>
                  <a:pt x="14420" y="64160"/>
                </a:lnTo>
                <a:lnTo>
                  <a:pt x="14410" y="64160"/>
                </a:lnTo>
                <a:lnTo>
                  <a:pt x="14390" y="64160"/>
                </a:lnTo>
                <a:lnTo>
                  <a:pt x="14370" y="64160"/>
                </a:lnTo>
                <a:lnTo>
                  <a:pt x="14360" y="64170"/>
                </a:lnTo>
                <a:lnTo>
                  <a:pt x="14350" y="64170"/>
                </a:lnTo>
                <a:lnTo>
                  <a:pt x="14350" y="64180"/>
                </a:lnTo>
                <a:lnTo>
                  <a:pt x="14350" y="64190"/>
                </a:lnTo>
                <a:lnTo>
                  <a:pt x="14350" y="64200"/>
                </a:lnTo>
                <a:lnTo>
                  <a:pt x="14360" y="64220"/>
                </a:lnTo>
                <a:lnTo>
                  <a:pt x="14320" y="64230"/>
                </a:lnTo>
                <a:lnTo>
                  <a:pt x="14310" y="64230"/>
                </a:lnTo>
                <a:lnTo>
                  <a:pt x="14290" y="64220"/>
                </a:lnTo>
                <a:lnTo>
                  <a:pt x="14280" y="64220"/>
                </a:lnTo>
                <a:lnTo>
                  <a:pt x="14280" y="64210"/>
                </a:lnTo>
                <a:lnTo>
                  <a:pt x="14280" y="64200"/>
                </a:lnTo>
                <a:lnTo>
                  <a:pt x="14270" y="64190"/>
                </a:lnTo>
                <a:lnTo>
                  <a:pt x="14270" y="64180"/>
                </a:lnTo>
                <a:lnTo>
                  <a:pt x="14260" y="64170"/>
                </a:lnTo>
                <a:lnTo>
                  <a:pt x="14260" y="64160"/>
                </a:lnTo>
                <a:lnTo>
                  <a:pt x="14260" y="64150"/>
                </a:lnTo>
                <a:lnTo>
                  <a:pt x="14250" y="64150"/>
                </a:lnTo>
                <a:lnTo>
                  <a:pt x="14240" y="64140"/>
                </a:lnTo>
                <a:lnTo>
                  <a:pt x="14240" y="64130"/>
                </a:lnTo>
                <a:lnTo>
                  <a:pt x="14230" y="64120"/>
                </a:lnTo>
                <a:lnTo>
                  <a:pt x="14230" y="64110"/>
                </a:lnTo>
                <a:lnTo>
                  <a:pt x="14230" y="64100"/>
                </a:lnTo>
                <a:lnTo>
                  <a:pt x="14240" y="64100"/>
                </a:lnTo>
                <a:lnTo>
                  <a:pt x="14240" y="64080"/>
                </a:lnTo>
                <a:lnTo>
                  <a:pt x="14250" y="64080"/>
                </a:lnTo>
                <a:lnTo>
                  <a:pt x="14260" y="64080"/>
                </a:lnTo>
                <a:lnTo>
                  <a:pt x="14270" y="64070"/>
                </a:lnTo>
                <a:lnTo>
                  <a:pt x="14290" y="64050"/>
                </a:lnTo>
                <a:lnTo>
                  <a:pt x="14300" y="64040"/>
                </a:lnTo>
                <a:lnTo>
                  <a:pt x="14310" y="64040"/>
                </a:lnTo>
                <a:lnTo>
                  <a:pt x="14310" y="64030"/>
                </a:lnTo>
                <a:lnTo>
                  <a:pt x="14310" y="64020"/>
                </a:lnTo>
                <a:lnTo>
                  <a:pt x="14320" y="64020"/>
                </a:lnTo>
                <a:lnTo>
                  <a:pt x="14350" y="64010"/>
                </a:lnTo>
                <a:lnTo>
                  <a:pt x="14360" y="64000"/>
                </a:lnTo>
                <a:lnTo>
                  <a:pt x="14370" y="64000"/>
                </a:lnTo>
                <a:lnTo>
                  <a:pt x="14370" y="63990"/>
                </a:lnTo>
                <a:lnTo>
                  <a:pt x="14380" y="63990"/>
                </a:lnTo>
                <a:lnTo>
                  <a:pt x="14390" y="63980"/>
                </a:lnTo>
                <a:lnTo>
                  <a:pt x="14400" y="63980"/>
                </a:lnTo>
                <a:lnTo>
                  <a:pt x="14400" y="63970"/>
                </a:lnTo>
                <a:lnTo>
                  <a:pt x="14400" y="63940"/>
                </a:lnTo>
                <a:lnTo>
                  <a:pt x="14360" y="63930"/>
                </a:lnTo>
                <a:lnTo>
                  <a:pt x="14350" y="63940"/>
                </a:lnTo>
                <a:lnTo>
                  <a:pt x="14330" y="63940"/>
                </a:lnTo>
                <a:lnTo>
                  <a:pt x="14320" y="63950"/>
                </a:lnTo>
                <a:lnTo>
                  <a:pt x="14290" y="63960"/>
                </a:lnTo>
                <a:lnTo>
                  <a:pt x="14280" y="63960"/>
                </a:lnTo>
                <a:lnTo>
                  <a:pt x="14270" y="63960"/>
                </a:lnTo>
                <a:lnTo>
                  <a:pt x="14270" y="63950"/>
                </a:lnTo>
                <a:lnTo>
                  <a:pt x="14270" y="63930"/>
                </a:lnTo>
                <a:lnTo>
                  <a:pt x="14260" y="63930"/>
                </a:lnTo>
                <a:lnTo>
                  <a:pt x="14260" y="63920"/>
                </a:lnTo>
                <a:lnTo>
                  <a:pt x="14230" y="63910"/>
                </a:lnTo>
                <a:lnTo>
                  <a:pt x="14190" y="63890"/>
                </a:lnTo>
                <a:lnTo>
                  <a:pt x="14150" y="63890"/>
                </a:lnTo>
                <a:lnTo>
                  <a:pt x="14130" y="63880"/>
                </a:lnTo>
                <a:lnTo>
                  <a:pt x="14110" y="63880"/>
                </a:lnTo>
                <a:lnTo>
                  <a:pt x="14090" y="63880"/>
                </a:lnTo>
                <a:lnTo>
                  <a:pt x="14080" y="63880"/>
                </a:lnTo>
                <a:lnTo>
                  <a:pt x="14070" y="63880"/>
                </a:lnTo>
                <a:lnTo>
                  <a:pt x="14060" y="63870"/>
                </a:lnTo>
                <a:lnTo>
                  <a:pt x="14030" y="63860"/>
                </a:lnTo>
                <a:lnTo>
                  <a:pt x="14020" y="63850"/>
                </a:lnTo>
                <a:lnTo>
                  <a:pt x="14010" y="63840"/>
                </a:lnTo>
                <a:lnTo>
                  <a:pt x="14010" y="63830"/>
                </a:lnTo>
                <a:lnTo>
                  <a:pt x="14010" y="63820"/>
                </a:lnTo>
                <a:lnTo>
                  <a:pt x="14000" y="63790"/>
                </a:lnTo>
                <a:lnTo>
                  <a:pt x="14000" y="63780"/>
                </a:lnTo>
                <a:lnTo>
                  <a:pt x="14000" y="63770"/>
                </a:lnTo>
                <a:lnTo>
                  <a:pt x="13990" y="63770"/>
                </a:lnTo>
                <a:lnTo>
                  <a:pt x="13990" y="63760"/>
                </a:lnTo>
                <a:lnTo>
                  <a:pt x="13950" y="63770"/>
                </a:lnTo>
                <a:lnTo>
                  <a:pt x="13930" y="63780"/>
                </a:lnTo>
                <a:lnTo>
                  <a:pt x="13920" y="63790"/>
                </a:lnTo>
                <a:lnTo>
                  <a:pt x="13910" y="63790"/>
                </a:lnTo>
                <a:lnTo>
                  <a:pt x="13900" y="63790"/>
                </a:lnTo>
                <a:lnTo>
                  <a:pt x="13880" y="63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