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Smolensk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Smolensk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7090" y="52870"/>
                </a:moveTo>
                <a:lnTo>
                  <a:pt x="7100" y="52840"/>
                </a:lnTo>
                <a:lnTo>
                  <a:pt x="7110" y="52800"/>
                </a:lnTo>
                <a:lnTo>
                  <a:pt x="7110" y="52790"/>
                </a:lnTo>
                <a:lnTo>
                  <a:pt x="7120" y="52780"/>
                </a:lnTo>
                <a:lnTo>
                  <a:pt x="7120" y="52770"/>
                </a:lnTo>
                <a:lnTo>
                  <a:pt x="7130" y="52770"/>
                </a:lnTo>
                <a:lnTo>
                  <a:pt x="7130" y="52760"/>
                </a:lnTo>
                <a:lnTo>
                  <a:pt x="7140" y="52760"/>
                </a:lnTo>
                <a:lnTo>
                  <a:pt x="7140" y="52750"/>
                </a:lnTo>
                <a:lnTo>
                  <a:pt x="7150" y="52740"/>
                </a:lnTo>
                <a:lnTo>
                  <a:pt x="7160" y="52740"/>
                </a:lnTo>
                <a:lnTo>
                  <a:pt x="7170" y="52730"/>
                </a:lnTo>
                <a:lnTo>
                  <a:pt x="7170" y="52690"/>
                </a:lnTo>
                <a:lnTo>
                  <a:pt x="7180" y="52660"/>
                </a:lnTo>
                <a:lnTo>
                  <a:pt x="7260" y="52690"/>
                </a:lnTo>
                <a:lnTo>
                  <a:pt x="7270" y="52700"/>
                </a:lnTo>
                <a:lnTo>
                  <a:pt x="7270" y="52710"/>
                </a:lnTo>
                <a:lnTo>
                  <a:pt x="7280" y="52710"/>
                </a:lnTo>
                <a:lnTo>
                  <a:pt x="7290" y="52700"/>
                </a:lnTo>
                <a:lnTo>
                  <a:pt x="7310" y="52700"/>
                </a:lnTo>
                <a:lnTo>
                  <a:pt x="7320" y="52690"/>
                </a:lnTo>
                <a:lnTo>
                  <a:pt x="7330" y="52690"/>
                </a:lnTo>
                <a:lnTo>
                  <a:pt x="7340" y="52700"/>
                </a:lnTo>
                <a:lnTo>
                  <a:pt x="7340" y="52710"/>
                </a:lnTo>
                <a:lnTo>
                  <a:pt x="7350" y="52710"/>
                </a:lnTo>
                <a:lnTo>
                  <a:pt x="7360" y="52710"/>
                </a:lnTo>
                <a:lnTo>
                  <a:pt x="7360" y="52700"/>
                </a:lnTo>
                <a:lnTo>
                  <a:pt x="7370" y="52700"/>
                </a:lnTo>
                <a:lnTo>
                  <a:pt x="7400" y="52700"/>
                </a:lnTo>
                <a:lnTo>
                  <a:pt x="7410" y="52700"/>
                </a:lnTo>
                <a:lnTo>
                  <a:pt x="7410" y="52710"/>
                </a:lnTo>
                <a:lnTo>
                  <a:pt x="7420" y="52710"/>
                </a:lnTo>
                <a:lnTo>
                  <a:pt x="7430" y="52710"/>
                </a:lnTo>
                <a:lnTo>
                  <a:pt x="7440" y="52700"/>
                </a:lnTo>
                <a:lnTo>
                  <a:pt x="7470" y="52700"/>
                </a:lnTo>
                <a:lnTo>
                  <a:pt x="7510" y="52680"/>
                </a:lnTo>
                <a:lnTo>
                  <a:pt x="7530" y="52690"/>
                </a:lnTo>
                <a:lnTo>
                  <a:pt x="7580" y="52700"/>
                </a:lnTo>
                <a:lnTo>
                  <a:pt x="7610" y="52720"/>
                </a:lnTo>
                <a:lnTo>
                  <a:pt x="7620" y="52720"/>
                </a:lnTo>
                <a:lnTo>
                  <a:pt x="7630" y="52720"/>
                </a:lnTo>
                <a:lnTo>
                  <a:pt x="7630" y="52710"/>
                </a:lnTo>
                <a:lnTo>
                  <a:pt x="7650" y="52690"/>
                </a:lnTo>
                <a:lnTo>
                  <a:pt x="7650" y="52680"/>
                </a:lnTo>
                <a:lnTo>
                  <a:pt x="7660" y="52670"/>
                </a:lnTo>
                <a:lnTo>
                  <a:pt x="7680" y="52670"/>
                </a:lnTo>
                <a:lnTo>
                  <a:pt x="7690" y="52670"/>
                </a:lnTo>
                <a:lnTo>
                  <a:pt x="7710" y="52660"/>
                </a:lnTo>
                <a:lnTo>
                  <a:pt x="7720" y="52660"/>
                </a:lnTo>
                <a:lnTo>
                  <a:pt x="7730" y="52660"/>
                </a:lnTo>
                <a:lnTo>
                  <a:pt x="7770" y="52680"/>
                </a:lnTo>
                <a:lnTo>
                  <a:pt x="7780" y="52690"/>
                </a:lnTo>
                <a:lnTo>
                  <a:pt x="7790" y="52700"/>
                </a:lnTo>
                <a:lnTo>
                  <a:pt x="7800" y="52710"/>
                </a:lnTo>
                <a:lnTo>
                  <a:pt x="7830" y="52730"/>
                </a:lnTo>
                <a:lnTo>
                  <a:pt x="7830" y="52740"/>
                </a:lnTo>
                <a:lnTo>
                  <a:pt x="7820" y="52740"/>
                </a:lnTo>
                <a:lnTo>
                  <a:pt x="7810" y="52740"/>
                </a:lnTo>
                <a:lnTo>
                  <a:pt x="7800" y="52750"/>
                </a:lnTo>
                <a:lnTo>
                  <a:pt x="7800" y="52760"/>
                </a:lnTo>
                <a:lnTo>
                  <a:pt x="7800" y="52780"/>
                </a:lnTo>
                <a:lnTo>
                  <a:pt x="7810" y="52780"/>
                </a:lnTo>
                <a:lnTo>
                  <a:pt x="7820" y="52780"/>
                </a:lnTo>
                <a:lnTo>
                  <a:pt x="7820" y="52770"/>
                </a:lnTo>
                <a:lnTo>
                  <a:pt x="7830" y="52760"/>
                </a:lnTo>
                <a:lnTo>
                  <a:pt x="7860" y="52760"/>
                </a:lnTo>
                <a:lnTo>
                  <a:pt x="7870" y="52750"/>
                </a:lnTo>
                <a:lnTo>
                  <a:pt x="7890" y="52750"/>
                </a:lnTo>
                <a:lnTo>
                  <a:pt x="7900" y="52760"/>
                </a:lnTo>
                <a:lnTo>
                  <a:pt x="7910" y="52770"/>
                </a:lnTo>
                <a:lnTo>
                  <a:pt x="7920" y="52760"/>
                </a:lnTo>
                <a:lnTo>
                  <a:pt x="7930" y="52760"/>
                </a:lnTo>
                <a:lnTo>
                  <a:pt x="7940" y="52760"/>
                </a:lnTo>
                <a:lnTo>
                  <a:pt x="7950" y="52760"/>
                </a:lnTo>
                <a:lnTo>
                  <a:pt x="7960" y="52750"/>
                </a:lnTo>
                <a:lnTo>
                  <a:pt x="7960" y="52740"/>
                </a:lnTo>
                <a:lnTo>
                  <a:pt x="7970" y="52730"/>
                </a:lnTo>
                <a:lnTo>
                  <a:pt x="7980" y="52720"/>
                </a:lnTo>
                <a:lnTo>
                  <a:pt x="7990" y="52720"/>
                </a:lnTo>
                <a:lnTo>
                  <a:pt x="8010" y="52730"/>
                </a:lnTo>
                <a:lnTo>
                  <a:pt x="8020" y="52740"/>
                </a:lnTo>
                <a:lnTo>
                  <a:pt x="8030" y="52740"/>
                </a:lnTo>
                <a:lnTo>
                  <a:pt x="8050" y="52750"/>
                </a:lnTo>
                <a:lnTo>
                  <a:pt x="8060" y="52750"/>
                </a:lnTo>
                <a:lnTo>
                  <a:pt x="8070" y="52740"/>
                </a:lnTo>
                <a:lnTo>
                  <a:pt x="8080" y="52730"/>
                </a:lnTo>
                <a:lnTo>
                  <a:pt x="8090" y="52730"/>
                </a:lnTo>
                <a:lnTo>
                  <a:pt x="8110" y="52770"/>
                </a:lnTo>
                <a:lnTo>
                  <a:pt x="8120" y="52780"/>
                </a:lnTo>
                <a:lnTo>
                  <a:pt x="8130" y="52780"/>
                </a:lnTo>
                <a:lnTo>
                  <a:pt x="8130" y="52770"/>
                </a:lnTo>
                <a:lnTo>
                  <a:pt x="8140" y="52760"/>
                </a:lnTo>
                <a:lnTo>
                  <a:pt x="8150" y="52760"/>
                </a:lnTo>
                <a:lnTo>
                  <a:pt x="8160" y="52770"/>
                </a:lnTo>
                <a:lnTo>
                  <a:pt x="8190" y="52750"/>
                </a:lnTo>
                <a:lnTo>
                  <a:pt x="8210" y="52750"/>
                </a:lnTo>
                <a:lnTo>
                  <a:pt x="8220" y="52750"/>
                </a:lnTo>
                <a:lnTo>
                  <a:pt x="8230" y="52750"/>
                </a:lnTo>
                <a:lnTo>
                  <a:pt x="8240" y="52750"/>
                </a:lnTo>
                <a:lnTo>
                  <a:pt x="8250" y="52760"/>
                </a:lnTo>
                <a:lnTo>
                  <a:pt x="8250" y="52770"/>
                </a:lnTo>
                <a:lnTo>
                  <a:pt x="8290" y="52780"/>
                </a:lnTo>
                <a:lnTo>
                  <a:pt x="8300" y="52770"/>
                </a:lnTo>
                <a:lnTo>
                  <a:pt x="8310" y="52770"/>
                </a:lnTo>
                <a:lnTo>
                  <a:pt x="8310" y="52780"/>
                </a:lnTo>
                <a:lnTo>
                  <a:pt x="8320" y="52790"/>
                </a:lnTo>
                <a:lnTo>
                  <a:pt x="8360" y="52810"/>
                </a:lnTo>
                <a:lnTo>
                  <a:pt x="8370" y="52810"/>
                </a:lnTo>
                <a:lnTo>
                  <a:pt x="8380" y="52800"/>
                </a:lnTo>
                <a:lnTo>
                  <a:pt x="8380" y="52790"/>
                </a:lnTo>
                <a:lnTo>
                  <a:pt x="8390" y="52780"/>
                </a:lnTo>
                <a:lnTo>
                  <a:pt x="8410" y="52790"/>
                </a:lnTo>
                <a:lnTo>
                  <a:pt x="8420" y="52790"/>
                </a:lnTo>
                <a:lnTo>
                  <a:pt x="8440" y="52790"/>
                </a:lnTo>
                <a:lnTo>
                  <a:pt x="8450" y="52780"/>
                </a:lnTo>
                <a:lnTo>
                  <a:pt x="8490" y="52800"/>
                </a:lnTo>
                <a:lnTo>
                  <a:pt x="8500" y="52800"/>
                </a:lnTo>
                <a:lnTo>
                  <a:pt x="8510" y="52790"/>
                </a:lnTo>
                <a:lnTo>
                  <a:pt x="8520" y="52790"/>
                </a:lnTo>
                <a:lnTo>
                  <a:pt x="8520" y="52780"/>
                </a:lnTo>
                <a:lnTo>
                  <a:pt x="8530" y="52770"/>
                </a:lnTo>
                <a:lnTo>
                  <a:pt x="8530" y="52760"/>
                </a:lnTo>
                <a:lnTo>
                  <a:pt x="8530" y="52750"/>
                </a:lnTo>
                <a:lnTo>
                  <a:pt x="8530" y="52740"/>
                </a:lnTo>
                <a:lnTo>
                  <a:pt x="8540" y="52740"/>
                </a:lnTo>
                <a:lnTo>
                  <a:pt x="8590" y="52720"/>
                </a:lnTo>
                <a:lnTo>
                  <a:pt x="8600" y="52720"/>
                </a:lnTo>
                <a:lnTo>
                  <a:pt x="8630" y="52730"/>
                </a:lnTo>
                <a:lnTo>
                  <a:pt x="8640" y="52730"/>
                </a:lnTo>
                <a:lnTo>
                  <a:pt x="8650" y="52720"/>
                </a:lnTo>
                <a:lnTo>
                  <a:pt x="8660" y="52710"/>
                </a:lnTo>
                <a:lnTo>
                  <a:pt x="8660" y="52700"/>
                </a:lnTo>
                <a:lnTo>
                  <a:pt x="8700" y="52680"/>
                </a:lnTo>
                <a:lnTo>
                  <a:pt x="8720" y="52670"/>
                </a:lnTo>
                <a:lnTo>
                  <a:pt x="8730" y="52650"/>
                </a:lnTo>
                <a:lnTo>
                  <a:pt x="8740" y="52640"/>
                </a:lnTo>
                <a:lnTo>
                  <a:pt x="8750" y="52620"/>
                </a:lnTo>
                <a:lnTo>
                  <a:pt x="8760" y="52620"/>
                </a:lnTo>
                <a:lnTo>
                  <a:pt x="8760" y="52610"/>
                </a:lnTo>
                <a:lnTo>
                  <a:pt x="8760" y="52600"/>
                </a:lnTo>
                <a:lnTo>
                  <a:pt x="8770" y="52600"/>
                </a:lnTo>
                <a:lnTo>
                  <a:pt x="8800" y="52580"/>
                </a:lnTo>
                <a:lnTo>
                  <a:pt x="8810" y="52570"/>
                </a:lnTo>
                <a:lnTo>
                  <a:pt x="8820" y="52550"/>
                </a:lnTo>
                <a:lnTo>
                  <a:pt x="8820" y="52520"/>
                </a:lnTo>
                <a:lnTo>
                  <a:pt x="8830" y="52510"/>
                </a:lnTo>
                <a:lnTo>
                  <a:pt x="8830" y="52500"/>
                </a:lnTo>
                <a:lnTo>
                  <a:pt x="8820" y="52490"/>
                </a:lnTo>
                <a:lnTo>
                  <a:pt x="8810" y="52480"/>
                </a:lnTo>
                <a:lnTo>
                  <a:pt x="8810" y="52470"/>
                </a:lnTo>
                <a:lnTo>
                  <a:pt x="8820" y="52460"/>
                </a:lnTo>
                <a:lnTo>
                  <a:pt x="8840" y="52460"/>
                </a:lnTo>
                <a:lnTo>
                  <a:pt x="8860" y="52460"/>
                </a:lnTo>
                <a:lnTo>
                  <a:pt x="8910" y="52480"/>
                </a:lnTo>
                <a:lnTo>
                  <a:pt x="8920" y="52480"/>
                </a:lnTo>
                <a:lnTo>
                  <a:pt x="8930" y="52470"/>
                </a:lnTo>
                <a:lnTo>
                  <a:pt x="8930" y="52460"/>
                </a:lnTo>
                <a:lnTo>
                  <a:pt x="8920" y="52440"/>
                </a:lnTo>
                <a:lnTo>
                  <a:pt x="8920" y="52430"/>
                </a:lnTo>
                <a:lnTo>
                  <a:pt x="8920" y="52410"/>
                </a:lnTo>
                <a:lnTo>
                  <a:pt x="8930" y="52390"/>
                </a:lnTo>
                <a:lnTo>
                  <a:pt x="8950" y="52360"/>
                </a:lnTo>
                <a:lnTo>
                  <a:pt x="8960" y="52350"/>
                </a:lnTo>
                <a:lnTo>
                  <a:pt x="8960" y="52340"/>
                </a:lnTo>
                <a:lnTo>
                  <a:pt x="8960" y="52330"/>
                </a:lnTo>
                <a:lnTo>
                  <a:pt x="8960" y="52320"/>
                </a:lnTo>
                <a:lnTo>
                  <a:pt x="8970" y="52320"/>
                </a:lnTo>
                <a:lnTo>
                  <a:pt x="8980" y="52320"/>
                </a:lnTo>
                <a:lnTo>
                  <a:pt x="9010" y="52340"/>
                </a:lnTo>
                <a:lnTo>
                  <a:pt x="9080" y="52340"/>
                </a:lnTo>
                <a:lnTo>
                  <a:pt x="9100" y="52330"/>
                </a:lnTo>
                <a:lnTo>
                  <a:pt x="9150" y="52320"/>
                </a:lnTo>
                <a:lnTo>
                  <a:pt x="9170" y="52320"/>
                </a:lnTo>
                <a:lnTo>
                  <a:pt x="9180" y="52320"/>
                </a:lnTo>
                <a:lnTo>
                  <a:pt x="9190" y="52330"/>
                </a:lnTo>
                <a:lnTo>
                  <a:pt x="9200" y="52340"/>
                </a:lnTo>
                <a:lnTo>
                  <a:pt x="9200" y="52350"/>
                </a:lnTo>
                <a:lnTo>
                  <a:pt x="9210" y="52360"/>
                </a:lnTo>
                <a:lnTo>
                  <a:pt x="9210" y="52370"/>
                </a:lnTo>
                <a:lnTo>
                  <a:pt x="9220" y="52390"/>
                </a:lnTo>
                <a:lnTo>
                  <a:pt x="9220" y="52400"/>
                </a:lnTo>
                <a:lnTo>
                  <a:pt x="9230" y="52400"/>
                </a:lnTo>
                <a:lnTo>
                  <a:pt x="9240" y="52400"/>
                </a:lnTo>
                <a:lnTo>
                  <a:pt x="9250" y="52390"/>
                </a:lnTo>
                <a:lnTo>
                  <a:pt x="9260" y="52380"/>
                </a:lnTo>
                <a:lnTo>
                  <a:pt x="9280" y="52390"/>
                </a:lnTo>
                <a:lnTo>
                  <a:pt x="9290" y="52410"/>
                </a:lnTo>
                <a:lnTo>
                  <a:pt x="9350" y="52440"/>
                </a:lnTo>
                <a:lnTo>
                  <a:pt x="9370" y="52460"/>
                </a:lnTo>
                <a:lnTo>
                  <a:pt x="9420" y="52490"/>
                </a:lnTo>
                <a:lnTo>
                  <a:pt x="9440" y="52490"/>
                </a:lnTo>
                <a:lnTo>
                  <a:pt x="9450" y="52490"/>
                </a:lnTo>
                <a:lnTo>
                  <a:pt x="9460" y="52480"/>
                </a:lnTo>
                <a:lnTo>
                  <a:pt x="9470" y="52470"/>
                </a:lnTo>
                <a:lnTo>
                  <a:pt x="9490" y="52440"/>
                </a:lnTo>
                <a:lnTo>
                  <a:pt x="9510" y="52440"/>
                </a:lnTo>
                <a:lnTo>
                  <a:pt x="9510" y="52430"/>
                </a:lnTo>
                <a:lnTo>
                  <a:pt x="9520" y="52440"/>
                </a:lnTo>
                <a:lnTo>
                  <a:pt x="9540" y="52450"/>
                </a:lnTo>
                <a:lnTo>
                  <a:pt x="9550" y="52450"/>
                </a:lnTo>
                <a:lnTo>
                  <a:pt x="9680" y="52420"/>
                </a:lnTo>
                <a:lnTo>
                  <a:pt x="9690" y="52420"/>
                </a:lnTo>
                <a:lnTo>
                  <a:pt x="9710" y="52440"/>
                </a:lnTo>
                <a:lnTo>
                  <a:pt x="9720" y="52450"/>
                </a:lnTo>
                <a:lnTo>
                  <a:pt x="9730" y="52450"/>
                </a:lnTo>
                <a:lnTo>
                  <a:pt x="9770" y="52460"/>
                </a:lnTo>
                <a:lnTo>
                  <a:pt x="9790" y="52470"/>
                </a:lnTo>
                <a:lnTo>
                  <a:pt x="9790" y="52480"/>
                </a:lnTo>
                <a:lnTo>
                  <a:pt x="9790" y="52490"/>
                </a:lnTo>
                <a:lnTo>
                  <a:pt x="9790" y="52500"/>
                </a:lnTo>
                <a:lnTo>
                  <a:pt x="9790" y="52510"/>
                </a:lnTo>
                <a:lnTo>
                  <a:pt x="9800" y="52510"/>
                </a:lnTo>
                <a:lnTo>
                  <a:pt x="9800" y="52500"/>
                </a:lnTo>
                <a:lnTo>
                  <a:pt x="9810" y="52490"/>
                </a:lnTo>
                <a:lnTo>
                  <a:pt x="9810" y="52500"/>
                </a:lnTo>
                <a:lnTo>
                  <a:pt x="9810" y="52510"/>
                </a:lnTo>
                <a:lnTo>
                  <a:pt x="9810" y="52520"/>
                </a:lnTo>
                <a:lnTo>
                  <a:pt x="9810" y="52530"/>
                </a:lnTo>
                <a:lnTo>
                  <a:pt x="9810" y="52540"/>
                </a:lnTo>
                <a:lnTo>
                  <a:pt x="9820" y="52550"/>
                </a:lnTo>
                <a:lnTo>
                  <a:pt x="9830" y="52560"/>
                </a:lnTo>
                <a:lnTo>
                  <a:pt x="9840" y="52570"/>
                </a:lnTo>
                <a:lnTo>
                  <a:pt x="9840" y="52580"/>
                </a:lnTo>
                <a:lnTo>
                  <a:pt x="9840" y="52590"/>
                </a:lnTo>
                <a:lnTo>
                  <a:pt x="9850" y="52590"/>
                </a:lnTo>
                <a:lnTo>
                  <a:pt x="9850" y="52600"/>
                </a:lnTo>
                <a:lnTo>
                  <a:pt x="9850" y="52610"/>
                </a:lnTo>
                <a:lnTo>
                  <a:pt x="9850" y="52620"/>
                </a:lnTo>
                <a:lnTo>
                  <a:pt x="9870" y="52630"/>
                </a:lnTo>
                <a:lnTo>
                  <a:pt x="9880" y="52640"/>
                </a:lnTo>
                <a:lnTo>
                  <a:pt x="9880" y="52650"/>
                </a:lnTo>
                <a:lnTo>
                  <a:pt x="9870" y="52660"/>
                </a:lnTo>
                <a:lnTo>
                  <a:pt x="9870" y="52670"/>
                </a:lnTo>
                <a:lnTo>
                  <a:pt x="9870" y="52680"/>
                </a:lnTo>
                <a:lnTo>
                  <a:pt x="9870" y="52690"/>
                </a:lnTo>
                <a:lnTo>
                  <a:pt x="9870" y="52700"/>
                </a:lnTo>
                <a:lnTo>
                  <a:pt x="9860" y="52700"/>
                </a:lnTo>
                <a:lnTo>
                  <a:pt x="9850" y="52700"/>
                </a:lnTo>
                <a:lnTo>
                  <a:pt x="9850" y="52710"/>
                </a:lnTo>
                <a:lnTo>
                  <a:pt x="9850" y="52720"/>
                </a:lnTo>
                <a:lnTo>
                  <a:pt x="9850" y="52730"/>
                </a:lnTo>
                <a:lnTo>
                  <a:pt x="9860" y="52730"/>
                </a:lnTo>
                <a:lnTo>
                  <a:pt x="9870" y="52740"/>
                </a:lnTo>
                <a:lnTo>
                  <a:pt x="9870" y="52770"/>
                </a:lnTo>
                <a:lnTo>
                  <a:pt x="9880" y="52780"/>
                </a:lnTo>
                <a:lnTo>
                  <a:pt x="9880" y="52790"/>
                </a:lnTo>
                <a:lnTo>
                  <a:pt x="9890" y="52790"/>
                </a:lnTo>
                <a:lnTo>
                  <a:pt x="9890" y="52800"/>
                </a:lnTo>
                <a:lnTo>
                  <a:pt x="9900" y="52820"/>
                </a:lnTo>
                <a:lnTo>
                  <a:pt x="9900" y="52830"/>
                </a:lnTo>
                <a:lnTo>
                  <a:pt x="9910" y="52830"/>
                </a:lnTo>
                <a:lnTo>
                  <a:pt x="9910" y="52860"/>
                </a:lnTo>
                <a:lnTo>
                  <a:pt x="9900" y="52870"/>
                </a:lnTo>
                <a:lnTo>
                  <a:pt x="9900" y="52880"/>
                </a:lnTo>
                <a:lnTo>
                  <a:pt x="9890" y="52890"/>
                </a:lnTo>
                <a:lnTo>
                  <a:pt x="9870" y="52890"/>
                </a:lnTo>
                <a:lnTo>
                  <a:pt x="9850" y="52880"/>
                </a:lnTo>
                <a:lnTo>
                  <a:pt x="9840" y="52880"/>
                </a:lnTo>
                <a:lnTo>
                  <a:pt x="9830" y="52890"/>
                </a:lnTo>
                <a:lnTo>
                  <a:pt x="9830" y="52900"/>
                </a:lnTo>
                <a:lnTo>
                  <a:pt x="9840" y="52900"/>
                </a:lnTo>
                <a:lnTo>
                  <a:pt x="9840" y="52910"/>
                </a:lnTo>
                <a:lnTo>
                  <a:pt x="9850" y="52910"/>
                </a:lnTo>
                <a:lnTo>
                  <a:pt x="9850" y="52920"/>
                </a:lnTo>
                <a:lnTo>
                  <a:pt x="9860" y="52930"/>
                </a:lnTo>
                <a:lnTo>
                  <a:pt x="9860" y="52960"/>
                </a:lnTo>
                <a:lnTo>
                  <a:pt x="9860" y="52970"/>
                </a:lnTo>
                <a:lnTo>
                  <a:pt x="9850" y="52970"/>
                </a:lnTo>
                <a:lnTo>
                  <a:pt x="9850" y="52980"/>
                </a:lnTo>
                <a:lnTo>
                  <a:pt x="9840" y="52990"/>
                </a:lnTo>
                <a:lnTo>
                  <a:pt x="9840" y="53000"/>
                </a:lnTo>
                <a:lnTo>
                  <a:pt x="9850" y="53010"/>
                </a:lnTo>
                <a:lnTo>
                  <a:pt x="9850" y="53020"/>
                </a:lnTo>
                <a:lnTo>
                  <a:pt x="9850" y="53030"/>
                </a:lnTo>
                <a:lnTo>
                  <a:pt x="9850" y="53050"/>
                </a:lnTo>
                <a:lnTo>
                  <a:pt x="9840" y="53090"/>
                </a:lnTo>
                <a:lnTo>
                  <a:pt x="9840" y="53100"/>
                </a:lnTo>
                <a:lnTo>
                  <a:pt x="9840" y="53120"/>
                </a:lnTo>
                <a:lnTo>
                  <a:pt x="9840" y="53130"/>
                </a:lnTo>
                <a:lnTo>
                  <a:pt x="9840" y="53140"/>
                </a:lnTo>
                <a:lnTo>
                  <a:pt x="9840" y="53150"/>
                </a:lnTo>
                <a:lnTo>
                  <a:pt x="9840" y="53170"/>
                </a:lnTo>
                <a:lnTo>
                  <a:pt x="9840" y="53180"/>
                </a:lnTo>
                <a:lnTo>
                  <a:pt x="9870" y="53220"/>
                </a:lnTo>
                <a:lnTo>
                  <a:pt x="9890" y="53250"/>
                </a:lnTo>
                <a:lnTo>
                  <a:pt x="9870" y="53280"/>
                </a:lnTo>
                <a:lnTo>
                  <a:pt x="9870" y="53290"/>
                </a:lnTo>
                <a:lnTo>
                  <a:pt x="9860" y="53290"/>
                </a:lnTo>
                <a:lnTo>
                  <a:pt x="9850" y="53300"/>
                </a:lnTo>
                <a:lnTo>
                  <a:pt x="9840" y="53300"/>
                </a:lnTo>
                <a:lnTo>
                  <a:pt x="9850" y="53310"/>
                </a:lnTo>
                <a:lnTo>
                  <a:pt x="9850" y="53320"/>
                </a:lnTo>
                <a:lnTo>
                  <a:pt x="9850" y="53330"/>
                </a:lnTo>
                <a:lnTo>
                  <a:pt x="9850" y="53340"/>
                </a:lnTo>
                <a:lnTo>
                  <a:pt x="9840" y="53340"/>
                </a:lnTo>
                <a:lnTo>
                  <a:pt x="9830" y="53340"/>
                </a:lnTo>
                <a:lnTo>
                  <a:pt x="9830" y="53350"/>
                </a:lnTo>
                <a:lnTo>
                  <a:pt x="9830" y="53360"/>
                </a:lnTo>
                <a:lnTo>
                  <a:pt x="9840" y="53370"/>
                </a:lnTo>
                <a:lnTo>
                  <a:pt x="9830" y="53380"/>
                </a:lnTo>
                <a:lnTo>
                  <a:pt x="9830" y="53390"/>
                </a:lnTo>
                <a:lnTo>
                  <a:pt x="9810" y="53440"/>
                </a:lnTo>
                <a:lnTo>
                  <a:pt x="9800" y="53440"/>
                </a:lnTo>
                <a:lnTo>
                  <a:pt x="9800" y="53450"/>
                </a:lnTo>
                <a:lnTo>
                  <a:pt x="9750" y="53480"/>
                </a:lnTo>
                <a:lnTo>
                  <a:pt x="9740" y="53490"/>
                </a:lnTo>
                <a:lnTo>
                  <a:pt x="9730" y="53500"/>
                </a:lnTo>
                <a:lnTo>
                  <a:pt x="9730" y="53510"/>
                </a:lnTo>
                <a:lnTo>
                  <a:pt x="9750" y="53520"/>
                </a:lnTo>
                <a:lnTo>
                  <a:pt x="9750" y="53530"/>
                </a:lnTo>
                <a:lnTo>
                  <a:pt x="9750" y="53540"/>
                </a:lnTo>
                <a:lnTo>
                  <a:pt x="9740" y="53550"/>
                </a:lnTo>
                <a:lnTo>
                  <a:pt x="9700" y="53550"/>
                </a:lnTo>
                <a:lnTo>
                  <a:pt x="9690" y="53560"/>
                </a:lnTo>
                <a:lnTo>
                  <a:pt x="9690" y="53570"/>
                </a:lnTo>
                <a:lnTo>
                  <a:pt x="9690" y="53580"/>
                </a:lnTo>
                <a:lnTo>
                  <a:pt x="9680" y="53580"/>
                </a:lnTo>
                <a:lnTo>
                  <a:pt x="9670" y="53590"/>
                </a:lnTo>
                <a:lnTo>
                  <a:pt x="9670" y="53600"/>
                </a:lnTo>
                <a:lnTo>
                  <a:pt x="9660" y="53630"/>
                </a:lnTo>
                <a:lnTo>
                  <a:pt x="9650" y="53640"/>
                </a:lnTo>
                <a:lnTo>
                  <a:pt x="9630" y="53630"/>
                </a:lnTo>
                <a:lnTo>
                  <a:pt x="9620" y="53620"/>
                </a:lnTo>
                <a:lnTo>
                  <a:pt x="9580" y="53630"/>
                </a:lnTo>
                <a:lnTo>
                  <a:pt x="9570" y="53630"/>
                </a:lnTo>
                <a:lnTo>
                  <a:pt x="9570" y="53640"/>
                </a:lnTo>
                <a:lnTo>
                  <a:pt x="9570" y="53650"/>
                </a:lnTo>
                <a:lnTo>
                  <a:pt x="9570" y="53660"/>
                </a:lnTo>
                <a:lnTo>
                  <a:pt x="9570" y="53670"/>
                </a:lnTo>
                <a:lnTo>
                  <a:pt x="9570" y="53680"/>
                </a:lnTo>
                <a:lnTo>
                  <a:pt x="9570" y="53690"/>
                </a:lnTo>
                <a:lnTo>
                  <a:pt x="9560" y="53700"/>
                </a:lnTo>
                <a:lnTo>
                  <a:pt x="9560" y="53710"/>
                </a:lnTo>
                <a:lnTo>
                  <a:pt x="9570" y="53710"/>
                </a:lnTo>
                <a:lnTo>
                  <a:pt x="9570" y="53720"/>
                </a:lnTo>
                <a:lnTo>
                  <a:pt x="9580" y="53730"/>
                </a:lnTo>
                <a:lnTo>
                  <a:pt x="9590" y="53740"/>
                </a:lnTo>
                <a:lnTo>
                  <a:pt x="9600" y="53740"/>
                </a:lnTo>
                <a:lnTo>
                  <a:pt x="9610" y="53750"/>
                </a:lnTo>
                <a:lnTo>
                  <a:pt x="9610" y="53760"/>
                </a:lnTo>
                <a:lnTo>
                  <a:pt x="9600" y="53760"/>
                </a:lnTo>
                <a:lnTo>
                  <a:pt x="9590" y="53770"/>
                </a:lnTo>
                <a:lnTo>
                  <a:pt x="9570" y="53790"/>
                </a:lnTo>
                <a:lnTo>
                  <a:pt x="9560" y="53800"/>
                </a:lnTo>
                <a:lnTo>
                  <a:pt x="9550" y="53820"/>
                </a:lnTo>
                <a:lnTo>
                  <a:pt x="9540" y="53820"/>
                </a:lnTo>
                <a:lnTo>
                  <a:pt x="9510" y="53830"/>
                </a:lnTo>
                <a:lnTo>
                  <a:pt x="9500" y="53840"/>
                </a:lnTo>
                <a:lnTo>
                  <a:pt x="9470" y="53850"/>
                </a:lnTo>
                <a:lnTo>
                  <a:pt x="9450" y="53870"/>
                </a:lnTo>
                <a:lnTo>
                  <a:pt x="9440" y="53870"/>
                </a:lnTo>
                <a:lnTo>
                  <a:pt x="9420" y="53870"/>
                </a:lnTo>
                <a:lnTo>
                  <a:pt x="9410" y="53870"/>
                </a:lnTo>
                <a:lnTo>
                  <a:pt x="9400" y="53860"/>
                </a:lnTo>
                <a:lnTo>
                  <a:pt x="9390" y="53860"/>
                </a:lnTo>
                <a:lnTo>
                  <a:pt x="9350" y="53860"/>
                </a:lnTo>
                <a:lnTo>
                  <a:pt x="9330" y="53850"/>
                </a:lnTo>
                <a:lnTo>
                  <a:pt x="9320" y="53850"/>
                </a:lnTo>
                <a:lnTo>
                  <a:pt x="9290" y="53850"/>
                </a:lnTo>
                <a:lnTo>
                  <a:pt x="9280" y="53860"/>
                </a:lnTo>
                <a:lnTo>
                  <a:pt x="9290" y="53860"/>
                </a:lnTo>
                <a:lnTo>
                  <a:pt x="9320" y="53870"/>
                </a:lnTo>
                <a:lnTo>
                  <a:pt x="9330" y="53880"/>
                </a:lnTo>
                <a:lnTo>
                  <a:pt x="9340" y="53890"/>
                </a:lnTo>
                <a:lnTo>
                  <a:pt x="9340" y="53900"/>
                </a:lnTo>
                <a:lnTo>
                  <a:pt x="9340" y="53910"/>
                </a:lnTo>
                <a:lnTo>
                  <a:pt x="9330" y="53920"/>
                </a:lnTo>
                <a:lnTo>
                  <a:pt x="9330" y="53930"/>
                </a:lnTo>
                <a:lnTo>
                  <a:pt x="9330" y="53940"/>
                </a:lnTo>
                <a:lnTo>
                  <a:pt x="9320" y="53950"/>
                </a:lnTo>
                <a:lnTo>
                  <a:pt x="9320" y="53960"/>
                </a:lnTo>
                <a:lnTo>
                  <a:pt x="9320" y="53970"/>
                </a:lnTo>
                <a:lnTo>
                  <a:pt x="9320" y="53980"/>
                </a:lnTo>
                <a:lnTo>
                  <a:pt x="9310" y="54020"/>
                </a:lnTo>
                <a:lnTo>
                  <a:pt x="9310" y="54030"/>
                </a:lnTo>
                <a:lnTo>
                  <a:pt x="9300" y="54040"/>
                </a:lnTo>
                <a:lnTo>
                  <a:pt x="9280" y="54050"/>
                </a:lnTo>
                <a:lnTo>
                  <a:pt x="9270" y="54050"/>
                </a:lnTo>
                <a:lnTo>
                  <a:pt x="9270" y="54060"/>
                </a:lnTo>
                <a:lnTo>
                  <a:pt x="9290" y="54090"/>
                </a:lnTo>
                <a:lnTo>
                  <a:pt x="9290" y="54100"/>
                </a:lnTo>
                <a:lnTo>
                  <a:pt x="9290" y="54110"/>
                </a:lnTo>
                <a:lnTo>
                  <a:pt x="9280" y="54120"/>
                </a:lnTo>
                <a:lnTo>
                  <a:pt x="9270" y="54130"/>
                </a:lnTo>
                <a:lnTo>
                  <a:pt x="9260" y="54140"/>
                </a:lnTo>
                <a:lnTo>
                  <a:pt x="9250" y="54130"/>
                </a:lnTo>
                <a:lnTo>
                  <a:pt x="9240" y="54130"/>
                </a:lnTo>
                <a:lnTo>
                  <a:pt x="9230" y="54130"/>
                </a:lnTo>
                <a:lnTo>
                  <a:pt x="9160" y="54050"/>
                </a:lnTo>
                <a:lnTo>
                  <a:pt x="9120" y="54010"/>
                </a:lnTo>
                <a:lnTo>
                  <a:pt x="9100" y="54000"/>
                </a:lnTo>
                <a:lnTo>
                  <a:pt x="9090" y="54000"/>
                </a:lnTo>
                <a:lnTo>
                  <a:pt x="9080" y="54000"/>
                </a:lnTo>
                <a:lnTo>
                  <a:pt x="9060" y="53990"/>
                </a:lnTo>
                <a:lnTo>
                  <a:pt x="9040" y="53990"/>
                </a:lnTo>
                <a:lnTo>
                  <a:pt x="8990" y="53970"/>
                </a:lnTo>
                <a:lnTo>
                  <a:pt x="8980" y="53970"/>
                </a:lnTo>
                <a:lnTo>
                  <a:pt x="8960" y="53990"/>
                </a:lnTo>
                <a:lnTo>
                  <a:pt x="8950" y="53990"/>
                </a:lnTo>
                <a:lnTo>
                  <a:pt x="8930" y="53990"/>
                </a:lnTo>
                <a:lnTo>
                  <a:pt x="8930" y="53980"/>
                </a:lnTo>
                <a:lnTo>
                  <a:pt x="8920" y="53980"/>
                </a:lnTo>
                <a:lnTo>
                  <a:pt x="8910" y="53990"/>
                </a:lnTo>
                <a:lnTo>
                  <a:pt x="8900" y="53990"/>
                </a:lnTo>
                <a:lnTo>
                  <a:pt x="8890" y="53990"/>
                </a:lnTo>
                <a:lnTo>
                  <a:pt x="8860" y="53980"/>
                </a:lnTo>
                <a:lnTo>
                  <a:pt x="8860" y="53990"/>
                </a:lnTo>
                <a:lnTo>
                  <a:pt x="8850" y="54000"/>
                </a:lnTo>
                <a:lnTo>
                  <a:pt x="8840" y="54000"/>
                </a:lnTo>
                <a:lnTo>
                  <a:pt x="8830" y="54040"/>
                </a:lnTo>
                <a:lnTo>
                  <a:pt x="8820" y="54050"/>
                </a:lnTo>
                <a:lnTo>
                  <a:pt x="8820" y="54060"/>
                </a:lnTo>
                <a:lnTo>
                  <a:pt x="8800" y="54070"/>
                </a:lnTo>
                <a:lnTo>
                  <a:pt x="8800" y="54080"/>
                </a:lnTo>
                <a:lnTo>
                  <a:pt x="8810" y="54090"/>
                </a:lnTo>
                <a:lnTo>
                  <a:pt x="8820" y="54090"/>
                </a:lnTo>
                <a:lnTo>
                  <a:pt x="8820" y="54100"/>
                </a:lnTo>
                <a:lnTo>
                  <a:pt x="8820" y="54110"/>
                </a:lnTo>
                <a:lnTo>
                  <a:pt x="8800" y="54130"/>
                </a:lnTo>
                <a:lnTo>
                  <a:pt x="8800" y="54140"/>
                </a:lnTo>
                <a:lnTo>
                  <a:pt x="8800" y="54150"/>
                </a:lnTo>
                <a:lnTo>
                  <a:pt x="8790" y="54150"/>
                </a:lnTo>
                <a:lnTo>
                  <a:pt x="8800" y="54160"/>
                </a:lnTo>
                <a:lnTo>
                  <a:pt x="8800" y="54170"/>
                </a:lnTo>
                <a:lnTo>
                  <a:pt x="8790" y="54170"/>
                </a:lnTo>
                <a:lnTo>
                  <a:pt x="8790" y="54180"/>
                </a:lnTo>
                <a:lnTo>
                  <a:pt x="8790" y="54190"/>
                </a:lnTo>
                <a:lnTo>
                  <a:pt x="8800" y="54200"/>
                </a:lnTo>
                <a:lnTo>
                  <a:pt x="8810" y="54230"/>
                </a:lnTo>
                <a:lnTo>
                  <a:pt x="8830" y="54240"/>
                </a:lnTo>
                <a:lnTo>
                  <a:pt x="8820" y="54270"/>
                </a:lnTo>
                <a:lnTo>
                  <a:pt x="8820" y="54280"/>
                </a:lnTo>
                <a:lnTo>
                  <a:pt x="8810" y="54280"/>
                </a:lnTo>
                <a:lnTo>
                  <a:pt x="8800" y="54290"/>
                </a:lnTo>
                <a:lnTo>
                  <a:pt x="8800" y="54300"/>
                </a:lnTo>
                <a:lnTo>
                  <a:pt x="8800" y="54310"/>
                </a:lnTo>
                <a:lnTo>
                  <a:pt x="8790" y="54310"/>
                </a:lnTo>
                <a:lnTo>
                  <a:pt x="8780" y="54310"/>
                </a:lnTo>
                <a:lnTo>
                  <a:pt x="8770" y="54310"/>
                </a:lnTo>
                <a:lnTo>
                  <a:pt x="8770" y="54320"/>
                </a:lnTo>
                <a:lnTo>
                  <a:pt x="8770" y="54330"/>
                </a:lnTo>
                <a:lnTo>
                  <a:pt x="8780" y="54330"/>
                </a:lnTo>
                <a:lnTo>
                  <a:pt x="8790" y="54330"/>
                </a:lnTo>
                <a:lnTo>
                  <a:pt x="8790" y="54340"/>
                </a:lnTo>
                <a:lnTo>
                  <a:pt x="8790" y="54360"/>
                </a:lnTo>
                <a:lnTo>
                  <a:pt x="8790" y="54380"/>
                </a:lnTo>
                <a:lnTo>
                  <a:pt x="8790" y="54390"/>
                </a:lnTo>
                <a:lnTo>
                  <a:pt x="8790" y="54400"/>
                </a:lnTo>
                <a:lnTo>
                  <a:pt x="8780" y="54400"/>
                </a:lnTo>
                <a:lnTo>
                  <a:pt x="8770" y="54410"/>
                </a:lnTo>
                <a:lnTo>
                  <a:pt x="8760" y="54410"/>
                </a:lnTo>
                <a:lnTo>
                  <a:pt x="8760" y="54420"/>
                </a:lnTo>
                <a:lnTo>
                  <a:pt x="8750" y="54420"/>
                </a:lnTo>
                <a:lnTo>
                  <a:pt x="8750" y="54440"/>
                </a:lnTo>
                <a:lnTo>
                  <a:pt x="8750" y="54450"/>
                </a:lnTo>
                <a:lnTo>
                  <a:pt x="8750" y="54460"/>
                </a:lnTo>
                <a:lnTo>
                  <a:pt x="8730" y="54460"/>
                </a:lnTo>
                <a:lnTo>
                  <a:pt x="8730" y="54470"/>
                </a:lnTo>
                <a:lnTo>
                  <a:pt x="8740" y="54470"/>
                </a:lnTo>
                <a:lnTo>
                  <a:pt x="8740" y="54480"/>
                </a:lnTo>
                <a:lnTo>
                  <a:pt x="8750" y="54480"/>
                </a:lnTo>
                <a:lnTo>
                  <a:pt x="8740" y="54480"/>
                </a:lnTo>
                <a:lnTo>
                  <a:pt x="8730" y="54490"/>
                </a:lnTo>
                <a:lnTo>
                  <a:pt x="8720" y="54490"/>
                </a:lnTo>
                <a:lnTo>
                  <a:pt x="8710" y="54490"/>
                </a:lnTo>
                <a:lnTo>
                  <a:pt x="8700" y="54490"/>
                </a:lnTo>
                <a:lnTo>
                  <a:pt x="8690" y="54500"/>
                </a:lnTo>
                <a:lnTo>
                  <a:pt x="8680" y="54520"/>
                </a:lnTo>
                <a:lnTo>
                  <a:pt x="8670" y="54530"/>
                </a:lnTo>
                <a:lnTo>
                  <a:pt x="8670" y="54540"/>
                </a:lnTo>
                <a:lnTo>
                  <a:pt x="8670" y="54550"/>
                </a:lnTo>
                <a:lnTo>
                  <a:pt x="8680" y="54550"/>
                </a:lnTo>
                <a:lnTo>
                  <a:pt x="8700" y="54540"/>
                </a:lnTo>
                <a:lnTo>
                  <a:pt x="8700" y="54550"/>
                </a:lnTo>
                <a:lnTo>
                  <a:pt x="8710" y="54550"/>
                </a:lnTo>
                <a:lnTo>
                  <a:pt x="8710" y="54560"/>
                </a:lnTo>
                <a:lnTo>
                  <a:pt x="8720" y="54570"/>
                </a:lnTo>
                <a:lnTo>
                  <a:pt x="8690" y="54580"/>
                </a:lnTo>
                <a:lnTo>
                  <a:pt x="8680" y="54590"/>
                </a:lnTo>
                <a:lnTo>
                  <a:pt x="8680" y="54600"/>
                </a:lnTo>
                <a:lnTo>
                  <a:pt x="8690" y="54600"/>
                </a:lnTo>
                <a:lnTo>
                  <a:pt x="8700" y="54610"/>
                </a:lnTo>
                <a:lnTo>
                  <a:pt x="8700" y="54620"/>
                </a:lnTo>
                <a:lnTo>
                  <a:pt x="8680" y="54620"/>
                </a:lnTo>
                <a:lnTo>
                  <a:pt x="8670" y="54630"/>
                </a:lnTo>
                <a:lnTo>
                  <a:pt x="8660" y="54630"/>
                </a:lnTo>
                <a:lnTo>
                  <a:pt x="8640" y="54640"/>
                </a:lnTo>
                <a:lnTo>
                  <a:pt x="8640" y="54630"/>
                </a:lnTo>
                <a:lnTo>
                  <a:pt x="8650" y="54610"/>
                </a:lnTo>
                <a:lnTo>
                  <a:pt x="8660" y="54610"/>
                </a:lnTo>
                <a:lnTo>
                  <a:pt x="8650" y="54600"/>
                </a:lnTo>
                <a:lnTo>
                  <a:pt x="8640" y="54610"/>
                </a:lnTo>
                <a:lnTo>
                  <a:pt x="8620" y="54610"/>
                </a:lnTo>
                <a:lnTo>
                  <a:pt x="8610" y="54610"/>
                </a:lnTo>
                <a:lnTo>
                  <a:pt x="8600" y="54620"/>
                </a:lnTo>
                <a:lnTo>
                  <a:pt x="8590" y="54630"/>
                </a:lnTo>
                <a:lnTo>
                  <a:pt x="8590" y="54640"/>
                </a:lnTo>
                <a:lnTo>
                  <a:pt x="8580" y="54640"/>
                </a:lnTo>
                <a:lnTo>
                  <a:pt x="8560" y="54630"/>
                </a:lnTo>
                <a:lnTo>
                  <a:pt x="8560" y="54640"/>
                </a:lnTo>
                <a:lnTo>
                  <a:pt x="8560" y="54650"/>
                </a:lnTo>
                <a:lnTo>
                  <a:pt x="8570" y="54660"/>
                </a:lnTo>
                <a:lnTo>
                  <a:pt x="8570" y="54670"/>
                </a:lnTo>
                <a:lnTo>
                  <a:pt x="8570" y="54680"/>
                </a:lnTo>
                <a:lnTo>
                  <a:pt x="8560" y="54690"/>
                </a:lnTo>
                <a:lnTo>
                  <a:pt x="8560" y="54700"/>
                </a:lnTo>
                <a:lnTo>
                  <a:pt x="8560" y="54710"/>
                </a:lnTo>
                <a:lnTo>
                  <a:pt x="8560" y="54720"/>
                </a:lnTo>
                <a:lnTo>
                  <a:pt x="8570" y="54740"/>
                </a:lnTo>
                <a:lnTo>
                  <a:pt x="8580" y="54740"/>
                </a:lnTo>
                <a:lnTo>
                  <a:pt x="8580" y="54750"/>
                </a:lnTo>
                <a:lnTo>
                  <a:pt x="8580" y="54760"/>
                </a:lnTo>
                <a:lnTo>
                  <a:pt x="8580" y="54770"/>
                </a:lnTo>
                <a:lnTo>
                  <a:pt x="8580" y="54780"/>
                </a:lnTo>
                <a:lnTo>
                  <a:pt x="8560" y="54790"/>
                </a:lnTo>
                <a:lnTo>
                  <a:pt x="8560" y="54800"/>
                </a:lnTo>
                <a:lnTo>
                  <a:pt x="8540" y="54800"/>
                </a:lnTo>
                <a:lnTo>
                  <a:pt x="8530" y="54800"/>
                </a:lnTo>
                <a:lnTo>
                  <a:pt x="8530" y="54810"/>
                </a:lnTo>
                <a:lnTo>
                  <a:pt x="8530" y="54830"/>
                </a:lnTo>
                <a:lnTo>
                  <a:pt x="8540" y="54840"/>
                </a:lnTo>
                <a:lnTo>
                  <a:pt x="8530" y="54850"/>
                </a:lnTo>
                <a:lnTo>
                  <a:pt x="8530" y="54860"/>
                </a:lnTo>
                <a:lnTo>
                  <a:pt x="8530" y="54870"/>
                </a:lnTo>
                <a:lnTo>
                  <a:pt x="8520" y="54880"/>
                </a:lnTo>
                <a:lnTo>
                  <a:pt x="8500" y="54880"/>
                </a:lnTo>
                <a:lnTo>
                  <a:pt x="8480" y="54890"/>
                </a:lnTo>
                <a:lnTo>
                  <a:pt x="8440" y="54930"/>
                </a:lnTo>
                <a:lnTo>
                  <a:pt x="8410" y="54980"/>
                </a:lnTo>
                <a:lnTo>
                  <a:pt x="8370" y="55000"/>
                </a:lnTo>
                <a:lnTo>
                  <a:pt x="8360" y="55010"/>
                </a:lnTo>
                <a:lnTo>
                  <a:pt x="8350" y="55020"/>
                </a:lnTo>
                <a:lnTo>
                  <a:pt x="8340" y="55050"/>
                </a:lnTo>
                <a:lnTo>
                  <a:pt x="8330" y="55050"/>
                </a:lnTo>
                <a:lnTo>
                  <a:pt x="8330" y="55060"/>
                </a:lnTo>
                <a:lnTo>
                  <a:pt x="8330" y="55070"/>
                </a:lnTo>
                <a:lnTo>
                  <a:pt x="8330" y="55100"/>
                </a:lnTo>
                <a:lnTo>
                  <a:pt x="8340" y="55110"/>
                </a:lnTo>
                <a:lnTo>
                  <a:pt x="8350" y="55110"/>
                </a:lnTo>
                <a:lnTo>
                  <a:pt x="8340" y="55120"/>
                </a:lnTo>
                <a:lnTo>
                  <a:pt x="8320" y="55170"/>
                </a:lnTo>
                <a:lnTo>
                  <a:pt x="8310" y="55180"/>
                </a:lnTo>
                <a:lnTo>
                  <a:pt x="8310" y="55190"/>
                </a:lnTo>
                <a:lnTo>
                  <a:pt x="8300" y="55190"/>
                </a:lnTo>
                <a:lnTo>
                  <a:pt x="8300" y="55180"/>
                </a:lnTo>
                <a:lnTo>
                  <a:pt x="8290" y="55180"/>
                </a:lnTo>
                <a:lnTo>
                  <a:pt x="8280" y="55180"/>
                </a:lnTo>
                <a:lnTo>
                  <a:pt x="8250" y="55210"/>
                </a:lnTo>
                <a:lnTo>
                  <a:pt x="8250" y="55200"/>
                </a:lnTo>
                <a:lnTo>
                  <a:pt x="8250" y="55190"/>
                </a:lnTo>
                <a:lnTo>
                  <a:pt x="8240" y="55180"/>
                </a:lnTo>
                <a:lnTo>
                  <a:pt x="8220" y="55190"/>
                </a:lnTo>
                <a:lnTo>
                  <a:pt x="8230" y="55180"/>
                </a:lnTo>
                <a:lnTo>
                  <a:pt x="8210" y="55160"/>
                </a:lnTo>
                <a:lnTo>
                  <a:pt x="8190" y="55160"/>
                </a:lnTo>
                <a:lnTo>
                  <a:pt x="8180" y="55160"/>
                </a:lnTo>
                <a:lnTo>
                  <a:pt x="8180" y="55150"/>
                </a:lnTo>
                <a:lnTo>
                  <a:pt x="8180" y="55140"/>
                </a:lnTo>
                <a:lnTo>
                  <a:pt x="8180" y="55130"/>
                </a:lnTo>
                <a:lnTo>
                  <a:pt x="8170" y="55130"/>
                </a:lnTo>
                <a:lnTo>
                  <a:pt x="8160" y="55120"/>
                </a:lnTo>
                <a:lnTo>
                  <a:pt x="8150" y="55130"/>
                </a:lnTo>
                <a:lnTo>
                  <a:pt x="8140" y="55130"/>
                </a:lnTo>
                <a:lnTo>
                  <a:pt x="8130" y="55130"/>
                </a:lnTo>
                <a:lnTo>
                  <a:pt x="8120" y="55110"/>
                </a:lnTo>
                <a:lnTo>
                  <a:pt x="8110" y="55100"/>
                </a:lnTo>
                <a:lnTo>
                  <a:pt x="8080" y="55080"/>
                </a:lnTo>
                <a:lnTo>
                  <a:pt x="8060" y="55070"/>
                </a:lnTo>
                <a:lnTo>
                  <a:pt x="8040" y="55050"/>
                </a:lnTo>
                <a:lnTo>
                  <a:pt x="8030" y="55030"/>
                </a:lnTo>
                <a:lnTo>
                  <a:pt x="8030" y="55000"/>
                </a:lnTo>
                <a:lnTo>
                  <a:pt x="8020" y="54980"/>
                </a:lnTo>
                <a:lnTo>
                  <a:pt x="8030" y="54970"/>
                </a:lnTo>
                <a:lnTo>
                  <a:pt x="8080" y="54950"/>
                </a:lnTo>
                <a:lnTo>
                  <a:pt x="8080" y="54940"/>
                </a:lnTo>
                <a:lnTo>
                  <a:pt x="8080" y="54930"/>
                </a:lnTo>
                <a:lnTo>
                  <a:pt x="8080" y="54920"/>
                </a:lnTo>
                <a:lnTo>
                  <a:pt x="8080" y="54910"/>
                </a:lnTo>
                <a:lnTo>
                  <a:pt x="8060" y="54900"/>
                </a:lnTo>
                <a:lnTo>
                  <a:pt x="8050" y="54890"/>
                </a:lnTo>
                <a:lnTo>
                  <a:pt x="8040" y="54890"/>
                </a:lnTo>
                <a:lnTo>
                  <a:pt x="8010" y="54890"/>
                </a:lnTo>
                <a:lnTo>
                  <a:pt x="8000" y="54890"/>
                </a:lnTo>
                <a:lnTo>
                  <a:pt x="7980" y="54860"/>
                </a:lnTo>
                <a:lnTo>
                  <a:pt x="7960" y="54840"/>
                </a:lnTo>
                <a:lnTo>
                  <a:pt x="7880" y="54820"/>
                </a:lnTo>
                <a:lnTo>
                  <a:pt x="7840" y="54790"/>
                </a:lnTo>
                <a:lnTo>
                  <a:pt x="7830" y="54790"/>
                </a:lnTo>
                <a:lnTo>
                  <a:pt x="7690" y="54820"/>
                </a:lnTo>
                <a:lnTo>
                  <a:pt x="7640" y="54810"/>
                </a:lnTo>
                <a:lnTo>
                  <a:pt x="7610" y="54810"/>
                </a:lnTo>
                <a:lnTo>
                  <a:pt x="7620" y="54780"/>
                </a:lnTo>
                <a:lnTo>
                  <a:pt x="7640" y="54740"/>
                </a:lnTo>
                <a:lnTo>
                  <a:pt x="7650" y="54710"/>
                </a:lnTo>
                <a:lnTo>
                  <a:pt x="7660" y="54650"/>
                </a:lnTo>
                <a:lnTo>
                  <a:pt x="7670" y="54630"/>
                </a:lnTo>
                <a:lnTo>
                  <a:pt x="7670" y="54620"/>
                </a:lnTo>
                <a:lnTo>
                  <a:pt x="7670" y="54610"/>
                </a:lnTo>
                <a:lnTo>
                  <a:pt x="7670" y="54600"/>
                </a:lnTo>
                <a:lnTo>
                  <a:pt x="7680" y="54600"/>
                </a:lnTo>
                <a:lnTo>
                  <a:pt x="7660" y="54540"/>
                </a:lnTo>
                <a:lnTo>
                  <a:pt x="7660" y="54530"/>
                </a:lnTo>
                <a:lnTo>
                  <a:pt x="7650" y="54530"/>
                </a:lnTo>
                <a:lnTo>
                  <a:pt x="7640" y="54540"/>
                </a:lnTo>
                <a:lnTo>
                  <a:pt x="7630" y="54540"/>
                </a:lnTo>
                <a:lnTo>
                  <a:pt x="7620" y="54520"/>
                </a:lnTo>
                <a:lnTo>
                  <a:pt x="7620" y="54510"/>
                </a:lnTo>
                <a:lnTo>
                  <a:pt x="7620" y="54500"/>
                </a:lnTo>
                <a:lnTo>
                  <a:pt x="7610" y="54490"/>
                </a:lnTo>
                <a:lnTo>
                  <a:pt x="7600" y="54480"/>
                </a:lnTo>
                <a:lnTo>
                  <a:pt x="7580" y="54480"/>
                </a:lnTo>
                <a:lnTo>
                  <a:pt x="7560" y="54480"/>
                </a:lnTo>
                <a:lnTo>
                  <a:pt x="7510" y="54450"/>
                </a:lnTo>
                <a:lnTo>
                  <a:pt x="7480" y="54440"/>
                </a:lnTo>
                <a:lnTo>
                  <a:pt x="7460" y="54430"/>
                </a:lnTo>
                <a:lnTo>
                  <a:pt x="7450" y="54420"/>
                </a:lnTo>
                <a:lnTo>
                  <a:pt x="7350" y="54340"/>
                </a:lnTo>
                <a:lnTo>
                  <a:pt x="7340" y="54330"/>
                </a:lnTo>
                <a:lnTo>
                  <a:pt x="7330" y="54300"/>
                </a:lnTo>
                <a:lnTo>
                  <a:pt x="7330" y="54230"/>
                </a:lnTo>
                <a:lnTo>
                  <a:pt x="7320" y="54220"/>
                </a:lnTo>
                <a:lnTo>
                  <a:pt x="7320" y="54210"/>
                </a:lnTo>
                <a:lnTo>
                  <a:pt x="7310" y="54200"/>
                </a:lnTo>
                <a:lnTo>
                  <a:pt x="7300" y="54180"/>
                </a:lnTo>
                <a:lnTo>
                  <a:pt x="7290" y="54130"/>
                </a:lnTo>
                <a:lnTo>
                  <a:pt x="7280" y="54110"/>
                </a:lnTo>
                <a:lnTo>
                  <a:pt x="7260" y="54100"/>
                </a:lnTo>
                <a:lnTo>
                  <a:pt x="7250" y="54090"/>
                </a:lnTo>
                <a:lnTo>
                  <a:pt x="7200" y="54070"/>
                </a:lnTo>
                <a:lnTo>
                  <a:pt x="7190" y="54060"/>
                </a:lnTo>
                <a:lnTo>
                  <a:pt x="7200" y="54010"/>
                </a:lnTo>
                <a:lnTo>
                  <a:pt x="7230" y="53960"/>
                </a:lnTo>
                <a:lnTo>
                  <a:pt x="7250" y="53920"/>
                </a:lnTo>
                <a:lnTo>
                  <a:pt x="7230" y="53900"/>
                </a:lnTo>
                <a:lnTo>
                  <a:pt x="7210" y="53870"/>
                </a:lnTo>
                <a:lnTo>
                  <a:pt x="7160" y="53860"/>
                </a:lnTo>
                <a:lnTo>
                  <a:pt x="7150" y="53870"/>
                </a:lnTo>
                <a:lnTo>
                  <a:pt x="7140" y="53850"/>
                </a:lnTo>
                <a:lnTo>
                  <a:pt x="7130" y="53830"/>
                </a:lnTo>
                <a:lnTo>
                  <a:pt x="7040" y="53760"/>
                </a:lnTo>
                <a:lnTo>
                  <a:pt x="7010" y="53750"/>
                </a:lnTo>
                <a:lnTo>
                  <a:pt x="7000" y="53740"/>
                </a:lnTo>
                <a:lnTo>
                  <a:pt x="7000" y="53720"/>
                </a:lnTo>
                <a:lnTo>
                  <a:pt x="7000" y="53690"/>
                </a:lnTo>
                <a:lnTo>
                  <a:pt x="7010" y="53670"/>
                </a:lnTo>
                <a:lnTo>
                  <a:pt x="7030" y="53660"/>
                </a:lnTo>
                <a:lnTo>
                  <a:pt x="7040" y="53640"/>
                </a:lnTo>
                <a:lnTo>
                  <a:pt x="7040" y="53610"/>
                </a:lnTo>
                <a:lnTo>
                  <a:pt x="7030" y="53600"/>
                </a:lnTo>
                <a:lnTo>
                  <a:pt x="7030" y="53590"/>
                </a:lnTo>
                <a:lnTo>
                  <a:pt x="7050" y="53570"/>
                </a:lnTo>
                <a:lnTo>
                  <a:pt x="7080" y="53570"/>
                </a:lnTo>
                <a:lnTo>
                  <a:pt x="7090" y="53560"/>
                </a:lnTo>
                <a:lnTo>
                  <a:pt x="7110" y="53540"/>
                </a:lnTo>
                <a:lnTo>
                  <a:pt x="7100" y="53520"/>
                </a:lnTo>
                <a:lnTo>
                  <a:pt x="7090" y="53510"/>
                </a:lnTo>
                <a:lnTo>
                  <a:pt x="7090" y="53490"/>
                </a:lnTo>
                <a:lnTo>
                  <a:pt x="7090" y="53480"/>
                </a:lnTo>
                <a:lnTo>
                  <a:pt x="7100" y="53480"/>
                </a:lnTo>
                <a:lnTo>
                  <a:pt x="7130" y="53490"/>
                </a:lnTo>
                <a:lnTo>
                  <a:pt x="7150" y="53480"/>
                </a:lnTo>
                <a:lnTo>
                  <a:pt x="7150" y="53460"/>
                </a:lnTo>
                <a:lnTo>
                  <a:pt x="7140" y="53430"/>
                </a:lnTo>
                <a:lnTo>
                  <a:pt x="7130" y="53410"/>
                </a:lnTo>
                <a:lnTo>
                  <a:pt x="7130" y="53400"/>
                </a:lnTo>
                <a:lnTo>
                  <a:pt x="7130" y="53390"/>
                </a:lnTo>
                <a:lnTo>
                  <a:pt x="7130" y="53380"/>
                </a:lnTo>
                <a:lnTo>
                  <a:pt x="7140" y="53370"/>
                </a:lnTo>
                <a:lnTo>
                  <a:pt x="7140" y="53360"/>
                </a:lnTo>
                <a:lnTo>
                  <a:pt x="7130" y="53360"/>
                </a:lnTo>
                <a:lnTo>
                  <a:pt x="7130" y="53350"/>
                </a:lnTo>
                <a:lnTo>
                  <a:pt x="7120" y="53350"/>
                </a:lnTo>
                <a:lnTo>
                  <a:pt x="7120" y="53340"/>
                </a:lnTo>
                <a:lnTo>
                  <a:pt x="7120" y="53330"/>
                </a:lnTo>
                <a:lnTo>
                  <a:pt x="7110" y="53320"/>
                </a:lnTo>
                <a:lnTo>
                  <a:pt x="7080" y="53300"/>
                </a:lnTo>
                <a:lnTo>
                  <a:pt x="7080" y="53280"/>
                </a:lnTo>
                <a:lnTo>
                  <a:pt x="7060" y="53240"/>
                </a:lnTo>
                <a:lnTo>
                  <a:pt x="7060" y="53230"/>
                </a:lnTo>
                <a:lnTo>
                  <a:pt x="7030" y="53220"/>
                </a:lnTo>
                <a:lnTo>
                  <a:pt x="7020" y="53210"/>
                </a:lnTo>
                <a:lnTo>
                  <a:pt x="7020" y="53190"/>
                </a:lnTo>
                <a:lnTo>
                  <a:pt x="7020" y="53170"/>
                </a:lnTo>
                <a:lnTo>
                  <a:pt x="7030" y="53150"/>
                </a:lnTo>
                <a:lnTo>
                  <a:pt x="7050" y="53120"/>
                </a:lnTo>
                <a:lnTo>
                  <a:pt x="7090" y="53090"/>
                </a:lnTo>
                <a:lnTo>
                  <a:pt x="7090" y="53080"/>
                </a:lnTo>
                <a:lnTo>
                  <a:pt x="7100" y="53060"/>
                </a:lnTo>
                <a:lnTo>
                  <a:pt x="7090" y="53040"/>
                </a:lnTo>
                <a:lnTo>
                  <a:pt x="7080" y="53030"/>
                </a:lnTo>
                <a:lnTo>
                  <a:pt x="7070" y="53010"/>
                </a:lnTo>
                <a:lnTo>
                  <a:pt x="7080" y="52990"/>
                </a:lnTo>
                <a:lnTo>
                  <a:pt x="7090" y="52980"/>
                </a:lnTo>
                <a:lnTo>
                  <a:pt x="7100" y="52970"/>
                </a:lnTo>
                <a:lnTo>
                  <a:pt x="7090" y="52960"/>
                </a:lnTo>
                <a:lnTo>
                  <a:pt x="7080" y="52960"/>
                </a:lnTo>
                <a:lnTo>
                  <a:pt x="7100" y="52920"/>
                </a:lnTo>
                <a:lnTo>
                  <a:pt x="7090" y="52880"/>
                </a:lnTo>
                <a:lnTo>
                  <a:pt x="7090" y="52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