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Saratov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aratov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7450" y="58300"/>
                </a:moveTo>
                <a:lnTo>
                  <a:pt x="17360" y="58300"/>
                </a:lnTo>
                <a:lnTo>
                  <a:pt x="17330" y="58300"/>
                </a:lnTo>
                <a:lnTo>
                  <a:pt x="17330" y="58290"/>
                </a:lnTo>
                <a:lnTo>
                  <a:pt x="17330" y="58270"/>
                </a:lnTo>
                <a:lnTo>
                  <a:pt x="17330" y="58260"/>
                </a:lnTo>
                <a:lnTo>
                  <a:pt x="17330" y="58250"/>
                </a:lnTo>
                <a:lnTo>
                  <a:pt x="17320" y="58240"/>
                </a:lnTo>
                <a:lnTo>
                  <a:pt x="17320" y="58230"/>
                </a:lnTo>
                <a:lnTo>
                  <a:pt x="17310" y="58210"/>
                </a:lnTo>
                <a:lnTo>
                  <a:pt x="17320" y="58190"/>
                </a:lnTo>
                <a:lnTo>
                  <a:pt x="17320" y="58180"/>
                </a:lnTo>
                <a:lnTo>
                  <a:pt x="17310" y="58170"/>
                </a:lnTo>
                <a:lnTo>
                  <a:pt x="17300" y="58160"/>
                </a:lnTo>
                <a:lnTo>
                  <a:pt x="17220" y="58170"/>
                </a:lnTo>
                <a:lnTo>
                  <a:pt x="17210" y="58180"/>
                </a:lnTo>
                <a:lnTo>
                  <a:pt x="17210" y="58190"/>
                </a:lnTo>
                <a:lnTo>
                  <a:pt x="17200" y="58190"/>
                </a:lnTo>
                <a:lnTo>
                  <a:pt x="17190" y="58200"/>
                </a:lnTo>
                <a:lnTo>
                  <a:pt x="17150" y="58190"/>
                </a:lnTo>
                <a:lnTo>
                  <a:pt x="17140" y="58180"/>
                </a:lnTo>
                <a:lnTo>
                  <a:pt x="17130" y="58170"/>
                </a:lnTo>
                <a:lnTo>
                  <a:pt x="17110" y="58150"/>
                </a:lnTo>
                <a:lnTo>
                  <a:pt x="17100" y="58140"/>
                </a:lnTo>
                <a:lnTo>
                  <a:pt x="17100" y="58130"/>
                </a:lnTo>
                <a:lnTo>
                  <a:pt x="17100" y="58120"/>
                </a:lnTo>
                <a:lnTo>
                  <a:pt x="17100" y="58110"/>
                </a:lnTo>
                <a:lnTo>
                  <a:pt x="17090" y="58110"/>
                </a:lnTo>
                <a:lnTo>
                  <a:pt x="17080" y="58110"/>
                </a:lnTo>
                <a:lnTo>
                  <a:pt x="17070" y="58100"/>
                </a:lnTo>
                <a:lnTo>
                  <a:pt x="17060" y="58090"/>
                </a:lnTo>
                <a:lnTo>
                  <a:pt x="17060" y="58080"/>
                </a:lnTo>
                <a:lnTo>
                  <a:pt x="17060" y="58070"/>
                </a:lnTo>
                <a:lnTo>
                  <a:pt x="17070" y="58060"/>
                </a:lnTo>
                <a:lnTo>
                  <a:pt x="17080" y="58050"/>
                </a:lnTo>
                <a:lnTo>
                  <a:pt x="17080" y="58040"/>
                </a:lnTo>
                <a:lnTo>
                  <a:pt x="17080" y="58030"/>
                </a:lnTo>
                <a:lnTo>
                  <a:pt x="17070" y="58030"/>
                </a:lnTo>
                <a:lnTo>
                  <a:pt x="17060" y="58030"/>
                </a:lnTo>
                <a:lnTo>
                  <a:pt x="17050" y="58030"/>
                </a:lnTo>
                <a:lnTo>
                  <a:pt x="17040" y="58020"/>
                </a:lnTo>
                <a:lnTo>
                  <a:pt x="17020" y="58010"/>
                </a:lnTo>
                <a:lnTo>
                  <a:pt x="17010" y="57990"/>
                </a:lnTo>
                <a:lnTo>
                  <a:pt x="17000" y="57990"/>
                </a:lnTo>
                <a:lnTo>
                  <a:pt x="16970" y="58000"/>
                </a:lnTo>
                <a:lnTo>
                  <a:pt x="16960" y="57990"/>
                </a:lnTo>
                <a:lnTo>
                  <a:pt x="16940" y="57990"/>
                </a:lnTo>
                <a:lnTo>
                  <a:pt x="16920" y="57980"/>
                </a:lnTo>
                <a:lnTo>
                  <a:pt x="16910" y="57980"/>
                </a:lnTo>
                <a:lnTo>
                  <a:pt x="16910" y="57990"/>
                </a:lnTo>
                <a:lnTo>
                  <a:pt x="16910" y="58040"/>
                </a:lnTo>
                <a:lnTo>
                  <a:pt x="16910" y="58050"/>
                </a:lnTo>
                <a:lnTo>
                  <a:pt x="16900" y="58050"/>
                </a:lnTo>
                <a:lnTo>
                  <a:pt x="16890" y="58050"/>
                </a:lnTo>
                <a:lnTo>
                  <a:pt x="16880" y="58050"/>
                </a:lnTo>
                <a:lnTo>
                  <a:pt x="16860" y="58060"/>
                </a:lnTo>
                <a:lnTo>
                  <a:pt x="16850" y="58070"/>
                </a:lnTo>
                <a:lnTo>
                  <a:pt x="16850" y="58080"/>
                </a:lnTo>
                <a:lnTo>
                  <a:pt x="16850" y="58090"/>
                </a:lnTo>
                <a:lnTo>
                  <a:pt x="16850" y="58100"/>
                </a:lnTo>
                <a:lnTo>
                  <a:pt x="16860" y="58110"/>
                </a:lnTo>
                <a:lnTo>
                  <a:pt x="16860" y="58120"/>
                </a:lnTo>
                <a:lnTo>
                  <a:pt x="16860" y="58130"/>
                </a:lnTo>
                <a:lnTo>
                  <a:pt x="16850" y="58130"/>
                </a:lnTo>
                <a:lnTo>
                  <a:pt x="16790" y="58130"/>
                </a:lnTo>
                <a:lnTo>
                  <a:pt x="16780" y="58120"/>
                </a:lnTo>
                <a:lnTo>
                  <a:pt x="16780" y="58110"/>
                </a:lnTo>
                <a:lnTo>
                  <a:pt x="16770" y="58110"/>
                </a:lnTo>
                <a:lnTo>
                  <a:pt x="16760" y="58110"/>
                </a:lnTo>
                <a:lnTo>
                  <a:pt x="16740" y="58110"/>
                </a:lnTo>
                <a:lnTo>
                  <a:pt x="16740" y="58120"/>
                </a:lnTo>
                <a:lnTo>
                  <a:pt x="16740" y="58130"/>
                </a:lnTo>
                <a:lnTo>
                  <a:pt x="16730" y="58130"/>
                </a:lnTo>
                <a:lnTo>
                  <a:pt x="16730" y="58140"/>
                </a:lnTo>
                <a:lnTo>
                  <a:pt x="16720" y="58150"/>
                </a:lnTo>
                <a:lnTo>
                  <a:pt x="16620" y="58150"/>
                </a:lnTo>
                <a:lnTo>
                  <a:pt x="16610" y="58150"/>
                </a:lnTo>
                <a:lnTo>
                  <a:pt x="16600" y="58150"/>
                </a:lnTo>
                <a:lnTo>
                  <a:pt x="16600" y="58140"/>
                </a:lnTo>
                <a:lnTo>
                  <a:pt x="16600" y="58130"/>
                </a:lnTo>
                <a:lnTo>
                  <a:pt x="16600" y="58030"/>
                </a:lnTo>
                <a:lnTo>
                  <a:pt x="16600" y="58020"/>
                </a:lnTo>
                <a:lnTo>
                  <a:pt x="16590" y="58010"/>
                </a:lnTo>
                <a:lnTo>
                  <a:pt x="16590" y="58000"/>
                </a:lnTo>
                <a:lnTo>
                  <a:pt x="16580" y="58000"/>
                </a:lnTo>
                <a:lnTo>
                  <a:pt x="16580" y="57990"/>
                </a:lnTo>
                <a:lnTo>
                  <a:pt x="16550" y="57990"/>
                </a:lnTo>
                <a:lnTo>
                  <a:pt x="16550" y="57980"/>
                </a:lnTo>
                <a:lnTo>
                  <a:pt x="16490" y="57920"/>
                </a:lnTo>
                <a:lnTo>
                  <a:pt x="16460" y="57910"/>
                </a:lnTo>
                <a:lnTo>
                  <a:pt x="16440" y="57910"/>
                </a:lnTo>
                <a:lnTo>
                  <a:pt x="16420" y="57910"/>
                </a:lnTo>
                <a:lnTo>
                  <a:pt x="16390" y="57920"/>
                </a:lnTo>
                <a:lnTo>
                  <a:pt x="16370" y="57930"/>
                </a:lnTo>
                <a:lnTo>
                  <a:pt x="16360" y="57940"/>
                </a:lnTo>
                <a:lnTo>
                  <a:pt x="16360" y="57950"/>
                </a:lnTo>
                <a:lnTo>
                  <a:pt x="16350" y="57960"/>
                </a:lnTo>
                <a:lnTo>
                  <a:pt x="16350" y="57970"/>
                </a:lnTo>
                <a:lnTo>
                  <a:pt x="16350" y="57980"/>
                </a:lnTo>
                <a:lnTo>
                  <a:pt x="16350" y="58040"/>
                </a:lnTo>
                <a:lnTo>
                  <a:pt x="16350" y="58050"/>
                </a:lnTo>
                <a:lnTo>
                  <a:pt x="16360" y="58060"/>
                </a:lnTo>
                <a:lnTo>
                  <a:pt x="16360" y="58070"/>
                </a:lnTo>
                <a:lnTo>
                  <a:pt x="16360" y="58080"/>
                </a:lnTo>
                <a:lnTo>
                  <a:pt x="16350" y="58080"/>
                </a:lnTo>
                <a:lnTo>
                  <a:pt x="16290" y="58090"/>
                </a:lnTo>
                <a:lnTo>
                  <a:pt x="16280" y="58100"/>
                </a:lnTo>
                <a:lnTo>
                  <a:pt x="16270" y="58120"/>
                </a:lnTo>
                <a:lnTo>
                  <a:pt x="16260" y="58120"/>
                </a:lnTo>
                <a:lnTo>
                  <a:pt x="16250" y="58120"/>
                </a:lnTo>
                <a:lnTo>
                  <a:pt x="16250" y="58110"/>
                </a:lnTo>
                <a:lnTo>
                  <a:pt x="16250" y="58090"/>
                </a:lnTo>
                <a:lnTo>
                  <a:pt x="16250" y="58080"/>
                </a:lnTo>
                <a:lnTo>
                  <a:pt x="16250" y="58070"/>
                </a:lnTo>
                <a:lnTo>
                  <a:pt x="16240" y="58070"/>
                </a:lnTo>
                <a:lnTo>
                  <a:pt x="16210" y="58060"/>
                </a:lnTo>
                <a:lnTo>
                  <a:pt x="16190" y="58060"/>
                </a:lnTo>
                <a:lnTo>
                  <a:pt x="16180" y="58070"/>
                </a:lnTo>
                <a:lnTo>
                  <a:pt x="16170" y="58080"/>
                </a:lnTo>
                <a:lnTo>
                  <a:pt x="16160" y="58090"/>
                </a:lnTo>
                <a:lnTo>
                  <a:pt x="16150" y="58090"/>
                </a:lnTo>
                <a:lnTo>
                  <a:pt x="16080" y="58090"/>
                </a:lnTo>
                <a:lnTo>
                  <a:pt x="16070" y="58090"/>
                </a:lnTo>
                <a:lnTo>
                  <a:pt x="16070" y="58080"/>
                </a:lnTo>
                <a:lnTo>
                  <a:pt x="16060" y="58080"/>
                </a:lnTo>
                <a:lnTo>
                  <a:pt x="16060" y="58070"/>
                </a:lnTo>
                <a:lnTo>
                  <a:pt x="16060" y="58060"/>
                </a:lnTo>
                <a:lnTo>
                  <a:pt x="16070" y="58050"/>
                </a:lnTo>
                <a:lnTo>
                  <a:pt x="16070" y="58040"/>
                </a:lnTo>
                <a:lnTo>
                  <a:pt x="16080" y="58030"/>
                </a:lnTo>
                <a:lnTo>
                  <a:pt x="16090" y="58020"/>
                </a:lnTo>
                <a:lnTo>
                  <a:pt x="16090" y="58010"/>
                </a:lnTo>
                <a:lnTo>
                  <a:pt x="16090" y="58000"/>
                </a:lnTo>
                <a:lnTo>
                  <a:pt x="16080" y="57990"/>
                </a:lnTo>
                <a:lnTo>
                  <a:pt x="16050" y="57980"/>
                </a:lnTo>
                <a:lnTo>
                  <a:pt x="16040" y="57980"/>
                </a:lnTo>
                <a:lnTo>
                  <a:pt x="16040" y="57970"/>
                </a:lnTo>
                <a:lnTo>
                  <a:pt x="16040" y="57960"/>
                </a:lnTo>
                <a:lnTo>
                  <a:pt x="16050" y="57950"/>
                </a:lnTo>
                <a:lnTo>
                  <a:pt x="16070" y="57950"/>
                </a:lnTo>
                <a:lnTo>
                  <a:pt x="16080" y="57950"/>
                </a:lnTo>
                <a:lnTo>
                  <a:pt x="16090" y="57940"/>
                </a:lnTo>
                <a:lnTo>
                  <a:pt x="16100" y="57930"/>
                </a:lnTo>
                <a:lnTo>
                  <a:pt x="16110" y="57910"/>
                </a:lnTo>
                <a:lnTo>
                  <a:pt x="16110" y="57900"/>
                </a:lnTo>
                <a:lnTo>
                  <a:pt x="16120" y="57870"/>
                </a:lnTo>
                <a:lnTo>
                  <a:pt x="16120" y="57860"/>
                </a:lnTo>
                <a:lnTo>
                  <a:pt x="16130" y="57850"/>
                </a:lnTo>
                <a:lnTo>
                  <a:pt x="16130" y="57830"/>
                </a:lnTo>
                <a:lnTo>
                  <a:pt x="16120" y="57810"/>
                </a:lnTo>
                <a:lnTo>
                  <a:pt x="16120" y="57800"/>
                </a:lnTo>
                <a:lnTo>
                  <a:pt x="16120" y="57790"/>
                </a:lnTo>
                <a:lnTo>
                  <a:pt x="16110" y="57770"/>
                </a:lnTo>
                <a:lnTo>
                  <a:pt x="16070" y="57740"/>
                </a:lnTo>
                <a:lnTo>
                  <a:pt x="16060" y="57740"/>
                </a:lnTo>
                <a:lnTo>
                  <a:pt x="16060" y="57730"/>
                </a:lnTo>
                <a:lnTo>
                  <a:pt x="16060" y="57720"/>
                </a:lnTo>
                <a:lnTo>
                  <a:pt x="16060" y="57710"/>
                </a:lnTo>
                <a:lnTo>
                  <a:pt x="16060" y="57700"/>
                </a:lnTo>
                <a:lnTo>
                  <a:pt x="16060" y="57690"/>
                </a:lnTo>
                <a:lnTo>
                  <a:pt x="16070" y="57680"/>
                </a:lnTo>
                <a:lnTo>
                  <a:pt x="16060" y="57680"/>
                </a:lnTo>
                <a:lnTo>
                  <a:pt x="16060" y="57670"/>
                </a:lnTo>
                <a:lnTo>
                  <a:pt x="16060" y="57660"/>
                </a:lnTo>
                <a:lnTo>
                  <a:pt x="16060" y="57650"/>
                </a:lnTo>
                <a:lnTo>
                  <a:pt x="16060" y="57640"/>
                </a:lnTo>
                <a:lnTo>
                  <a:pt x="16050" y="57630"/>
                </a:lnTo>
                <a:lnTo>
                  <a:pt x="16020" y="57610"/>
                </a:lnTo>
                <a:lnTo>
                  <a:pt x="16000" y="57600"/>
                </a:lnTo>
                <a:lnTo>
                  <a:pt x="15990" y="57600"/>
                </a:lnTo>
                <a:lnTo>
                  <a:pt x="15980" y="57600"/>
                </a:lnTo>
                <a:lnTo>
                  <a:pt x="15970" y="57600"/>
                </a:lnTo>
                <a:lnTo>
                  <a:pt x="15970" y="57590"/>
                </a:lnTo>
                <a:lnTo>
                  <a:pt x="15970" y="57570"/>
                </a:lnTo>
                <a:lnTo>
                  <a:pt x="15960" y="57560"/>
                </a:lnTo>
                <a:lnTo>
                  <a:pt x="15960" y="57550"/>
                </a:lnTo>
                <a:lnTo>
                  <a:pt x="15930" y="57550"/>
                </a:lnTo>
                <a:lnTo>
                  <a:pt x="15920" y="57550"/>
                </a:lnTo>
                <a:lnTo>
                  <a:pt x="15920" y="57560"/>
                </a:lnTo>
                <a:lnTo>
                  <a:pt x="15910" y="57560"/>
                </a:lnTo>
                <a:lnTo>
                  <a:pt x="15900" y="57560"/>
                </a:lnTo>
                <a:lnTo>
                  <a:pt x="15890" y="57570"/>
                </a:lnTo>
                <a:lnTo>
                  <a:pt x="15880" y="57560"/>
                </a:lnTo>
                <a:lnTo>
                  <a:pt x="15870" y="57560"/>
                </a:lnTo>
                <a:lnTo>
                  <a:pt x="15870" y="57540"/>
                </a:lnTo>
                <a:lnTo>
                  <a:pt x="15860" y="57530"/>
                </a:lnTo>
                <a:lnTo>
                  <a:pt x="15850" y="57530"/>
                </a:lnTo>
                <a:lnTo>
                  <a:pt x="15810" y="57530"/>
                </a:lnTo>
                <a:lnTo>
                  <a:pt x="15780" y="57530"/>
                </a:lnTo>
                <a:lnTo>
                  <a:pt x="15760" y="57530"/>
                </a:lnTo>
                <a:lnTo>
                  <a:pt x="15720" y="57510"/>
                </a:lnTo>
                <a:lnTo>
                  <a:pt x="15710" y="57510"/>
                </a:lnTo>
                <a:lnTo>
                  <a:pt x="15700" y="57510"/>
                </a:lnTo>
                <a:lnTo>
                  <a:pt x="15690" y="57510"/>
                </a:lnTo>
                <a:lnTo>
                  <a:pt x="15690" y="57520"/>
                </a:lnTo>
                <a:lnTo>
                  <a:pt x="15690" y="57530"/>
                </a:lnTo>
                <a:lnTo>
                  <a:pt x="15690" y="57540"/>
                </a:lnTo>
                <a:lnTo>
                  <a:pt x="15680" y="57550"/>
                </a:lnTo>
                <a:lnTo>
                  <a:pt x="15670" y="57550"/>
                </a:lnTo>
                <a:lnTo>
                  <a:pt x="15660" y="57550"/>
                </a:lnTo>
                <a:lnTo>
                  <a:pt x="15660" y="57540"/>
                </a:lnTo>
                <a:lnTo>
                  <a:pt x="15650" y="57530"/>
                </a:lnTo>
                <a:lnTo>
                  <a:pt x="15640" y="57510"/>
                </a:lnTo>
                <a:lnTo>
                  <a:pt x="15630" y="57500"/>
                </a:lnTo>
                <a:lnTo>
                  <a:pt x="15600" y="57490"/>
                </a:lnTo>
                <a:lnTo>
                  <a:pt x="15600" y="57480"/>
                </a:lnTo>
                <a:lnTo>
                  <a:pt x="15590" y="57480"/>
                </a:lnTo>
                <a:lnTo>
                  <a:pt x="15590" y="57470"/>
                </a:lnTo>
                <a:lnTo>
                  <a:pt x="15580" y="57470"/>
                </a:lnTo>
                <a:lnTo>
                  <a:pt x="15570" y="57470"/>
                </a:lnTo>
                <a:lnTo>
                  <a:pt x="15570" y="57490"/>
                </a:lnTo>
                <a:lnTo>
                  <a:pt x="15560" y="57490"/>
                </a:lnTo>
                <a:lnTo>
                  <a:pt x="15480" y="57500"/>
                </a:lnTo>
                <a:lnTo>
                  <a:pt x="15460" y="57500"/>
                </a:lnTo>
                <a:lnTo>
                  <a:pt x="15430" y="57490"/>
                </a:lnTo>
                <a:lnTo>
                  <a:pt x="15420" y="57560"/>
                </a:lnTo>
                <a:lnTo>
                  <a:pt x="15410" y="57590"/>
                </a:lnTo>
                <a:lnTo>
                  <a:pt x="15400" y="57590"/>
                </a:lnTo>
                <a:lnTo>
                  <a:pt x="15390" y="57580"/>
                </a:lnTo>
                <a:lnTo>
                  <a:pt x="15390" y="57570"/>
                </a:lnTo>
                <a:lnTo>
                  <a:pt x="15380" y="57570"/>
                </a:lnTo>
                <a:lnTo>
                  <a:pt x="15370" y="57570"/>
                </a:lnTo>
                <a:lnTo>
                  <a:pt x="15360" y="57580"/>
                </a:lnTo>
                <a:lnTo>
                  <a:pt x="15350" y="57580"/>
                </a:lnTo>
                <a:lnTo>
                  <a:pt x="15340" y="57580"/>
                </a:lnTo>
                <a:lnTo>
                  <a:pt x="15330" y="57580"/>
                </a:lnTo>
                <a:lnTo>
                  <a:pt x="15320" y="57600"/>
                </a:lnTo>
                <a:lnTo>
                  <a:pt x="15310" y="57600"/>
                </a:lnTo>
                <a:lnTo>
                  <a:pt x="15310" y="57590"/>
                </a:lnTo>
                <a:lnTo>
                  <a:pt x="15300" y="57590"/>
                </a:lnTo>
                <a:lnTo>
                  <a:pt x="15300" y="57580"/>
                </a:lnTo>
                <a:lnTo>
                  <a:pt x="15310" y="57560"/>
                </a:lnTo>
                <a:lnTo>
                  <a:pt x="15310" y="57550"/>
                </a:lnTo>
                <a:lnTo>
                  <a:pt x="15310" y="57540"/>
                </a:lnTo>
                <a:lnTo>
                  <a:pt x="15310" y="57530"/>
                </a:lnTo>
                <a:lnTo>
                  <a:pt x="15310" y="57520"/>
                </a:lnTo>
                <a:lnTo>
                  <a:pt x="15300" y="57510"/>
                </a:lnTo>
                <a:lnTo>
                  <a:pt x="15290" y="57510"/>
                </a:lnTo>
                <a:lnTo>
                  <a:pt x="15280" y="57520"/>
                </a:lnTo>
                <a:lnTo>
                  <a:pt x="15270" y="57520"/>
                </a:lnTo>
                <a:lnTo>
                  <a:pt x="15260" y="57520"/>
                </a:lnTo>
                <a:lnTo>
                  <a:pt x="15250" y="57520"/>
                </a:lnTo>
                <a:lnTo>
                  <a:pt x="15240" y="57520"/>
                </a:lnTo>
                <a:lnTo>
                  <a:pt x="15240" y="57530"/>
                </a:lnTo>
                <a:lnTo>
                  <a:pt x="15240" y="57540"/>
                </a:lnTo>
                <a:lnTo>
                  <a:pt x="15230" y="57550"/>
                </a:lnTo>
                <a:lnTo>
                  <a:pt x="15230" y="57560"/>
                </a:lnTo>
                <a:lnTo>
                  <a:pt x="15220" y="57570"/>
                </a:lnTo>
                <a:lnTo>
                  <a:pt x="15210" y="57570"/>
                </a:lnTo>
                <a:lnTo>
                  <a:pt x="15200" y="57570"/>
                </a:lnTo>
                <a:lnTo>
                  <a:pt x="15190" y="57560"/>
                </a:lnTo>
                <a:lnTo>
                  <a:pt x="15180" y="57560"/>
                </a:lnTo>
                <a:lnTo>
                  <a:pt x="15100" y="57570"/>
                </a:lnTo>
                <a:lnTo>
                  <a:pt x="15090" y="57580"/>
                </a:lnTo>
                <a:lnTo>
                  <a:pt x="15090" y="57590"/>
                </a:lnTo>
                <a:lnTo>
                  <a:pt x="15100" y="57590"/>
                </a:lnTo>
                <a:lnTo>
                  <a:pt x="15100" y="57600"/>
                </a:lnTo>
                <a:lnTo>
                  <a:pt x="15090" y="57610"/>
                </a:lnTo>
                <a:lnTo>
                  <a:pt x="15080" y="57610"/>
                </a:lnTo>
                <a:lnTo>
                  <a:pt x="15060" y="57610"/>
                </a:lnTo>
                <a:lnTo>
                  <a:pt x="15040" y="57620"/>
                </a:lnTo>
                <a:lnTo>
                  <a:pt x="15010" y="57620"/>
                </a:lnTo>
                <a:lnTo>
                  <a:pt x="14980" y="57640"/>
                </a:lnTo>
                <a:lnTo>
                  <a:pt x="14950" y="57660"/>
                </a:lnTo>
                <a:lnTo>
                  <a:pt x="14940" y="57660"/>
                </a:lnTo>
                <a:lnTo>
                  <a:pt x="14900" y="57670"/>
                </a:lnTo>
                <a:lnTo>
                  <a:pt x="14890" y="57670"/>
                </a:lnTo>
                <a:lnTo>
                  <a:pt x="14880" y="57660"/>
                </a:lnTo>
                <a:lnTo>
                  <a:pt x="14760" y="57560"/>
                </a:lnTo>
                <a:lnTo>
                  <a:pt x="14760" y="57550"/>
                </a:lnTo>
                <a:lnTo>
                  <a:pt x="14740" y="57550"/>
                </a:lnTo>
                <a:lnTo>
                  <a:pt x="14720" y="57550"/>
                </a:lnTo>
                <a:lnTo>
                  <a:pt x="14660" y="57490"/>
                </a:lnTo>
                <a:lnTo>
                  <a:pt x="14600" y="57450"/>
                </a:lnTo>
                <a:lnTo>
                  <a:pt x="14620" y="57440"/>
                </a:lnTo>
                <a:lnTo>
                  <a:pt x="14620" y="57430"/>
                </a:lnTo>
                <a:lnTo>
                  <a:pt x="14610" y="57430"/>
                </a:lnTo>
                <a:lnTo>
                  <a:pt x="14590" y="57410"/>
                </a:lnTo>
                <a:lnTo>
                  <a:pt x="14590" y="57400"/>
                </a:lnTo>
                <a:lnTo>
                  <a:pt x="14590" y="57390"/>
                </a:lnTo>
                <a:lnTo>
                  <a:pt x="14580" y="57360"/>
                </a:lnTo>
                <a:lnTo>
                  <a:pt x="14580" y="57350"/>
                </a:lnTo>
                <a:lnTo>
                  <a:pt x="14580" y="57340"/>
                </a:lnTo>
                <a:lnTo>
                  <a:pt x="14590" y="57320"/>
                </a:lnTo>
                <a:lnTo>
                  <a:pt x="14590" y="57310"/>
                </a:lnTo>
                <a:lnTo>
                  <a:pt x="14590" y="57300"/>
                </a:lnTo>
                <a:lnTo>
                  <a:pt x="14550" y="57250"/>
                </a:lnTo>
                <a:lnTo>
                  <a:pt x="14530" y="57230"/>
                </a:lnTo>
                <a:lnTo>
                  <a:pt x="14510" y="57200"/>
                </a:lnTo>
                <a:lnTo>
                  <a:pt x="14420" y="57130"/>
                </a:lnTo>
                <a:lnTo>
                  <a:pt x="14380" y="57100"/>
                </a:lnTo>
                <a:lnTo>
                  <a:pt x="14350" y="57070"/>
                </a:lnTo>
                <a:lnTo>
                  <a:pt x="14360" y="57060"/>
                </a:lnTo>
                <a:lnTo>
                  <a:pt x="14370" y="57060"/>
                </a:lnTo>
                <a:lnTo>
                  <a:pt x="14370" y="57050"/>
                </a:lnTo>
                <a:lnTo>
                  <a:pt x="14350" y="57020"/>
                </a:lnTo>
                <a:lnTo>
                  <a:pt x="14350" y="57010"/>
                </a:lnTo>
                <a:lnTo>
                  <a:pt x="14350" y="57000"/>
                </a:lnTo>
                <a:lnTo>
                  <a:pt x="14350" y="56990"/>
                </a:lnTo>
                <a:lnTo>
                  <a:pt x="14360" y="56980"/>
                </a:lnTo>
                <a:lnTo>
                  <a:pt x="14450" y="56870"/>
                </a:lnTo>
                <a:lnTo>
                  <a:pt x="14460" y="56860"/>
                </a:lnTo>
                <a:lnTo>
                  <a:pt x="14460" y="56850"/>
                </a:lnTo>
                <a:lnTo>
                  <a:pt x="14470" y="56820"/>
                </a:lnTo>
                <a:lnTo>
                  <a:pt x="14480" y="56800"/>
                </a:lnTo>
                <a:lnTo>
                  <a:pt x="14480" y="56790"/>
                </a:lnTo>
                <a:lnTo>
                  <a:pt x="14480" y="56770"/>
                </a:lnTo>
                <a:lnTo>
                  <a:pt x="14480" y="56760"/>
                </a:lnTo>
                <a:lnTo>
                  <a:pt x="14480" y="56720"/>
                </a:lnTo>
                <a:lnTo>
                  <a:pt x="14480" y="56710"/>
                </a:lnTo>
                <a:lnTo>
                  <a:pt x="14490" y="56700"/>
                </a:lnTo>
                <a:lnTo>
                  <a:pt x="14490" y="56690"/>
                </a:lnTo>
                <a:lnTo>
                  <a:pt x="14500" y="56680"/>
                </a:lnTo>
                <a:lnTo>
                  <a:pt x="14520" y="56670"/>
                </a:lnTo>
                <a:lnTo>
                  <a:pt x="14550" y="56660"/>
                </a:lnTo>
                <a:lnTo>
                  <a:pt x="14550" y="56650"/>
                </a:lnTo>
                <a:lnTo>
                  <a:pt x="14540" y="56640"/>
                </a:lnTo>
                <a:lnTo>
                  <a:pt x="14530" y="56620"/>
                </a:lnTo>
                <a:lnTo>
                  <a:pt x="14520" y="56590"/>
                </a:lnTo>
                <a:lnTo>
                  <a:pt x="14520" y="56580"/>
                </a:lnTo>
                <a:lnTo>
                  <a:pt x="14520" y="56560"/>
                </a:lnTo>
                <a:lnTo>
                  <a:pt x="14520" y="56540"/>
                </a:lnTo>
                <a:lnTo>
                  <a:pt x="14520" y="56500"/>
                </a:lnTo>
                <a:lnTo>
                  <a:pt x="14520" y="56490"/>
                </a:lnTo>
                <a:lnTo>
                  <a:pt x="14530" y="56480"/>
                </a:lnTo>
                <a:lnTo>
                  <a:pt x="14580" y="56440"/>
                </a:lnTo>
                <a:lnTo>
                  <a:pt x="14580" y="56430"/>
                </a:lnTo>
                <a:lnTo>
                  <a:pt x="14600" y="56400"/>
                </a:lnTo>
                <a:lnTo>
                  <a:pt x="14610" y="56380"/>
                </a:lnTo>
                <a:lnTo>
                  <a:pt x="14630" y="56360"/>
                </a:lnTo>
                <a:lnTo>
                  <a:pt x="14630" y="56340"/>
                </a:lnTo>
                <a:lnTo>
                  <a:pt x="14620" y="56290"/>
                </a:lnTo>
                <a:lnTo>
                  <a:pt x="14630" y="56290"/>
                </a:lnTo>
                <a:lnTo>
                  <a:pt x="14640" y="56290"/>
                </a:lnTo>
                <a:lnTo>
                  <a:pt x="14650" y="56290"/>
                </a:lnTo>
                <a:lnTo>
                  <a:pt x="14660" y="56290"/>
                </a:lnTo>
                <a:lnTo>
                  <a:pt x="14670" y="56300"/>
                </a:lnTo>
                <a:lnTo>
                  <a:pt x="14680" y="56300"/>
                </a:lnTo>
                <a:lnTo>
                  <a:pt x="14690" y="56290"/>
                </a:lnTo>
                <a:lnTo>
                  <a:pt x="14690" y="56280"/>
                </a:lnTo>
                <a:lnTo>
                  <a:pt x="14700" y="56270"/>
                </a:lnTo>
                <a:lnTo>
                  <a:pt x="14720" y="56260"/>
                </a:lnTo>
                <a:lnTo>
                  <a:pt x="14750" y="56250"/>
                </a:lnTo>
                <a:lnTo>
                  <a:pt x="14760" y="56240"/>
                </a:lnTo>
                <a:lnTo>
                  <a:pt x="14770" y="56220"/>
                </a:lnTo>
                <a:lnTo>
                  <a:pt x="14780" y="56210"/>
                </a:lnTo>
                <a:lnTo>
                  <a:pt x="14780" y="56200"/>
                </a:lnTo>
                <a:lnTo>
                  <a:pt x="14800" y="56200"/>
                </a:lnTo>
                <a:lnTo>
                  <a:pt x="14850" y="56220"/>
                </a:lnTo>
                <a:lnTo>
                  <a:pt x="14870" y="56220"/>
                </a:lnTo>
                <a:lnTo>
                  <a:pt x="14880" y="56230"/>
                </a:lnTo>
                <a:lnTo>
                  <a:pt x="14880" y="56240"/>
                </a:lnTo>
                <a:lnTo>
                  <a:pt x="14880" y="56260"/>
                </a:lnTo>
                <a:lnTo>
                  <a:pt x="14880" y="56270"/>
                </a:lnTo>
                <a:lnTo>
                  <a:pt x="14890" y="56270"/>
                </a:lnTo>
                <a:lnTo>
                  <a:pt x="14900" y="56270"/>
                </a:lnTo>
                <a:lnTo>
                  <a:pt x="14920" y="56270"/>
                </a:lnTo>
                <a:lnTo>
                  <a:pt x="14930" y="56270"/>
                </a:lnTo>
                <a:lnTo>
                  <a:pt x="14930" y="56260"/>
                </a:lnTo>
                <a:lnTo>
                  <a:pt x="14970" y="56260"/>
                </a:lnTo>
                <a:lnTo>
                  <a:pt x="14980" y="56250"/>
                </a:lnTo>
                <a:lnTo>
                  <a:pt x="15000" y="56240"/>
                </a:lnTo>
                <a:lnTo>
                  <a:pt x="15010" y="56240"/>
                </a:lnTo>
                <a:lnTo>
                  <a:pt x="15080" y="56250"/>
                </a:lnTo>
                <a:lnTo>
                  <a:pt x="15100" y="56240"/>
                </a:lnTo>
                <a:lnTo>
                  <a:pt x="15140" y="56230"/>
                </a:lnTo>
                <a:lnTo>
                  <a:pt x="15160" y="56230"/>
                </a:lnTo>
                <a:lnTo>
                  <a:pt x="15190" y="56250"/>
                </a:lnTo>
                <a:lnTo>
                  <a:pt x="15200" y="56260"/>
                </a:lnTo>
                <a:lnTo>
                  <a:pt x="15210" y="56260"/>
                </a:lnTo>
                <a:lnTo>
                  <a:pt x="15230" y="56260"/>
                </a:lnTo>
                <a:lnTo>
                  <a:pt x="15240" y="56260"/>
                </a:lnTo>
                <a:lnTo>
                  <a:pt x="15250" y="56270"/>
                </a:lnTo>
                <a:lnTo>
                  <a:pt x="15270" y="56290"/>
                </a:lnTo>
                <a:lnTo>
                  <a:pt x="15330" y="56320"/>
                </a:lnTo>
                <a:lnTo>
                  <a:pt x="15440" y="56330"/>
                </a:lnTo>
                <a:lnTo>
                  <a:pt x="15520" y="56350"/>
                </a:lnTo>
                <a:lnTo>
                  <a:pt x="15520" y="56340"/>
                </a:lnTo>
                <a:lnTo>
                  <a:pt x="15510" y="56330"/>
                </a:lnTo>
                <a:lnTo>
                  <a:pt x="15510" y="56320"/>
                </a:lnTo>
                <a:lnTo>
                  <a:pt x="15540" y="56300"/>
                </a:lnTo>
                <a:lnTo>
                  <a:pt x="15550" y="56290"/>
                </a:lnTo>
                <a:lnTo>
                  <a:pt x="15560" y="56260"/>
                </a:lnTo>
                <a:lnTo>
                  <a:pt x="15560" y="56250"/>
                </a:lnTo>
                <a:lnTo>
                  <a:pt x="15570" y="56250"/>
                </a:lnTo>
                <a:lnTo>
                  <a:pt x="15570" y="56240"/>
                </a:lnTo>
                <a:lnTo>
                  <a:pt x="15580" y="56240"/>
                </a:lnTo>
                <a:lnTo>
                  <a:pt x="15600" y="56230"/>
                </a:lnTo>
                <a:lnTo>
                  <a:pt x="15610" y="56230"/>
                </a:lnTo>
                <a:lnTo>
                  <a:pt x="15630" y="56240"/>
                </a:lnTo>
                <a:lnTo>
                  <a:pt x="15640" y="56240"/>
                </a:lnTo>
                <a:lnTo>
                  <a:pt x="15640" y="56230"/>
                </a:lnTo>
                <a:lnTo>
                  <a:pt x="15640" y="56220"/>
                </a:lnTo>
                <a:lnTo>
                  <a:pt x="15630" y="56220"/>
                </a:lnTo>
                <a:lnTo>
                  <a:pt x="15630" y="56210"/>
                </a:lnTo>
                <a:lnTo>
                  <a:pt x="15630" y="56200"/>
                </a:lnTo>
                <a:lnTo>
                  <a:pt x="15640" y="56190"/>
                </a:lnTo>
                <a:lnTo>
                  <a:pt x="15640" y="56180"/>
                </a:lnTo>
                <a:lnTo>
                  <a:pt x="15640" y="56170"/>
                </a:lnTo>
                <a:lnTo>
                  <a:pt x="15630" y="56160"/>
                </a:lnTo>
                <a:lnTo>
                  <a:pt x="15620" y="56140"/>
                </a:lnTo>
                <a:lnTo>
                  <a:pt x="15620" y="56130"/>
                </a:lnTo>
                <a:lnTo>
                  <a:pt x="15650" y="56110"/>
                </a:lnTo>
                <a:lnTo>
                  <a:pt x="15670" y="56130"/>
                </a:lnTo>
                <a:lnTo>
                  <a:pt x="15690" y="56160"/>
                </a:lnTo>
                <a:lnTo>
                  <a:pt x="15710" y="56170"/>
                </a:lnTo>
                <a:lnTo>
                  <a:pt x="15730" y="56180"/>
                </a:lnTo>
                <a:lnTo>
                  <a:pt x="15800" y="56190"/>
                </a:lnTo>
                <a:lnTo>
                  <a:pt x="15820" y="56210"/>
                </a:lnTo>
                <a:lnTo>
                  <a:pt x="15830" y="56210"/>
                </a:lnTo>
                <a:lnTo>
                  <a:pt x="15840" y="56220"/>
                </a:lnTo>
                <a:lnTo>
                  <a:pt x="15850" y="56230"/>
                </a:lnTo>
                <a:lnTo>
                  <a:pt x="15860" y="56250"/>
                </a:lnTo>
                <a:lnTo>
                  <a:pt x="15870" y="56280"/>
                </a:lnTo>
                <a:lnTo>
                  <a:pt x="15870" y="56290"/>
                </a:lnTo>
                <a:lnTo>
                  <a:pt x="15890" y="56290"/>
                </a:lnTo>
                <a:lnTo>
                  <a:pt x="15920" y="56300"/>
                </a:lnTo>
                <a:lnTo>
                  <a:pt x="15920" y="56310"/>
                </a:lnTo>
                <a:lnTo>
                  <a:pt x="15940" y="56330"/>
                </a:lnTo>
                <a:lnTo>
                  <a:pt x="15940" y="56340"/>
                </a:lnTo>
                <a:lnTo>
                  <a:pt x="15950" y="56340"/>
                </a:lnTo>
                <a:lnTo>
                  <a:pt x="15960" y="56340"/>
                </a:lnTo>
                <a:lnTo>
                  <a:pt x="15970" y="56340"/>
                </a:lnTo>
                <a:lnTo>
                  <a:pt x="15990" y="56330"/>
                </a:lnTo>
                <a:lnTo>
                  <a:pt x="15990" y="56320"/>
                </a:lnTo>
                <a:lnTo>
                  <a:pt x="15990" y="56310"/>
                </a:lnTo>
                <a:lnTo>
                  <a:pt x="15980" y="56300"/>
                </a:lnTo>
                <a:lnTo>
                  <a:pt x="15970" y="56290"/>
                </a:lnTo>
                <a:lnTo>
                  <a:pt x="15980" y="56280"/>
                </a:lnTo>
                <a:lnTo>
                  <a:pt x="15990" y="56280"/>
                </a:lnTo>
                <a:lnTo>
                  <a:pt x="15990" y="56270"/>
                </a:lnTo>
                <a:lnTo>
                  <a:pt x="15990" y="56260"/>
                </a:lnTo>
                <a:lnTo>
                  <a:pt x="16000" y="56260"/>
                </a:lnTo>
                <a:lnTo>
                  <a:pt x="16000" y="56250"/>
                </a:lnTo>
                <a:lnTo>
                  <a:pt x="16020" y="56240"/>
                </a:lnTo>
                <a:lnTo>
                  <a:pt x="16030" y="56240"/>
                </a:lnTo>
                <a:lnTo>
                  <a:pt x="16040" y="56250"/>
                </a:lnTo>
                <a:lnTo>
                  <a:pt x="16070" y="56270"/>
                </a:lnTo>
                <a:lnTo>
                  <a:pt x="16080" y="56270"/>
                </a:lnTo>
                <a:lnTo>
                  <a:pt x="16090" y="56270"/>
                </a:lnTo>
                <a:lnTo>
                  <a:pt x="16100" y="56270"/>
                </a:lnTo>
                <a:lnTo>
                  <a:pt x="16110" y="56270"/>
                </a:lnTo>
                <a:lnTo>
                  <a:pt x="16130" y="56260"/>
                </a:lnTo>
                <a:lnTo>
                  <a:pt x="16140" y="56250"/>
                </a:lnTo>
                <a:lnTo>
                  <a:pt x="16150" y="56240"/>
                </a:lnTo>
                <a:lnTo>
                  <a:pt x="16170" y="56250"/>
                </a:lnTo>
                <a:lnTo>
                  <a:pt x="16200" y="56260"/>
                </a:lnTo>
                <a:lnTo>
                  <a:pt x="16210" y="56260"/>
                </a:lnTo>
                <a:lnTo>
                  <a:pt x="16220" y="56250"/>
                </a:lnTo>
                <a:lnTo>
                  <a:pt x="16220" y="56240"/>
                </a:lnTo>
                <a:lnTo>
                  <a:pt x="16230" y="56240"/>
                </a:lnTo>
                <a:lnTo>
                  <a:pt x="16230" y="56230"/>
                </a:lnTo>
                <a:lnTo>
                  <a:pt x="16250" y="56230"/>
                </a:lnTo>
                <a:lnTo>
                  <a:pt x="16250" y="56220"/>
                </a:lnTo>
                <a:lnTo>
                  <a:pt x="16260" y="56220"/>
                </a:lnTo>
                <a:lnTo>
                  <a:pt x="16260" y="56200"/>
                </a:lnTo>
                <a:lnTo>
                  <a:pt x="16260" y="56190"/>
                </a:lnTo>
                <a:lnTo>
                  <a:pt x="16260" y="56180"/>
                </a:lnTo>
                <a:lnTo>
                  <a:pt x="16270" y="56180"/>
                </a:lnTo>
                <a:lnTo>
                  <a:pt x="16300" y="56170"/>
                </a:lnTo>
                <a:lnTo>
                  <a:pt x="16310" y="56170"/>
                </a:lnTo>
                <a:lnTo>
                  <a:pt x="16310" y="56160"/>
                </a:lnTo>
                <a:lnTo>
                  <a:pt x="16320" y="56150"/>
                </a:lnTo>
                <a:lnTo>
                  <a:pt x="16330" y="56140"/>
                </a:lnTo>
                <a:lnTo>
                  <a:pt x="16360" y="56150"/>
                </a:lnTo>
                <a:lnTo>
                  <a:pt x="16370" y="56140"/>
                </a:lnTo>
                <a:lnTo>
                  <a:pt x="16380" y="56140"/>
                </a:lnTo>
                <a:lnTo>
                  <a:pt x="16390" y="56140"/>
                </a:lnTo>
                <a:lnTo>
                  <a:pt x="16390" y="56150"/>
                </a:lnTo>
                <a:lnTo>
                  <a:pt x="16380" y="56160"/>
                </a:lnTo>
                <a:lnTo>
                  <a:pt x="16380" y="56170"/>
                </a:lnTo>
                <a:lnTo>
                  <a:pt x="16380" y="56180"/>
                </a:lnTo>
                <a:lnTo>
                  <a:pt x="16380" y="56190"/>
                </a:lnTo>
                <a:lnTo>
                  <a:pt x="16380" y="56200"/>
                </a:lnTo>
                <a:lnTo>
                  <a:pt x="16390" y="56200"/>
                </a:lnTo>
                <a:lnTo>
                  <a:pt x="16400" y="56200"/>
                </a:lnTo>
                <a:lnTo>
                  <a:pt x="16430" y="56220"/>
                </a:lnTo>
                <a:lnTo>
                  <a:pt x="16450" y="56220"/>
                </a:lnTo>
                <a:lnTo>
                  <a:pt x="16490" y="56240"/>
                </a:lnTo>
                <a:lnTo>
                  <a:pt x="16540" y="56260"/>
                </a:lnTo>
                <a:lnTo>
                  <a:pt x="16540" y="56240"/>
                </a:lnTo>
                <a:lnTo>
                  <a:pt x="16540" y="56230"/>
                </a:lnTo>
                <a:lnTo>
                  <a:pt x="16550" y="56220"/>
                </a:lnTo>
                <a:lnTo>
                  <a:pt x="16560" y="56220"/>
                </a:lnTo>
                <a:lnTo>
                  <a:pt x="16560" y="56210"/>
                </a:lnTo>
                <a:lnTo>
                  <a:pt x="16570" y="56210"/>
                </a:lnTo>
                <a:lnTo>
                  <a:pt x="16570" y="56200"/>
                </a:lnTo>
                <a:lnTo>
                  <a:pt x="16560" y="56200"/>
                </a:lnTo>
                <a:lnTo>
                  <a:pt x="16560" y="56190"/>
                </a:lnTo>
                <a:lnTo>
                  <a:pt x="16550" y="56180"/>
                </a:lnTo>
                <a:lnTo>
                  <a:pt x="16540" y="56180"/>
                </a:lnTo>
                <a:lnTo>
                  <a:pt x="16540" y="56170"/>
                </a:lnTo>
                <a:lnTo>
                  <a:pt x="16550" y="56160"/>
                </a:lnTo>
                <a:lnTo>
                  <a:pt x="16570" y="56140"/>
                </a:lnTo>
                <a:lnTo>
                  <a:pt x="16590" y="56130"/>
                </a:lnTo>
                <a:lnTo>
                  <a:pt x="16600" y="56130"/>
                </a:lnTo>
                <a:lnTo>
                  <a:pt x="16600" y="56120"/>
                </a:lnTo>
                <a:lnTo>
                  <a:pt x="16600" y="56110"/>
                </a:lnTo>
                <a:lnTo>
                  <a:pt x="16610" y="56100"/>
                </a:lnTo>
                <a:lnTo>
                  <a:pt x="16620" y="56100"/>
                </a:lnTo>
                <a:lnTo>
                  <a:pt x="16630" y="56100"/>
                </a:lnTo>
                <a:lnTo>
                  <a:pt x="16640" y="56110"/>
                </a:lnTo>
                <a:lnTo>
                  <a:pt x="16650" y="56100"/>
                </a:lnTo>
                <a:lnTo>
                  <a:pt x="16650" y="56070"/>
                </a:lnTo>
                <a:lnTo>
                  <a:pt x="16650" y="56060"/>
                </a:lnTo>
                <a:lnTo>
                  <a:pt x="16660" y="56060"/>
                </a:lnTo>
                <a:lnTo>
                  <a:pt x="16660" y="56050"/>
                </a:lnTo>
                <a:lnTo>
                  <a:pt x="16680" y="56060"/>
                </a:lnTo>
                <a:lnTo>
                  <a:pt x="16680" y="56050"/>
                </a:lnTo>
                <a:lnTo>
                  <a:pt x="16690" y="56050"/>
                </a:lnTo>
                <a:lnTo>
                  <a:pt x="16700" y="56040"/>
                </a:lnTo>
                <a:lnTo>
                  <a:pt x="16730" y="56040"/>
                </a:lnTo>
                <a:lnTo>
                  <a:pt x="16730" y="56030"/>
                </a:lnTo>
                <a:lnTo>
                  <a:pt x="16730" y="56020"/>
                </a:lnTo>
                <a:lnTo>
                  <a:pt x="16730" y="56010"/>
                </a:lnTo>
                <a:lnTo>
                  <a:pt x="16730" y="56000"/>
                </a:lnTo>
                <a:lnTo>
                  <a:pt x="16730" y="55990"/>
                </a:lnTo>
                <a:lnTo>
                  <a:pt x="16740" y="55980"/>
                </a:lnTo>
                <a:lnTo>
                  <a:pt x="16750" y="55980"/>
                </a:lnTo>
                <a:lnTo>
                  <a:pt x="16760" y="55980"/>
                </a:lnTo>
                <a:lnTo>
                  <a:pt x="16800" y="55980"/>
                </a:lnTo>
                <a:lnTo>
                  <a:pt x="16820" y="55970"/>
                </a:lnTo>
                <a:lnTo>
                  <a:pt x="16880" y="55960"/>
                </a:lnTo>
                <a:lnTo>
                  <a:pt x="16900" y="55950"/>
                </a:lnTo>
                <a:lnTo>
                  <a:pt x="16910" y="55940"/>
                </a:lnTo>
                <a:lnTo>
                  <a:pt x="16920" y="55930"/>
                </a:lnTo>
                <a:lnTo>
                  <a:pt x="16920" y="55920"/>
                </a:lnTo>
                <a:lnTo>
                  <a:pt x="16930" y="55920"/>
                </a:lnTo>
                <a:lnTo>
                  <a:pt x="16930" y="55930"/>
                </a:lnTo>
                <a:lnTo>
                  <a:pt x="16940" y="55940"/>
                </a:lnTo>
                <a:lnTo>
                  <a:pt x="16940" y="55950"/>
                </a:lnTo>
                <a:lnTo>
                  <a:pt x="16940" y="55970"/>
                </a:lnTo>
                <a:lnTo>
                  <a:pt x="16940" y="55980"/>
                </a:lnTo>
                <a:lnTo>
                  <a:pt x="16940" y="55990"/>
                </a:lnTo>
                <a:lnTo>
                  <a:pt x="16950" y="55990"/>
                </a:lnTo>
                <a:lnTo>
                  <a:pt x="16960" y="55990"/>
                </a:lnTo>
                <a:lnTo>
                  <a:pt x="16970" y="55990"/>
                </a:lnTo>
                <a:lnTo>
                  <a:pt x="16980" y="56000"/>
                </a:lnTo>
                <a:lnTo>
                  <a:pt x="16990" y="56010"/>
                </a:lnTo>
                <a:lnTo>
                  <a:pt x="17000" y="56030"/>
                </a:lnTo>
                <a:lnTo>
                  <a:pt x="17020" y="56030"/>
                </a:lnTo>
                <a:lnTo>
                  <a:pt x="17070" y="56040"/>
                </a:lnTo>
                <a:lnTo>
                  <a:pt x="17080" y="56040"/>
                </a:lnTo>
                <a:lnTo>
                  <a:pt x="17130" y="56020"/>
                </a:lnTo>
                <a:lnTo>
                  <a:pt x="17140" y="56020"/>
                </a:lnTo>
                <a:lnTo>
                  <a:pt x="17150" y="56020"/>
                </a:lnTo>
                <a:lnTo>
                  <a:pt x="17160" y="56030"/>
                </a:lnTo>
                <a:lnTo>
                  <a:pt x="17170" y="56030"/>
                </a:lnTo>
                <a:lnTo>
                  <a:pt x="17170" y="56040"/>
                </a:lnTo>
                <a:lnTo>
                  <a:pt x="17180" y="56060"/>
                </a:lnTo>
                <a:lnTo>
                  <a:pt x="17190" y="56060"/>
                </a:lnTo>
                <a:lnTo>
                  <a:pt x="17190" y="56070"/>
                </a:lnTo>
                <a:lnTo>
                  <a:pt x="17200" y="56070"/>
                </a:lnTo>
                <a:lnTo>
                  <a:pt x="17210" y="56080"/>
                </a:lnTo>
                <a:lnTo>
                  <a:pt x="17220" y="56090"/>
                </a:lnTo>
                <a:lnTo>
                  <a:pt x="17230" y="56090"/>
                </a:lnTo>
                <a:lnTo>
                  <a:pt x="17240" y="56080"/>
                </a:lnTo>
                <a:lnTo>
                  <a:pt x="17250" y="56070"/>
                </a:lnTo>
                <a:lnTo>
                  <a:pt x="17260" y="56060"/>
                </a:lnTo>
                <a:lnTo>
                  <a:pt x="17270" y="56050"/>
                </a:lnTo>
                <a:lnTo>
                  <a:pt x="17280" y="56050"/>
                </a:lnTo>
                <a:lnTo>
                  <a:pt x="17290" y="56050"/>
                </a:lnTo>
                <a:lnTo>
                  <a:pt x="17290" y="56060"/>
                </a:lnTo>
                <a:lnTo>
                  <a:pt x="17290" y="56070"/>
                </a:lnTo>
                <a:lnTo>
                  <a:pt x="17300" y="56080"/>
                </a:lnTo>
                <a:lnTo>
                  <a:pt x="17300" y="56090"/>
                </a:lnTo>
                <a:lnTo>
                  <a:pt x="17310" y="56090"/>
                </a:lnTo>
                <a:lnTo>
                  <a:pt x="17460" y="56090"/>
                </a:lnTo>
                <a:lnTo>
                  <a:pt x="17490" y="56070"/>
                </a:lnTo>
                <a:lnTo>
                  <a:pt x="17520" y="56050"/>
                </a:lnTo>
                <a:lnTo>
                  <a:pt x="17540" y="56040"/>
                </a:lnTo>
                <a:lnTo>
                  <a:pt x="17560" y="56040"/>
                </a:lnTo>
                <a:lnTo>
                  <a:pt x="17580" y="56050"/>
                </a:lnTo>
                <a:lnTo>
                  <a:pt x="17610" y="56060"/>
                </a:lnTo>
                <a:lnTo>
                  <a:pt x="17620" y="56070"/>
                </a:lnTo>
                <a:lnTo>
                  <a:pt x="17630" y="56080"/>
                </a:lnTo>
                <a:lnTo>
                  <a:pt x="17640" y="56080"/>
                </a:lnTo>
                <a:lnTo>
                  <a:pt x="17640" y="56070"/>
                </a:lnTo>
                <a:lnTo>
                  <a:pt x="17670" y="56040"/>
                </a:lnTo>
                <a:lnTo>
                  <a:pt x="17670" y="56030"/>
                </a:lnTo>
                <a:lnTo>
                  <a:pt x="17670" y="56020"/>
                </a:lnTo>
                <a:lnTo>
                  <a:pt x="17680" y="56010"/>
                </a:lnTo>
                <a:lnTo>
                  <a:pt x="17670" y="56010"/>
                </a:lnTo>
                <a:lnTo>
                  <a:pt x="17670" y="56000"/>
                </a:lnTo>
                <a:lnTo>
                  <a:pt x="17670" y="55990"/>
                </a:lnTo>
                <a:lnTo>
                  <a:pt x="17670" y="55980"/>
                </a:lnTo>
                <a:lnTo>
                  <a:pt x="17670" y="55970"/>
                </a:lnTo>
                <a:lnTo>
                  <a:pt x="17680" y="55970"/>
                </a:lnTo>
                <a:lnTo>
                  <a:pt x="17690" y="55960"/>
                </a:lnTo>
                <a:lnTo>
                  <a:pt x="17700" y="55940"/>
                </a:lnTo>
                <a:lnTo>
                  <a:pt x="17710" y="55930"/>
                </a:lnTo>
                <a:lnTo>
                  <a:pt x="17720" y="55930"/>
                </a:lnTo>
                <a:lnTo>
                  <a:pt x="17740" y="55930"/>
                </a:lnTo>
                <a:lnTo>
                  <a:pt x="17750" y="55930"/>
                </a:lnTo>
                <a:lnTo>
                  <a:pt x="17750" y="55940"/>
                </a:lnTo>
                <a:lnTo>
                  <a:pt x="17750" y="55950"/>
                </a:lnTo>
                <a:lnTo>
                  <a:pt x="17760" y="55980"/>
                </a:lnTo>
                <a:lnTo>
                  <a:pt x="17770" y="55990"/>
                </a:lnTo>
                <a:lnTo>
                  <a:pt x="17790" y="55980"/>
                </a:lnTo>
                <a:lnTo>
                  <a:pt x="17820" y="55980"/>
                </a:lnTo>
                <a:lnTo>
                  <a:pt x="17830" y="55970"/>
                </a:lnTo>
                <a:lnTo>
                  <a:pt x="17840" y="55970"/>
                </a:lnTo>
                <a:lnTo>
                  <a:pt x="17850" y="55960"/>
                </a:lnTo>
                <a:lnTo>
                  <a:pt x="17860" y="55940"/>
                </a:lnTo>
                <a:lnTo>
                  <a:pt x="17870" y="55940"/>
                </a:lnTo>
                <a:lnTo>
                  <a:pt x="17870" y="55930"/>
                </a:lnTo>
                <a:lnTo>
                  <a:pt x="17860" y="55920"/>
                </a:lnTo>
                <a:lnTo>
                  <a:pt x="17850" y="55920"/>
                </a:lnTo>
                <a:lnTo>
                  <a:pt x="17820" y="55920"/>
                </a:lnTo>
                <a:lnTo>
                  <a:pt x="17810" y="55920"/>
                </a:lnTo>
                <a:lnTo>
                  <a:pt x="17810" y="55910"/>
                </a:lnTo>
                <a:lnTo>
                  <a:pt x="17800" y="55910"/>
                </a:lnTo>
                <a:lnTo>
                  <a:pt x="17810" y="55900"/>
                </a:lnTo>
                <a:lnTo>
                  <a:pt x="17840" y="55880"/>
                </a:lnTo>
                <a:lnTo>
                  <a:pt x="17870" y="55880"/>
                </a:lnTo>
                <a:lnTo>
                  <a:pt x="17870" y="55870"/>
                </a:lnTo>
                <a:lnTo>
                  <a:pt x="17870" y="55860"/>
                </a:lnTo>
                <a:lnTo>
                  <a:pt x="17880" y="55850"/>
                </a:lnTo>
                <a:lnTo>
                  <a:pt x="17890" y="55850"/>
                </a:lnTo>
                <a:lnTo>
                  <a:pt x="17920" y="55860"/>
                </a:lnTo>
                <a:lnTo>
                  <a:pt x="17940" y="55850"/>
                </a:lnTo>
                <a:lnTo>
                  <a:pt x="17960" y="55840"/>
                </a:lnTo>
                <a:lnTo>
                  <a:pt x="17970" y="55840"/>
                </a:lnTo>
                <a:lnTo>
                  <a:pt x="18030" y="55840"/>
                </a:lnTo>
                <a:lnTo>
                  <a:pt x="18050" y="55850"/>
                </a:lnTo>
                <a:lnTo>
                  <a:pt x="18090" y="55870"/>
                </a:lnTo>
                <a:lnTo>
                  <a:pt x="18080" y="55880"/>
                </a:lnTo>
                <a:lnTo>
                  <a:pt x="18070" y="55900"/>
                </a:lnTo>
                <a:lnTo>
                  <a:pt x="18060" y="55910"/>
                </a:lnTo>
                <a:lnTo>
                  <a:pt x="18060" y="55920"/>
                </a:lnTo>
                <a:lnTo>
                  <a:pt x="18060" y="55930"/>
                </a:lnTo>
                <a:lnTo>
                  <a:pt x="18050" y="55940"/>
                </a:lnTo>
                <a:lnTo>
                  <a:pt x="18040" y="55950"/>
                </a:lnTo>
                <a:lnTo>
                  <a:pt x="18040" y="55960"/>
                </a:lnTo>
                <a:lnTo>
                  <a:pt x="18030" y="55990"/>
                </a:lnTo>
                <a:lnTo>
                  <a:pt x="18040" y="55990"/>
                </a:lnTo>
                <a:lnTo>
                  <a:pt x="18050" y="55990"/>
                </a:lnTo>
                <a:lnTo>
                  <a:pt x="18110" y="55970"/>
                </a:lnTo>
                <a:lnTo>
                  <a:pt x="18120" y="55970"/>
                </a:lnTo>
                <a:lnTo>
                  <a:pt x="18140" y="55970"/>
                </a:lnTo>
                <a:lnTo>
                  <a:pt x="18160" y="55980"/>
                </a:lnTo>
                <a:lnTo>
                  <a:pt x="18180" y="56010"/>
                </a:lnTo>
                <a:lnTo>
                  <a:pt x="18200" y="56010"/>
                </a:lnTo>
                <a:lnTo>
                  <a:pt x="18240" y="56010"/>
                </a:lnTo>
                <a:lnTo>
                  <a:pt x="18250" y="56010"/>
                </a:lnTo>
                <a:lnTo>
                  <a:pt x="18250" y="56020"/>
                </a:lnTo>
                <a:lnTo>
                  <a:pt x="18260" y="56040"/>
                </a:lnTo>
                <a:lnTo>
                  <a:pt x="18270" y="56090"/>
                </a:lnTo>
                <a:lnTo>
                  <a:pt x="18270" y="56100"/>
                </a:lnTo>
                <a:lnTo>
                  <a:pt x="18280" y="56100"/>
                </a:lnTo>
                <a:lnTo>
                  <a:pt x="18330" y="56110"/>
                </a:lnTo>
                <a:lnTo>
                  <a:pt x="18340" y="56130"/>
                </a:lnTo>
                <a:lnTo>
                  <a:pt x="18350" y="56180"/>
                </a:lnTo>
                <a:lnTo>
                  <a:pt x="18370" y="56250"/>
                </a:lnTo>
                <a:lnTo>
                  <a:pt x="18390" y="56240"/>
                </a:lnTo>
                <a:lnTo>
                  <a:pt x="18400" y="56220"/>
                </a:lnTo>
                <a:lnTo>
                  <a:pt x="18390" y="56220"/>
                </a:lnTo>
                <a:lnTo>
                  <a:pt x="18390" y="56210"/>
                </a:lnTo>
                <a:lnTo>
                  <a:pt x="18400" y="56200"/>
                </a:lnTo>
                <a:lnTo>
                  <a:pt x="18400" y="56190"/>
                </a:lnTo>
                <a:lnTo>
                  <a:pt x="18410" y="56180"/>
                </a:lnTo>
                <a:lnTo>
                  <a:pt x="18420" y="56170"/>
                </a:lnTo>
                <a:lnTo>
                  <a:pt x="18430" y="56170"/>
                </a:lnTo>
                <a:lnTo>
                  <a:pt x="18470" y="56180"/>
                </a:lnTo>
                <a:lnTo>
                  <a:pt x="18480" y="56170"/>
                </a:lnTo>
                <a:lnTo>
                  <a:pt x="18490" y="56170"/>
                </a:lnTo>
                <a:lnTo>
                  <a:pt x="18540" y="56180"/>
                </a:lnTo>
                <a:lnTo>
                  <a:pt x="18550" y="56170"/>
                </a:lnTo>
                <a:lnTo>
                  <a:pt x="18560" y="56160"/>
                </a:lnTo>
                <a:lnTo>
                  <a:pt x="18570" y="56150"/>
                </a:lnTo>
                <a:lnTo>
                  <a:pt x="18580" y="56150"/>
                </a:lnTo>
                <a:lnTo>
                  <a:pt x="18620" y="56170"/>
                </a:lnTo>
                <a:lnTo>
                  <a:pt x="18650" y="56190"/>
                </a:lnTo>
                <a:lnTo>
                  <a:pt x="18660" y="56200"/>
                </a:lnTo>
                <a:lnTo>
                  <a:pt x="18660" y="56210"/>
                </a:lnTo>
                <a:lnTo>
                  <a:pt x="18660" y="56220"/>
                </a:lnTo>
                <a:lnTo>
                  <a:pt x="18660" y="56230"/>
                </a:lnTo>
                <a:lnTo>
                  <a:pt x="18640" y="56250"/>
                </a:lnTo>
                <a:lnTo>
                  <a:pt x="18640" y="56260"/>
                </a:lnTo>
                <a:lnTo>
                  <a:pt x="18640" y="56270"/>
                </a:lnTo>
                <a:lnTo>
                  <a:pt x="18640" y="56280"/>
                </a:lnTo>
                <a:lnTo>
                  <a:pt x="18650" y="56280"/>
                </a:lnTo>
                <a:lnTo>
                  <a:pt x="18660" y="56280"/>
                </a:lnTo>
                <a:lnTo>
                  <a:pt x="18670" y="56270"/>
                </a:lnTo>
                <a:lnTo>
                  <a:pt x="18680" y="56260"/>
                </a:lnTo>
                <a:lnTo>
                  <a:pt x="18690" y="56260"/>
                </a:lnTo>
                <a:lnTo>
                  <a:pt x="18700" y="56260"/>
                </a:lnTo>
                <a:lnTo>
                  <a:pt x="18710" y="56270"/>
                </a:lnTo>
                <a:lnTo>
                  <a:pt x="18710" y="56280"/>
                </a:lnTo>
                <a:lnTo>
                  <a:pt x="18720" y="56290"/>
                </a:lnTo>
                <a:lnTo>
                  <a:pt x="18720" y="56300"/>
                </a:lnTo>
                <a:lnTo>
                  <a:pt x="18730" y="56310"/>
                </a:lnTo>
                <a:lnTo>
                  <a:pt x="18730" y="56320"/>
                </a:lnTo>
                <a:lnTo>
                  <a:pt x="18730" y="56330"/>
                </a:lnTo>
                <a:lnTo>
                  <a:pt x="18740" y="56330"/>
                </a:lnTo>
                <a:lnTo>
                  <a:pt x="18750" y="56340"/>
                </a:lnTo>
                <a:lnTo>
                  <a:pt x="18760" y="56340"/>
                </a:lnTo>
                <a:lnTo>
                  <a:pt x="18760" y="56330"/>
                </a:lnTo>
                <a:lnTo>
                  <a:pt x="18770" y="56320"/>
                </a:lnTo>
                <a:lnTo>
                  <a:pt x="18770" y="56310"/>
                </a:lnTo>
                <a:lnTo>
                  <a:pt x="18770" y="56300"/>
                </a:lnTo>
                <a:lnTo>
                  <a:pt x="18760" y="56280"/>
                </a:lnTo>
                <a:lnTo>
                  <a:pt x="18760" y="56270"/>
                </a:lnTo>
                <a:lnTo>
                  <a:pt x="18770" y="56270"/>
                </a:lnTo>
                <a:lnTo>
                  <a:pt x="18770" y="56260"/>
                </a:lnTo>
                <a:lnTo>
                  <a:pt x="18800" y="56260"/>
                </a:lnTo>
                <a:lnTo>
                  <a:pt x="18810" y="56270"/>
                </a:lnTo>
                <a:lnTo>
                  <a:pt x="18820" y="56280"/>
                </a:lnTo>
                <a:lnTo>
                  <a:pt x="18830" y="56300"/>
                </a:lnTo>
                <a:lnTo>
                  <a:pt x="18840" y="56310"/>
                </a:lnTo>
                <a:lnTo>
                  <a:pt x="18840" y="56320"/>
                </a:lnTo>
                <a:lnTo>
                  <a:pt x="18830" y="56330"/>
                </a:lnTo>
                <a:lnTo>
                  <a:pt x="18830" y="56340"/>
                </a:lnTo>
                <a:lnTo>
                  <a:pt x="18830" y="56350"/>
                </a:lnTo>
                <a:lnTo>
                  <a:pt x="18840" y="56370"/>
                </a:lnTo>
                <a:lnTo>
                  <a:pt x="18850" y="56370"/>
                </a:lnTo>
                <a:lnTo>
                  <a:pt x="18850" y="56380"/>
                </a:lnTo>
                <a:lnTo>
                  <a:pt x="18850" y="56390"/>
                </a:lnTo>
                <a:lnTo>
                  <a:pt x="18850" y="56400"/>
                </a:lnTo>
                <a:lnTo>
                  <a:pt x="18860" y="56410"/>
                </a:lnTo>
                <a:lnTo>
                  <a:pt x="18860" y="56400"/>
                </a:lnTo>
                <a:lnTo>
                  <a:pt x="18870" y="56400"/>
                </a:lnTo>
                <a:lnTo>
                  <a:pt x="18880" y="56380"/>
                </a:lnTo>
                <a:lnTo>
                  <a:pt x="18900" y="56390"/>
                </a:lnTo>
                <a:lnTo>
                  <a:pt x="18950" y="56480"/>
                </a:lnTo>
                <a:lnTo>
                  <a:pt x="19050" y="56490"/>
                </a:lnTo>
                <a:lnTo>
                  <a:pt x="19060" y="56480"/>
                </a:lnTo>
                <a:lnTo>
                  <a:pt x="19060" y="56470"/>
                </a:lnTo>
                <a:lnTo>
                  <a:pt x="19070" y="56470"/>
                </a:lnTo>
                <a:lnTo>
                  <a:pt x="19080" y="56470"/>
                </a:lnTo>
                <a:lnTo>
                  <a:pt x="19090" y="56480"/>
                </a:lnTo>
                <a:lnTo>
                  <a:pt x="19090" y="56490"/>
                </a:lnTo>
                <a:lnTo>
                  <a:pt x="19100" y="56500"/>
                </a:lnTo>
                <a:lnTo>
                  <a:pt x="19100" y="56510"/>
                </a:lnTo>
                <a:lnTo>
                  <a:pt x="19110" y="56510"/>
                </a:lnTo>
                <a:lnTo>
                  <a:pt x="19150" y="56520"/>
                </a:lnTo>
                <a:lnTo>
                  <a:pt x="19210" y="56540"/>
                </a:lnTo>
                <a:lnTo>
                  <a:pt x="19210" y="56550"/>
                </a:lnTo>
                <a:lnTo>
                  <a:pt x="19200" y="56560"/>
                </a:lnTo>
                <a:lnTo>
                  <a:pt x="19200" y="56570"/>
                </a:lnTo>
                <a:lnTo>
                  <a:pt x="19180" y="56570"/>
                </a:lnTo>
                <a:lnTo>
                  <a:pt x="19180" y="56580"/>
                </a:lnTo>
                <a:lnTo>
                  <a:pt x="19170" y="56580"/>
                </a:lnTo>
                <a:lnTo>
                  <a:pt x="19170" y="56590"/>
                </a:lnTo>
                <a:lnTo>
                  <a:pt x="19170" y="56610"/>
                </a:lnTo>
                <a:lnTo>
                  <a:pt x="19170" y="56620"/>
                </a:lnTo>
                <a:lnTo>
                  <a:pt x="19170" y="56640"/>
                </a:lnTo>
                <a:lnTo>
                  <a:pt x="19170" y="56650"/>
                </a:lnTo>
                <a:lnTo>
                  <a:pt x="19180" y="56650"/>
                </a:lnTo>
                <a:lnTo>
                  <a:pt x="19190" y="56650"/>
                </a:lnTo>
                <a:lnTo>
                  <a:pt x="19200" y="56640"/>
                </a:lnTo>
                <a:lnTo>
                  <a:pt x="19210" y="56640"/>
                </a:lnTo>
                <a:lnTo>
                  <a:pt x="19240" y="56650"/>
                </a:lnTo>
                <a:lnTo>
                  <a:pt x="19250" y="56650"/>
                </a:lnTo>
                <a:lnTo>
                  <a:pt x="19260" y="56630"/>
                </a:lnTo>
                <a:lnTo>
                  <a:pt x="19260" y="56620"/>
                </a:lnTo>
                <a:lnTo>
                  <a:pt x="19260" y="56610"/>
                </a:lnTo>
                <a:lnTo>
                  <a:pt x="19270" y="56610"/>
                </a:lnTo>
                <a:lnTo>
                  <a:pt x="19280" y="56620"/>
                </a:lnTo>
                <a:lnTo>
                  <a:pt x="19280" y="56630"/>
                </a:lnTo>
                <a:lnTo>
                  <a:pt x="19290" y="56640"/>
                </a:lnTo>
                <a:lnTo>
                  <a:pt x="19290" y="56650"/>
                </a:lnTo>
                <a:lnTo>
                  <a:pt x="19290" y="56660"/>
                </a:lnTo>
                <a:lnTo>
                  <a:pt x="19300" y="56670"/>
                </a:lnTo>
                <a:lnTo>
                  <a:pt x="19310" y="56670"/>
                </a:lnTo>
                <a:lnTo>
                  <a:pt x="19320" y="56680"/>
                </a:lnTo>
                <a:lnTo>
                  <a:pt x="19390" y="56680"/>
                </a:lnTo>
                <a:lnTo>
                  <a:pt x="19400" y="56680"/>
                </a:lnTo>
                <a:lnTo>
                  <a:pt x="19400" y="56690"/>
                </a:lnTo>
                <a:lnTo>
                  <a:pt x="19410" y="56700"/>
                </a:lnTo>
                <a:lnTo>
                  <a:pt x="19410" y="56710"/>
                </a:lnTo>
                <a:lnTo>
                  <a:pt x="19420" y="56710"/>
                </a:lnTo>
                <a:lnTo>
                  <a:pt x="19450" y="56710"/>
                </a:lnTo>
                <a:lnTo>
                  <a:pt x="19470" y="56720"/>
                </a:lnTo>
                <a:lnTo>
                  <a:pt x="19480" y="56720"/>
                </a:lnTo>
                <a:lnTo>
                  <a:pt x="19490" y="56730"/>
                </a:lnTo>
                <a:lnTo>
                  <a:pt x="19500" y="56740"/>
                </a:lnTo>
                <a:lnTo>
                  <a:pt x="19510" y="56740"/>
                </a:lnTo>
                <a:lnTo>
                  <a:pt x="19520" y="56750"/>
                </a:lnTo>
                <a:lnTo>
                  <a:pt x="19530" y="56760"/>
                </a:lnTo>
                <a:lnTo>
                  <a:pt x="19530" y="56780"/>
                </a:lnTo>
                <a:lnTo>
                  <a:pt x="19530" y="56790"/>
                </a:lnTo>
                <a:lnTo>
                  <a:pt x="19520" y="56800"/>
                </a:lnTo>
                <a:lnTo>
                  <a:pt x="19520" y="56820"/>
                </a:lnTo>
                <a:lnTo>
                  <a:pt x="19520" y="56840"/>
                </a:lnTo>
                <a:lnTo>
                  <a:pt x="19520" y="56850"/>
                </a:lnTo>
                <a:lnTo>
                  <a:pt x="19520" y="56860"/>
                </a:lnTo>
                <a:lnTo>
                  <a:pt x="19520" y="56870"/>
                </a:lnTo>
                <a:lnTo>
                  <a:pt x="19520" y="56880"/>
                </a:lnTo>
                <a:lnTo>
                  <a:pt x="19530" y="56890"/>
                </a:lnTo>
                <a:lnTo>
                  <a:pt x="19540" y="56910"/>
                </a:lnTo>
                <a:lnTo>
                  <a:pt x="19530" y="56910"/>
                </a:lnTo>
                <a:lnTo>
                  <a:pt x="19530" y="56930"/>
                </a:lnTo>
                <a:lnTo>
                  <a:pt x="19530" y="56950"/>
                </a:lnTo>
                <a:lnTo>
                  <a:pt x="19530" y="56980"/>
                </a:lnTo>
                <a:lnTo>
                  <a:pt x="19530" y="56990"/>
                </a:lnTo>
                <a:lnTo>
                  <a:pt x="19540" y="57000"/>
                </a:lnTo>
                <a:lnTo>
                  <a:pt x="19550" y="57010"/>
                </a:lnTo>
                <a:lnTo>
                  <a:pt x="19560" y="57040"/>
                </a:lnTo>
                <a:lnTo>
                  <a:pt x="19560" y="57080"/>
                </a:lnTo>
                <a:lnTo>
                  <a:pt x="19550" y="57090"/>
                </a:lnTo>
                <a:lnTo>
                  <a:pt x="19540" y="57100"/>
                </a:lnTo>
                <a:lnTo>
                  <a:pt x="19500" y="57110"/>
                </a:lnTo>
                <a:lnTo>
                  <a:pt x="19480" y="57110"/>
                </a:lnTo>
                <a:lnTo>
                  <a:pt x="19480" y="57100"/>
                </a:lnTo>
                <a:lnTo>
                  <a:pt x="19490" y="57100"/>
                </a:lnTo>
                <a:lnTo>
                  <a:pt x="19500" y="57090"/>
                </a:lnTo>
                <a:lnTo>
                  <a:pt x="19520" y="57070"/>
                </a:lnTo>
                <a:lnTo>
                  <a:pt x="19520" y="57050"/>
                </a:lnTo>
                <a:lnTo>
                  <a:pt x="19490" y="57050"/>
                </a:lnTo>
                <a:lnTo>
                  <a:pt x="19470" y="57040"/>
                </a:lnTo>
                <a:lnTo>
                  <a:pt x="19460" y="57040"/>
                </a:lnTo>
                <a:lnTo>
                  <a:pt x="19440" y="57030"/>
                </a:lnTo>
                <a:lnTo>
                  <a:pt x="19420" y="57040"/>
                </a:lnTo>
                <a:lnTo>
                  <a:pt x="19420" y="57070"/>
                </a:lnTo>
                <a:lnTo>
                  <a:pt x="19410" y="57080"/>
                </a:lnTo>
                <a:lnTo>
                  <a:pt x="19400" y="57080"/>
                </a:lnTo>
                <a:lnTo>
                  <a:pt x="19390" y="57070"/>
                </a:lnTo>
                <a:lnTo>
                  <a:pt x="19390" y="57080"/>
                </a:lnTo>
                <a:lnTo>
                  <a:pt x="19380" y="57110"/>
                </a:lnTo>
                <a:lnTo>
                  <a:pt x="19380" y="57130"/>
                </a:lnTo>
                <a:lnTo>
                  <a:pt x="19370" y="57150"/>
                </a:lnTo>
                <a:lnTo>
                  <a:pt x="19370" y="57160"/>
                </a:lnTo>
                <a:lnTo>
                  <a:pt x="19390" y="57190"/>
                </a:lnTo>
                <a:lnTo>
                  <a:pt x="19390" y="57200"/>
                </a:lnTo>
                <a:lnTo>
                  <a:pt x="19370" y="57200"/>
                </a:lnTo>
                <a:lnTo>
                  <a:pt x="19360" y="57210"/>
                </a:lnTo>
                <a:lnTo>
                  <a:pt x="19360" y="57220"/>
                </a:lnTo>
                <a:lnTo>
                  <a:pt x="19360" y="57230"/>
                </a:lnTo>
                <a:lnTo>
                  <a:pt x="19360" y="57240"/>
                </a:lnTo>
                <a:lnTo>
                  <a:pt x="19350" y="57240"/>
                </a:lnTo>
                <a:lnTo>
                  <a:pt x="19290" y="57240"/>
                </a:lnTo>
                <a:lnTo>
                  <a:pt x="19290" y="57250"/>
                </a:lnTo>
                <a:lnTo>
                  <a:pt x="19300" y="57260"/>
                </a:lnTo>
                <a:lnTo>
                  <a:pt x="19300" y="57270"/>
                </a:lnTo>
                <a:lnTo>
                  <a:pt x="19290" y="57280"/>
                </a:lnTo>
                <a:lnTo>
                  <a:pt x="19280" y="57290"/>
                </a:lnTo>
                <a:lnTo>
                  <a:pt x="19280" y="57300"/>
                </a:lnTo>
                <a:lnTo>
                  <a:pt x="19280" y="57310"/>
                </a:lnTo>
                <a:lnTo>
                  <a:pt x="19280" y="57330"/>
                </a:lnTo>
                <a:lnTo>
                  <a:pt x="19280" y="57350"/>
                </a:lnTo>
                <a:lnTo>
                  <a:pt x="19250" y="57360"/>
                </a:lnTo>
                <a:lnTo>
                  <a:pt x="19240" y="57370"/>
                </a:lnTo>
                <a:lnTo>
                  <a:pt x="19200" y="57390"/>
                </a:lnTo>
                <a:lnTo>
                  <a:pt x="19190" y="57390"/>
                </a:lnTo>
                <a:lnTo>
                  <a:pt x="19160" y="57390"/>
                </a:lnTo>
                <a:lnTo>
                  <a:pt x="19090" y="57420"/>
                </a:lnTo>
                <a:lnTo>
                  <a:pt x="19060" y="57430"/>
                </a:lnTo>
                <a:lnTo>
                  <a:pt x="19040" y="57440"/>
                </a:lnTo>
                <a:lnTo>
                  <a:pt x="19030" y="57450"/>
                </a:lnTo>
                <a:lnTo>
                  <a:pt x="18980" y="57480"/>
                </a:lnTo>
                <a:lnTo>
                  <a:pt x="18960" y="57510"/>
                </a:lnTo>
                <a:lnTo>
                  <a:pt x="18940" y="57530"/>
                </a:lnTo>
                <a:lnTo>
                  <a:pt x="18910" y="57560"/>
                </a:lnTo>
                <a:lnTo>
                  <a:pt x="18900" y="57570"/>
                </a:lnTo>
                <a:lnTo>
                  <a:pt x="18880" y="57570"/>
                </a:lnTo>
                <a:lnTo>
                  <a:pt x="18840" y="57560"/>
                </a:lnTo>
                <a:lnTo>
                  <a:pt x="18810" y="57560"/>
                </a:lnTo>
                <a:lnTo>
                  <a:pt x="18780" y="57570"/>
                </a:lnTo>
                <a:lnTo>
                  <a:pt x="18770" y="57570"/>
                </a:lnTo>
                <a:lnTo>
                  <a:pt x="18760" y="57570"/>
                </a:lnTo>
                <a:lnTo>
                  <a:pt x="18730" y="57560"/>
                </a:lnTo>
                <a:lnTo>
                  <a:pt x="18700" y="57550"/>
                </a:lnTo>
                <a:lnTo>
                  <a:pt x="18700" y="57560"/>
                </a:lnTo>
                <a:lnTo>
                  <a:pt x="18700" y="57570"/>
                </a:lnTo>
                <a:lnTo>
                  <a:pt x="18680" y="57580"/>
                </a:lnTo>
                <a:lnTo>
                  <a:pt x="18670" y="57580"/>
                </a:lnTo>
                <a:lnTo>
                  <a:pt x="18680" y="57620"/>
                </a:lnTo>
                <a:lnTo>
                  <a:pt x="18680" y="57630"/>
                </a:lnTo>
                <a:lnTo>
                  <a:pt x="18670" y="57630"/>
                </a:lnTo>
                <a:lnTo>
                  <a:pt x="18650" y="57670"/>
                </a:lnTo>
                <a:lnTo>
                  <a:pt x="18640" y="57680"/>
                </a:lnTo>
                <a:lnTo>
                  <a:pt x="18640" y="57690"/>
                </a:lnTo>
                <a:lnTo>
                  <a:pt x="18650" y="57700"/>
                </a:lnTo>
                <a:lnTo>
                  <a:pt x="18660" y="57700"/>
                </a:lnTo>
                <a:lnTo>
                  <a:pt x="18660" y="57720"/>
                </a:lnTo>
                <a:lnTo>
                  <a:pt x="18670" y="57740"/>
                </a:lnTo>
                <a:lnTo>
                  <a:pt x="18690" y="57760"/>
                </a:lnTo>
                <a:lnTo>
                  <a:pt x="18700" y="57780"/>
                </a:lnTo>
                <a:lnTo>
                  <a:pt x="18700" y="57800"/>
                </a:lnTo>
                <a:lnTo>
                  <a:pt x="18700" y="57820"/>
                </a:lnTo>
                <a:lnTo>
                  <a:pt x="18670" y="57830"/>
                </a:lnTo>
                <a:lnTo>
                  <a:pt x="18650" y="57840"/>
                </a:lnTo>
                <a:lnTo>
                  <a:pt x="18620" y="57840"/>
                </a:lnTo>
                <a:lnTo>
                  <a:pt x="18610" y="57840"/>
                </a:lnTo>
                <a:lnTo>
                  <a:pt x="18600" y="57850"/>
                </a:lnTo>
                <a:lnTo>
                  <a:pt x="18590" y="57860"/>
                </a:lnTo>
                <a:lnTo>
                  <a:pt x="18580" y="57870"/>
                </a:lnTo>
                <a:lnTo>
                  <a:pt x="18530" y="57880"/>
                </a:lnTo>
                <a:lnTo>
                  <a:pt x="18510" y="57890"/>
                </a:lnTo>
                <a:lnTo>
                  <a:pt x="18500" y="57900"/>
                </a:lnTo>
                <a:lnTo>
                  <a:pt x="18480" y="57910"/>
                </a:lnTo>
                <a:lnTo>
                  <a:pt x="18440" y="57970"/>
                </a:lnTo>
                <a:lnTo>
                  <a:pt x="18430" y="57980"/>
                </a:lnTo>
                <a:lnTo>
                  <a:pt x="18410" y="58010"/>
                </a:lnTo>
                <a:lnTo>
                  <a:pt x="18400" y="58020"/>
                </a:lnTo>
                <a:lnTo>
                  <a:pt x="18360" y="58050"/>
                </a:lnTo>
                <a:lnTo>
                  <a:pt x="18340" y="58070"/>
                </a:lnTo>
                <a:lnTo>
                  <a:pt x="18330" y="58080"/>
                </a:lnTo>
                <a:lnTo>
                  <a:pt x="18320" y="58080"/>
                </a:lnTo>
                <a:lnTo>
                  <a:pt x="18300" y="58060"/>
                </a:lnTo>
                <a:lnTo>
                  <a:pt x="18260" y="58060"/>
                </a:lnTo>
                <a:lnTo>
                  <a:pt x="18250" y="58060"/>
                </a:lnTo>
                <a:lnTo>
                  <a:pt x="18240" y="58040"/>
                </a:lnTo>
                <a:lnTo>
                  <a:pt x="18210" y="58020"/>
                </a:lnTo>
                <a:lnTo>
                  <a:pt x="18190" y="58010"/>
                </a:lnTo>
                <a:lnTo>
                  <a:pt x="18170" y="58010"/>
                </a:lnTo>
                <a:lnTo>
                  <a:pt x="18160" y="58030"/>
                </a:lnTo>
                <a:lnTo>
                  <a:pt x="18160" y="58040"/>
                </a:lnTo>
                <a:lnTo>
                  <a:pt x="18170" y="58060"/>
                </a:lnTo>
                <a:lnTo>
                  <a:pt x="18210" y="58080"/>
                </a:lnTo>
                <a:lnTo>
                  <a:pt x="18210" y="58090"/>
                </a:lnTo>
                <a:lnTo>
                  <a:pt x="18220" y="58100"/>
                </a:lnTo>
                <a:lnTo>
                  <a:pt x="18210" y="58130"/>
                </a:lnTo>
                <a:lnTo>
                  <a:pt x="18230" y="58200"/>
                </a:lnTo>
                <a:lnTo>
                  <a:pt x="18240" y="58300"/>
                </a:lnTo>
                <a:lnTo>
                  <a:pt x="18240" y="58350"/>
                </a:lnTo>
                <a:lnTo>
                  <a:pt x="18250" y="58380"/>
                </a:lnTo>
                <a:lnTo>
                  <a:pt x="18260" y="58420"/>
                </a:lnTo>
                <a:lnTo>
                  <a:pt x="18290" y="58470"/>
                </a:lnTo>
                <a:lnTo>
                  <a:pt x="18300" y="58490"/>
                </a:lnTo>
                <a:lnTo>
                  <a:pt x="18300" y="58510"/>
                </a:lnTo>
                <a:lnTo>
                  <a:pt x="18290" y="58530"/>
                </a:lnTo>
                <a:lnTo>
                  <a:pt x="18290" y="58540"/>
                </a:lnTo>
                <a:lnTo>
                  <a:pt x="18290" y="58560"/>
                </a:lnTo>
                <a:lnTo>
                  <a:pt x="18290" y="58570"/>
                </a:lnTo>
                <a:lnTo>
                  <a:pt x="18310" y="58580"/>
                </a:lnTo>
                <a:lnTo>
                  <a:pt x="18330" y="58580"/>
                </a:lnTo>
                <a:lnTo>
                  <a:pt x="18350" y="58580"/>
                </a:lnTo>
                <a:lnTo>
                  <a:pt x="18350" y="58600"/>
                </a:lnTo>
                <a:lnTo>
                  <a:pt x="18360" y="58640"/>
                </a:lnTo>
                <a:lnTo>
                  <a:pt x="18360" y="58650"/>
                </a:lnTo>
                <a:lnTo>
                  <a:pt x="18350" y="58660"/>
                </a:lnTo>
                <a:lnTo>
                  <a:pt x="18270" y="58740"/>
                </a:lnTo>
                <a:lnTo>
                  <a:pt x="18220" y="58770"/>
                </a:lnTo>
                <a:lnTo>
                  <a:pt x="18170" y="58790"/>
                </a:lnTo>
                <a:lnTo>
                  <a:pt x="18080" y="58830"/>
                </a:lnTo>
                <a:lnTo>
                  <a:pt x="18080" y="58840"/>
                </a:lnTo>
                <a:lnTo>
                  <a:pt x="18080" y="58850"/>
                </a:lnTo>
                <a:lnTo>
                  <a:pt x="18070" y="58850"/>
                </a:lnTo>
                <a:lnTo>
                  <a:pt x="18060" y="58840"/>
                </a:lnTo>
                <a:lnTo>
                  <a:pt x="18050" y="58830"/>
                </a:lnTo>
                <a:lnTo>
                  <a:pt x="18040" y="58830"/>
                </a:lnTo>
                <a:lnTo>
                  <a:pt x="18030" y="58820"/>
                </a:lnTo>
                <a:lnTo>
                  <a:pt x="18020" y="58810"/>
                </a:lnTo>
                <a:lnTo>
                  <a:pt x="18010" y="58800"/>
                </a:lnTo>
                <a:lnTo>
                  <a:pt x="18000" y="58790"/>
                </a:lnTo>
                <a:lnTo>
                  <a:pt x="17990" y="58800"/>
                </a:lnTo>
                <a:lnTo>
                  <a:pt x="17980" y="58800"/>
                </a:lnTo>
                <a:lnTo>
                  <a:pt x="17960" y="58800"/>
                </a:lnTo>
                <a:lnTo>
                  <a:pt x="17950" y="58780"/>
                </a:lnTo>
                <a:lnTo>
                  <a:pt x="17950" y="58770"/>
                </a:lnTo>
                <a:lnTo>
                  <a:pt x="17950" y="58760"/>
                </a:lnTo>
                <a:lnTo>
                  <a:pt x="17930" y="58730"/>
                </a:lnTo>
                <a:lnTo>
                  <a:pt x="17910" y="58710"/>
                </a:lnTo>
                <a:lnTo>
                  <a:pt x="17910" y="58700"/>
                </a:lnTo>
                <a:lnTo>
                  <a:pt x="17910" y="58690"/>
                </a:lnTo>
                <a:lnTo>
                  <a:pt x="17900" y="58690"/>
                </a:lnTo>
                <a:lnTo>
                  <a:pt x="17890" y="58670"/>
                </a:lnTo>
                <a:lnTo>
                  <a:pt x="17890" y="58660"/>
                </a:lnTo>
                <a:lnTo>
                  <a:pt x="17890" y="58620"/>
                </a:lnTo>
                <a:lnTo>
                  <a:pt x="17880" y="58610"/>
                </a:lnTo>
                <a:lnTo>
                  <a:pt x="17870" y="58580"/>
                </a:lnTo>
                <a:lnTo>
                  <a:pt x="17870" y="58570"/>
                </a:lnTo>
                <a:lnTo>
                  <a:pt x="17860" y="58570"/>
                </a:lnTo>
                <a:lnTo>
                  <a:pt x="17860" y="58560"/>
                </a:lnTo>
                <a:lnTo>
                  <a:pt x="17830" y="58540"/>
                </a:lnTo>
                <a:lnTo>
                  <a:pt x="17820" y="58530"/>
                </a:lnTo>
                <a:lnTo>
                  <a:pt x="17820" y="58510"/>
                </a:lnTo>
                <a:lnTo>
                  <a:pt x="17810" y="58500"/>
                </a:lnTo>
                <a:lnTo>
                  <a:pt x="17810" y="58490"/>
                </a:lnTo>
                <a:lnTo>
                  <a:pt x="17790" y="58470"/>
                </a:lnTo>
                <a:lnTo>
                  <a:pt x="17790" y="58460"/>
                </a:lnTo>
                <a:lnTo>
                  <a:pt x="17780" y="58460"/>
                </a:lnTo>
                <a:lnTo>
                  <a:pt x="17780" y="58450"/>
                </a:lnTo>
                <a:lnTo>
                  <a:pt x="17780" y="58440"/>
                </a:lnTo>
                <a:lnTo>
                  <a:pt x="17770" y="58440"/>
                </a:lnTo>
                <a:lnTo>
                  <a:pt x="17770" y="58430"/>
                </a:lnTo>
                <a:lnTo>
                  <a:pt x="17770" y="58420"/>
                </a:lnTo>
                <a:lnTo>
                  <a:pt x="17760" y="58420"/>
                </a:lnTo>
                <a:lnTo>
                  <a:pt x="17750" y="58410"/>
                </a:lnTo>
                <a:lnTo>
                  <a:pt x="17740" y="58410"/>
                </a:lnTo>
                <a:lnTo>
                  <a:pt x="17740" y="58400"/>
                </a:lnTo>
                <a:lnTo>
                  <a:pt x="17730" y="58390"/>
                </a:lnTo>
                <a:lnTo>
                  <a:pt x="17730" y="58380"/>
                </a:lnTo>
                <a:lnTo>
                  <a:pt x="17720" y="58380"/>
                </a:lnTo>
                <a:lnTo>
                  <a:pt x="17720" y="58370"/>
                </a:lnTo>
                <a:lnTo>
                  <a:pt x="17710" y="58360"/>
                </a:lnTo>
                <a:lnTo>
                  <a:pt x="17700" y="58360"/>
                </a:lnTo>
                <a:lnTo>
                  <a:pt x="17700" y="58350"/>
                </a:lnTo>
                <a:lnTo>
                  <a:pt x="17700" y="58340"/>
                </a:lnTo>
                <a:lnTo>
                  <a:pt x="17690" y="58340"/>
                </a:lnTo>
                <a:lnTo>
                  <a:pt x="17680" y="58340"/>
                </a:lnTo>
                <a:lnTo>
                  <a:pt x="17670" y="58330"/>
                </a:lnTo>
                <a:lnTo>
                  <a:pt x="17660" y="58330"/>
                </a:lnTo>
                <a:lnTo>
                  <a:pt x="17660" y="58320"/>
                </a:lnTo>
                <a:lnTo>
                  <a:pt x="17650" y="58310"/>
                </a:lnTo>
                <a:lnTo>
                  <a:pt x="17650" y="58300"/>
                </a:lnTo>
                <a:lnTo>
                  <a:pt x="17650" y="58290"/>
                </a:lnTo>
                <a:lnTo>
                  <a:pt x="17640" y="58290"/>
                </a:lnTo>
                <a:lnTo>
                  <a:pt x="17630" y="58290"/>
                </a:lnTo>
                <a:lnTo>
                  <a:pt x="17630" y="58280"/>
                </a:lnTo>
                <a:lnTo>
                  <a:pt x="17620" y="58280"/>
                </a:lnTo>
                <a:lnTo>
                  <a:pt x="17610" y="58270"/>
                </a:lnTo>
                <a:lnTo>
                  <a:pt x="17600" y="58270"/>
                </a:lnTo>
                <a:lnTo>
                  <a:pt x="17600" y="58260"/>
                </a:lnTo>
                <a:lnTo>
                  <a:pt x="17610" y="58260"/>
                </a:lnTo>
                <a:lnTo>
                  <a:pt x="17610" y="58250"/>
                </a:lnTo>
                <a:lnTo>
                  <a:pt x="17600" y="58250"/>
                </a:lnTo>
                <a:lnTo>
                  <a:pt x="17590" y="58250"/>
                </a:lnTo>
                <a:lnTo>
                  <a:pt x="17600" y="58250"/>
                </a:lnTo>
                <a:lnTo>
                  <a:pt x="17590" y="58250"/>
                </a:lnTo>
                <a:lnTo>
                  <a:pt x="17590" y="58240"/>
                </a:lnTo>
                <a:lnTo>
                  <a:pt x="17590" y="58230"/>
                </a:lnTo>
                <a:lnTo>
                  <a:pt x="17580" y="58230"/>
                </a:lnTo>
                <a:lnTo>
                  <a:pt x="17590" y="58230"/>
                </a:lnTo>
                <a:lnTo>
                  <a:pt x="17590" y="58220"/>
                </a:lnTo>
                <a:lnTo>
                  <a:pt x="17580" y="58220"/>
                </a:lnTo>
                <a:lnTo>
                  <a:pt x="17570" y="58220"/>
                </a:lnTo>
                <a:lnTo>
                  <a:pt x="17570" y="58210"/>
                </a:lnTo>
                <a:lnTo>
                  <a:pt x="17520" y="58220"/>
                </a:lnTo>
                <a:lnTo>
                  <a:pt x="17520" y="58230"/>
                </a:lnTo>
                <a:lnTo>
                  <a:pt x="17510" y="58240"/>
                </a:lnTo>
                <a:lnTo>
                  <a:pt x="17500" y="58240"/>
                </a:lnTo>
                <a:lnTo>
                  <a:pt x="17490" y="58250"/>
                </a:lnTo>
                <a:lnTo>
                  <a:pt x="17480" y="58250"/>
                </a:lnTo>
                <a:lnTo>
                  <a:pt x="17480" y="58260"/>
                </a:lnTo>
                <a:lnTo>
                  <a:pt x="17450" y="5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