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Samara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amar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19550" y="56910"/>
                </a:moveTo>
                <a:lnTo>
                  <a:pt x="19540" y="56910"/>
                </a:lnTo>
                <a:lnTo>
                  <a:pt x="19530" y="56890"/>
                </a:lnTo>
                <a:lnTo>
                  <a:pt x="19520" y="56880"/>
                </a:lnTo>
                <a:lnTo>
                  <a:pt x="19520" y="56870"/>
                </a:lnTo>
                <a:lnTo>
                  <a:pt x="19520" y="56860"/>
                </a:lnTo>
                <a:lnTo>
                  <a:pt x="19520" y="56850"/>
                </a:lnTo>
                <a:lnTo>
                  <a:pt x="19520" y="56840"/>
                </a:lnTo>
                <a:lnTo>
                  <a:pt x="19520" y="56820"/>
                </a:lnTo>
                <a:lnTo>
                  <a:pt x="19520" y="56800"/>
                </a:lnTo>
                <a:lnTo>
                  <a:pt x="19530" y="56790"/>
                </a:lnTo>
                <a:lnTo>
                  <a:pt x="19530" y="56780"/>
                </a:lnTo>
                <a:lnTo>
                  <a:pt x="19530" y="56760"/>
                </a:lnTo>
                <a:lnTo>
                  <a:pt x="19520" y="56750"/>
                </a:lnTo>
                <a:lnTo>
                  <a:pt x="19510" y="56740"/>
                </a:lnTo>
                <a:lnTo>
                  <a:pt x="19500" y="56740"/>
                </a:lnTo>
                <a:lnTo>
                  <a:pt x="19490" y="56730"/>
                </a:lnTo>
                <a:lnTo>
                  <a:pt x="19480" y="56720"/>
                </a:lnTo>
                <a:lnTo>
                  <a:pt x="19470" y="56720"/>
                </a:lnTo>
                <a:lnTo>
                  <a:pt x="19450" y="56710"/>
                </a:lnTo>
                <a:lnTo>
                  <a:pt x="19420" y="56710"/>
                </a:lnTo>
                <a:lnTo>
                  <a:pt x="19410" y="56710"/>
                </a:lnTo>
                <a:lnTo>
                  <a:pt x="19410" y="56700"/>
                </a:lnTo>
                <a:lnTo>
                  <a:pt x="19400" y="56690"/>
                </a:lnTo>
                <a:lnTo>
                  <a:pt x="19400" y="56680"/>
                </a:lnTo>
                <a:lnTo>
                  <a:pt x="19390" y="56680"/>
                </a:lnTo>
                <a:lnTo>
                  <a:pt x="19320" y="56680"/>
                </a:lnTo>
                <a:lnTo>
                  <a:pt x="19310" y="56670"/>
                </a:lnTo>
                <a:lnTo>
                  <a:pt x="19300" y="56670"/>
                </a:lnTo>
                <a:lnTo>
                  <a:pt x="19290" y="56660"/>
                </a:lnTo>
                <a:lnTo>
                  <a:pt x="19290" y="56650"/>
                </a:lnTo>
                <a:lnTo>
                  <a:pt x="19290" y="56640"/>
                </a:lnTo>
                <a:lnTo>
                  <a:pt x="19280" y="56630"/>
                </a:lnTo>
                <a:lnTo>
                  <a:pt x="19280" y="56620"/>
                </a:lnTo>
                <a:lnTo>
                  <a:pt x="19270" y="56610"/>
                </a:lnTo>
                <a:lnTo>
                  <a:pt x="19260" y="56610"/>
                </a:lnTo>
                <a:lnTo>
                  <a:pt x="19260" y="56620"/>
                </a:lnTo>
                <a:lnTo>
                  <a:pt x="19260" y="56630"/>
                </a:lnTo>
                <a:lnTo>
                  <a:pt x="19250" y="56650"/>
                </a:lnTo>
                <a:lnTo>
                  <a:pt x="19240" y="56650"/>
                </a:lnTo>
                <a:lnTo>
                  <a:pt x="19210" y="56640"/>
                </a:lnTo>
                <a:lnTo>
                  <a:pt x="19200" y="56640"/>
                </a:lnTo>
                <a:lnTo>
                  <a:pt x="19190" y="56650"/>
                </a:lnTo>
                <a:lnTo>
                  <a:pt x="19180" y="56650"/>
                </a:lnTo>
                <a:lnTo>
                  <a:pt x="19170" y="56650"/>
                </a:lnTo>
                <a:lnTo>
                  <a:pt x="19170" y="56640"/>
                </a:lnTo>
                <a:lnTo>
                  <a:pt x="19170" y="56620"/>
                </a:lnTo>
                <a:lnTo>
                  <a:pt x="19170" y="56610"/>
                </a:lnTo>
                <a:lnTo>
                  <a:pt x="19170" y="56590"/>
                </a:lnTo>
                <a:lnTo>
                  <a:pt x="19170" y="56580"/>
                </a:lnTo>
                <a:lnTo>
                  <a:pt x="19180" y="56580"/>
                </a:lnTo>
                <a:lnTo>
                  <a:pt x="19180" y="56570"/>
                </a:lnTo>
                <a:lnTo>
                  <a:pt x="19200" y="56570"/>
                </a:lnTo>
                <a:lnTo>
                  <a:pt x="19200" y="56560"/>
                </a:lnTo>
                <a:lnTo>
                  <a:pt x="19210" y="56550"/>
                </a:lnTo>
                <a:lnTo>
                  <a:pt x="19210" y="56540"/>
                </a:lnTo>
                <a:lnTo>
                  <a:pt x="19150" y="56520"/>
                </a:lnTo>
                <a:lnTo>
                  <a:pt x="19110" y="56510"/>
                </a:lnTo>
                <a:lnTo>
                  <a:pt x="19100" y="56510"/>
                </a:lnTo>
                <a:lnTo>
                  <a:pt x="19100" y="56500"/>
                </a:lnTo>
                <a:lnTo>
                  <a:pt x="19090" y="56490"/>
                </a:lnTo>
                <a:lnTo>
                  <a:pt x="19090" y="56480"/>
                </a:lnTo>
                <a:lnTo>
                  <a:pt x="19080" y="56470"/>
                </a:lnTo>
                <a:lnTo>
                  <a:pt x="19070" y="56470"/>
                </a:lnTo>
                <a:lnTo>
                  <a:pt x="19060" y="56470"/>
                </a:lnTo>
                <a:lnTo>
                  <a:pt x="19060" y="56480"/>
                </a:lnTo>
                <a:lnTo>
                  <a:pt x="19050" y="56490"/>
                </a:lnTo>
                <a:lnTo>
                  <a:pt x="18950" y="56480"/>
                </a:lnTo>
                <a:lnTo>
                  <a:pt x="18900" y="56390"/>
                </a:lnTo>
                <a:lnTo>
                  <a:pt x="18880" y="56380"/>
                </a:lnTo>
                <a:lnTo>
                  <a:pt x="18870" y="56400"/>
                </a:lnTo>
                <a:lnTo>
                  <a:pt x="18860" y="56400"/>
                </a:lnTo>
                <a:lnTo>
                  <a:pt x="18860" y="56410"/>
                </a:lnTo>
                <a:lnTo>
                  <a:pt x="18850" y="56400"/>
                </a:lnTo>
                <a:lnTo>
                  <a:pt x="18850" y="56390"/>
                </a:lnTo>
                <a:lnTo>
                  <a:pt x="18850" y="56380"/>
                </a:lnTo>
                <a:lnTo>
                  <a:pt x="18850" y="56370"/>
                </a:lnTo>
                <a:lnTo>
                  <a:pt x="18840" y="56370"/>
                </a:lnTo>
                <a:lnTo>
                  <a:pt x="18830" y="56350"/>
                </a:lnTo>
                <a:lnTo>
                  <a:pt x="18830" y="56340"/>
                </a:lnTo>
                <a:lnTo>
                  <a:pt x="18830" y="56330"/>
                </a:lnTo>
                <a:lnTo>
                  <a:pt x="18840" y="56320"/>
                </a:lnTo>
                <a:lnTo>
                  <a:pt x="18840" y="56310"/>
                </a:lnTo>
                <a:lnTo>
                  <a:pt x="18830" y="56300"/>
                </a:lnTo>
                <a:lnTo>
                  <a:pt x="18820" y="56280"/>
                </a:lnTo>
                <a:lnTo>
                  <a:pt x="18810" y="56270"/>
                </a:lnTo>
                <a:lnTo>
                  <a:pt x="18800" y="56260"/>
                </a:lnTo>
                <a:lnTo>
                  <a:pt x="18770" y="56260"/>
                </a:lnTo>
                <a:lnTo>
                  <a:pt x="18770" y="56270"/>
                </a:lnTo>
                <a:lnTo>
                  <a:pt x="18760" y="56270"/>
                </a:lnTo>
                <a:lnTo>
                  <a:pt x="18760" y="56280"/>
                </a:lnTo>
                <a:lnTo>
                  <a:pt x="18770" y="56300"/>
                </a:lnTo>
                <a:lnTo>
                  <a:pt x="18770" y="56310"/>
                </a:lnTo>
                <a:lnTo>
                  <a:pt x="18770" y="56320"/>
                </a:lnTo>
                <a:lnTo>
                  <a:pt x="18760" y="56330"/>
                </a:lnTo>
                <a:lnTo>
                  <a:pt x="18760" y="56340"/>
                </a:lnTo>
                <a:lnTo>
                  <a:pt x="18750" y="56340"/>
                </a:lnTo>
                <a:lnTo>
                  <a:pt x="18740" y="56330"/>
                </a:lnTo>
                <a:lnTo>
                  <a:pt x="18730" y="56330"/>
                </a:lnTo>
                <a:lnTo>
                  <a:pt x="18730" y="56320"/>
                </a:lnTo>
                <a:lnTo>
                  <a:pt x="18730" y="56310"/>
                </a:lnTo>
                <a:lnTo>
                  <a:pt x="18720" y="56300"/>
                </a:lnTo>
                <a:lnTo>
                  <a:pt x="18720" y="56290"/>
                </a:lnTo>
                <a:lnTo>
                  <a:pt x="18710" y="56280"/>
                </a:lnTo>
                <a:lnTo>
                  <a:pt x="18710" y="56270"/>
                </a:lnTo>
                <a:lnTo>
                  <a:pt x="18700" y="56260"/>
                </a:lnTo>
                <a:lnTo>
                  <a:pt x="18690" y="56260"/>
                </a:lnTo>
                <a:lnTo>
                  <a:pt x="18680" y="56260"/>
                </a:lnTo>
                <a:lnTo>
                  <a:pt x="18670" y="56270"/>
                </a:lnTo>
                <a:lnTo>
                  <a:pt x="18660" y="56280"/>
                </a:lnTo>
                <a:lnTo>
                  <a:pt x="18650" y="56280"/>
                </a:lnTo>
                <a:lnTo>
                  <a:pt x="18640" y="56280"/>
                </a:lnTo>
                <a:lnTo>
                  <a:pt x="18640" y="56270"/>
                </a:lnTo>
                <a:lnTo>
                  <a:pt x="18640" y="56260"/>
                </a:lnTo>
                <a:lnTo>
                  <a:pt x="18640" y="56250"/>
                </a:lnTo>
                <a:lnTo>
                  <a:pt x="18660" y="56230"/>
                </a:lnTo>
                <a:lnTo>
                  <a:pt x="18660" y="56220"/>
                </a:lnTo>
                <a:lnTo>
                  <a:pt x="18660" y="56210"/>
                </a:lnTo>
                <a:lnTo>
                  <a:pt x="18660" y="56200"/>
                </a:lnTo>
                <a:lnTo>
                  <a:pt x="18650" y="56190"/>
                </a:lnTo>
                <a:lnTo>
                  <a:pt x="18620" y="56170"/>
                </a:lnTo>
                <a:lnTo>
                  <a:pt x="18580" y="56150"/>
                </a:lnTo>
                <a:lnTo>
                  <a:pt x="18570" y="56150"/>
                </a:lnTo>
                <a:lnTo>
                  <a:pt x="18560" y="56160"/>
                </a:lnTo>
                <a:lnTo>
                  <a:pt x="18550" y="56170"/>
                </a:lnTo>
                <a:lnTo>
                  <a:pt x="18540" y="56180"/>
                </a:lnTo>
                <a:lnTo>
                  <a:pt x="18490" y="56170"/>
                </a:lnTo>
                <a:lnTo>
                  <a:pt x="18480" y="56170"/>
                </a:lnTo>
                <a:lnTo>
                  <a:pt x="18470" y="56180"/>
                </a:lnTo>
                <a:lnTo>
                  <a:pt x="18430" y="56170"/>
                </a:lnTo>
                <a:lnTo>
                  <a:pt x="18420" y="56170"/>
                </a:lnTo>
                <a:lnTo>
                  <a:pt x="18410" y="56180"/>
                </a:lnTo>
                <a:lnTo>
                  <a:pt x="18400" y="56190"/>
                </a:lnTo>
                <a:lnTo>
                  <a:pt x="18400" y="56200"/>
                </a:lnTo>
                <a:lnTo>
                  <a:pt x="18390" y="56210"/>
                </a:lnTo>
                <a:lnTo>
                  <a:pt x="18390" y="56220"/>
                </a:lnTo>
                <a:lnTo>
                  <a:pt x="18400" y="56220"/>
                </a:lnTo>
                <a:lnTo>
                  <a:pt x="18390" y="56240"/>
                </a:lnTo>
                <a:lnTo>
                  <a:pt x="18370" y="56250"/>
                </a:lnTo>
                <a:lnTo>
                  <a:pt x="18350" y="56180"/>
                </a:lnTo>
                <a:lnTo>
                  <a:pt x="18340" y="56130"/>
                </a:lnTo>
                <a:lnTo>
                  <a:pt x="18330" y="56110"/>
                </a:lnTo>
                <a:lnTo>
                  <a:pt x="18280" y="56100"/>
                </a:lnTo>
                <a:lnTo>
                  <a:pt x="18270" y="56100"/>
                </a:lnTo>
                <a:lnTo>
                  <a:pt x="18270" y="56090"/>
                </a:lnTo>
                <a:lnTo>
                  <a:pt x="18260" y="56040"/>
                </a:lnTo>
                <a:lnTo>
                  <a:pt x="18250" y="56020"/>
                </a:lnTo>
                <a:lnTo>
                  <a:pt x="18250" y="56010"/>
                </a:lnTo>
                <a:lnTo>
                  <a:pt x="18240" y="56010"/>
                </a:lnTo>
                <a:lnTo>
                  <a:pt x="18200" y="56010"/>
                </a:lnTo>
                <a:lnTo>
                  <a:pt x="18180" y="56010"/>
                </a:lnTo>
                <a:lnTo>
                  <a:pt x="18160" y="55980"/>
                </a:lnTo>
                <a:lnTo>
                  <a:pt x="18140" y="55970"/>
                </a:lnTo>
                <a:lnTo>
                  <a:pt x="18120" y="55970"/>
                </a:lnTo>
                <a:lnTo>
                  <a:pt x="18110" y="55970"/>
                </a:lnTo>
                <a:lnTo>
                  <a:pt x="18050" y="55990"/>
                </a:lnTo>
                <a:lnTo>
                  <a:pt x="18040" y="55990"/>
                </a:lnTo>
                <a:lnTo>
                  <a:pt x="18030" y="55990"/>
                </a:lnTo>
                <a:lnTo>
                  <a:pt x="18040" y="55960"/>
                </a:lnTo>
                <a:lnTo>
                  <a:pt x="18040" y="55950"/>
                </a:lnTo>
                <a:lnTo>
                  <a:pt x="18050" y="55940"/>
                </a:lnTo>
                <a:lnTo>
                  <a:pt x="18060" y="55930"/>
                </a:lnTo>
                <a:lnTo>
                  <a:pt x="18060" y="55920"/>
                </a:lnTo>
                <a:lnTo>
                  <a:pt x="18060" y="55910"/>
                </a:lnTo>
                <a:lnTo>
                  <a:pt x="18070" y="55900"/>
                </a:lnTo>
                <a:lnTo>
                  <a:pt x="18080" y="55880"/>
                </a:lnTo>
                <a:lnTo>
                  <a:pt x="18090" y="55870"/>
                </a:lnTo>
                <a:lnTo>
                  <a:pt x="18150" y="55820"/>
                </a:lnTo>
                <a:lnTo>
                  <a:pt x="18170" y="55800"/>
                </a:lnTo>
                <a:lnTo>
                  <a:pt x="18180" y="55780"/>
                </a:lnTo>
                <a:lnTo>
                  <a:pt x="18180" y="55770"/>
                </a:lnTo>
                <a:lnTo>
                  <a:pt x="18180" y="55730"/>
                </a:lnTo>
                <a:lnTo>
                  <a:pt x="18170" y="55700"/>
                </a:lnTo>
                <a:lnTo>
                  <a:pt x="18140" y="55670"/>
                </a:lnTo>
                <a:lnTo>
                  <a:pt x="18130" y="55670"/>
                </a:lnTo>
                <a:lnTo>
                  <a:pt x="18060" y="55670"/>
                </a:lnTo>
                <a:lnTo>
                  <a:pt x="18030" y="55670"/>
                </a:lnTo>
                <a:lnTo>
                  <a:pt x="18020" y="55660"/>
                </a:lnTo>
                <a:lnTo>
                  <a:pt x="18010" y="55650"/>
                </a:lnTo>
                <a:lnTo>
                  <a:pt x="18010" y="55640"/>
                </a:lnTo>
                <a:lnTo>
                  <a:pt x="18040" y="55590"/>
                </a:lnTo>
                <a:lnTo>
                  <a:pt x="18040" y="55580"/>
                </a:lnTo>
                <a:lnTo>
                  <a:pt x="18040" y="55570"/>
                </a:lnTo>
                <a:lnTo>
                  <a:pt x="18030" y="55570"/>
                </a:lnTo>
                <a:lnTo>
                  <a:pt x="17990" y="55580"/>
                </a:lnTo>
                <a:lnTo>
                  <a:pt x="17980" y="55580"/>
                </a:lnTo>
                <a:lnTo>
                  <a:pt x="17980" y="55590"/>
                </a:lnTo>
                <a:lnTo>
                  <a:pt x="17960" y="55640"/>
                </a:lnTo>
                <a:lnTo>
                  <a:pt x="17960" y="55650"/>
                </a:lnTo>
                <a:lnTo>
                  <a:pt x="17950" y="55640"/>
                </a:lnTo>
                <a:lnTo>
                  <a:pt x="17930" y="55610"/>
                </a:lnTo>
                <a:lnTo>
                  <a:pt x="17910" y="55600"/>
                </a:lnTo>
                <a:lnTo>
                  <a:pt x="17910" y="55580"/>
                </a:lnTo>
                <a:lnTo>
                  <a:pt x="17910" y="55570"/>
                </a:lnTo>
                <a:lnTo>
                  <a:pt x="17920" y="55550"/>
                </a:lnTo>
                <a:lnTo>
                  <a:pt x="17930" y="55520"/>
                </a:lnTo>
                <a:lnTo>
                  <a:pt x="17940" y="55500"/>
                </a:lnTo>
                <a:lnTo>
                  <a:pt x="17940" y="55490"/>
                </a:lnTo>
                <a:lnTo>
                  <a:pt x="17930" y="55490"/>
                </a:lnTo>
                <a:lnTo>
                  <a:pt x="17910" y="55480"/>
                </a:lnTo>
                <a:lnTo>
                  <a:pt x="17900" y="55470"/>
                </a:lnTo>
                <a:lnTo>
                  <a:pt x="17890" y="55460"/>
                </a:lnTo>
                <a:lnTo>
                  <a:pt x="17890" y="55450"/>
                </a:lnTo>
                <a:lnTo>
                  <a:pt x="17880" y="55430"/>
                </a:lnTo>
                <a:lnTo>
                  <a:pt x="17880" y="55420"/>
                </a:lnTo>
                <a:lnTo>
                  <a:pt x="17870" y="55420"/>
                </a:lnTo>
                <a:lnTo>
                  <a:pt x="17870" y="55410"/>
                </a:lnTo>
                <a:lnTo>
                  <a:pt x="17880" y="55390"/>
                </a:lnTo>
                <a:lnTo>
                  <a:pt x="17870" y="55380"/>
                </a:lnTo>
                <a:lnTo>
                  <a:pt x="17870" y="55370"/>
                </a:lnTo>
                <a:lnTo>
                  <a:pt x="17860" y="55360"/>
                </a:lnTo>
                <a:lnTo>
                  <a:pt x="17850" y="55350"/>
                </a:lnTo>
                <a:lnTo>
                  <a:pt x="17840" y="55330"/>
                </a:lnTo>
                <a:lnTo>
                  <a:pt x="17830" y="55310"/>
                </a:lnTo>
                <a:lnTo>
                  <a:pt x="17790" y="55280"/>
                </a:lnTo>
                <a:lnTo>
                  <a:pt x="17780" y="55270"/>
                </a:lnTo>
                <a:lnTo>
                  <a:pt x="17780" y="55250"/>
                </a:lnTo>
                <a:lnTo>
                  <a:pt x="17780" y="55240"/>
                </a:lnTo>
                <a:lnTo>
                  <a:pt x="17810" y="55220"/>
                </a:lnTo>
                <a:lnTo>
                  <a:pt x="17810" y="55210"/>
                </a:lnTo>
                <a:lnTo>
                  <a:pt x="17810" y="55190"/>
                </a:lnTo>
                <a:lnTo>
                  <a:pt x="17820" y="55180"/>
                </a:lnTo>
                <a:lnTo>
                  <a:pt x="17830" y="55160"/>
                </a:lnTo>
                <a:lnTo>
                  <a:pt x="17850" y="55140"/>
                </a:lnTo>
                <a:lnTo>
                  <a:pt x="17860" y="55140"/>
                </a:lnTo>
                <a:lnTo>
                  <a:pt x="17910" y="55140"/>
                </a:lnTo>
                <a:lnTo>
                  <a:pt x="17920" y="55140"/>
                </a:lnTo>
                <a:lnTo>
                  <a:pt x="17920" y="55150"/>
                </a:lnTo>
                <a:lnTo>
                  <a:pt x="17940" y="55180"/>
                </a:lnTo>
                <a:lnTo>
                  <a:pt x="17940" y="55190"/>
                </a:lnTo>
                <a:lnTo>
                  <a:pt x="17950" y="55190"/>
                </a:lnTo>
                <a:lnTo>
                  <a:pt x="17950" y="55180"/>
                </a:lnTo>
                <a:lnTo>
                  <a:pt x="17960" y="55170"/>
                </a:lnTo>
                <a:lnTo>
                  <a:pt x="17960" y="55160"/>
                </a:lnTo>
                <a:lnTo>
                  <a:pt x="17970" y="55160"/>
                </a:lnTo>
                <a:lnTo>
                  <a:pt x="17980" y="55150"/>
                </a:lnTo>
                <a:lnTo>
                  <a:pt x="17990" y="55150"/>
                </a:lnTo>
                <a:lnTo>
                  <a:pt x="17990" y="55160"/>
                </a:lnTo>
                <a:lnTo>
                  <a:pt x="18000" y="55170"/>
                </a:lnTo>
                <a:lnTo>
                  <a:pt x="18010" y="55170"/>
                </a:lnTo>
                <a:lnTo>
                  <a:pt x="18040" y="55150"/>
                </a:lnTo>
                <a:lnTo>
                  <a:pt x="18050" y="55150"/>
                </a:lnTo>
                <a:lnTo>
                  <a:pt x="18050" y="55090"/>
                </a:lnTo>
                <a:lnTo>
                  <a:pt x="18050" y="55070"/>
                </a:lnTo>
                <a:lnTo>
                  <a:pt x="18050" y="55060"/>
                </a:lnTo>
                <a:lnTo>
                  <a:pt x="18060" y="55060"/>
                </a:lnTo>
                <a:lnTo>
                  <a:pt x="18060" y="55050"/>
                </a:lnTo>
                <a:lnTo>
                  <a:pt x="18080" y="55040"/>
                </a:lnTo>
                <a:lnTo>
                  <a:pt x="18080" y="55030"/>
                </a:lnTo>
                <a:lnTo>
                  <a:pt x="18080" y="55020"/>
                </a:lnTo>
                <a:lnTo>
                  <a:pt x="18060" y="55020"/>
                </a:lnTo>
                <a:lnTo>
                  <a:pt x="18040" y="55020"/>
                </a:lnTo>
                <a:lnTo>
                  <a:pt x="18040" y="55010"/>
                </a:lnTo>
                <a:lnTo>
                  <a:pt x="18030" y="55010"/>
                </a:lnTo>
                <a:lnTo>
                  <a:pt x="18030" y="55000"/>
                </a:lnTo>
                <a:lnTo>
                  <a:pt x="18020" y="55000"/>
                </a:lnTo>
                <a:lnTo>
                  <a:pt x="18020" y="54990"/>
                </a:lnTo>
                <a:lnTo>
                  <a:pt x="18020" y="54980"/>
                </a:lnTo>
                <a:lnTo>
                  <a:pt x="18010" y="54960"/>
                </a:lnTo>
                <a:lnTo>
                  <a:pt x="18010" y="54950"/>
                </a:lnTo>
                <a:lnTo>
                  <a:pt x="18020" y="54950"/>
                </a:lnTo>
                <a:lnTo>
                  <a:pt x="18030" y="54940"/>
                </a:lnTo>
                <a:lnTo>
                  <a:pt x="18040" y="54940"/>
                </a:lnTo>
                <a:lnTo>
                  <a:pt x="18060" y="54950"/>
                </a:lnTo>
                <a:lnTo>
                  <a:pt x="18060" y="54960"/>
                </a:lnTo>
                <a:lnTo>
                  <a:pt x="18070" y="54970"/>
                </a:lnTo>
                <a:lnTo>
                  <a:pt x="18080" y="54980"/>
                </a:lnTo>
                <a:lnTo>
                  <a:pt x="18090" y="54970"/>
                </a:lnTo>
                <a:lnTo>
                  <a:pt x="18090" y="54960"/>
                </a:lnTo>
                <a:lnTo>
                  <a:pt x="18090" y="54950"/>
                </a:lnTo>
                <a:lnTo>
                  <a:pt x="18100" y="54940"/>
                </a:lnTo>
                <a:lnTo>
                  <a:pt x="18160" y="54950"/>
                </a:lnTo>
                <a:lnTo>
                  <a:pt x="18170" y="54950"/>
                </a:lnTo>
                <a:lnTo>
                  <a:pt x="18180" y="54950"/>
                </a:lnTo>
                <a:lnTo>
                  <a:pt x="18190" y="54940"/>
                </a:lnTo>
                <a:lnTo>
                  <a:pt x="18190" y="54930"/>
                </a:lnTo>
                <a:lnTo>
                  <a:pt x="18180" y="54930"/>
                </a:lnTo>
                <a:lnTo>
                  <a:pt x="18150" y="54920"/>
                </a:lnTo>
                <a:lnTo>
                  <a:pt x="18140" y="54920"/>
                </a:lnTo>
                <a:lnTo>
                  <a:pt x="18130" y="54910"/>
                </a:lnTo>
                <a:lnTo>
                  <a:pt x="18120" y="54880"/>
                </a:lnTo>
                <a:lnTo>
                  <a:pt x="18110" y="54870"/>
                </a:lnTo>
                <a:lnTo>
                  <a:pt x="18100" y="54860"/>
                </a:lnTo>
                <a:lnTo>
                  <a:pt x="18100" y="54850"/>
                </a:lnTo>
                <a:lnTo>
                  <a:pt x="18100" y="54840"/>
                </a:lnTo>
                <a:lnTo>
                  <a:pt x="18110" y="54830"/>
                </a:lnTo>
                <a:lnTo>
                  <a:pt x="18120" y="54830"/>
                </a:lnTo>
                <a:lnTo>
                  <a:pt x="18130" y="54830"/>
                </a:lnTo>
                <a:lnTo>
                  <a:pt x="18190" y="54860"/>
                </a:lnTo>
                <a:lnTo>
                  <a:pt x="18350" y="54890"/>
                </a:lnTo>
                <a:lnTo>
                  <a:pt x="18360" y="54890"/>
                </a:lnTo>
                <a:lnTo>
                  <a:pt x="18390" y="54830"/>
                </a:lnTo>
                <a:lnTo>
                  <a:pt x="18440" y="54760"/>
                </a:lnTo>
                <a:lnTo>
                  <a:pt x="18460" y="54740"/>
                </a:lnTo>
                <a:lnTo>
                  <a:pt x="18630" y="54760"/>
                </a:lnTo>
                <a:lnTo>
                  <a:pt x="18640" y="54760"/>
                </a:lnTo>
                <a:lnTo>
                  <a:pt x="18650" y="54750"/>
                </a:lnTo>
                <a:lnTo>
                  <a:pt x="18650" y="54740"/>
                </a:lnTo>
                <a:lnTo>
                  <a:pt x="18660" y="54740"/>
                </a:lnTo>
                <a:lnTo>
                  <a:pt x="18690" y="54730"/>
                </a:lnTo>
                <a:lnTo>
                  <a:pt x="18700" y="54730"/>
                </a:lnTo>
                <a:lnTo>
                  <a:pt x="18790" y="54740"/>
                </a:lnTo>
                <a:lnTo>
                  <a:pt x="18810" y="54750"/>
                </a:lnTo>
                <a:lnTo>
                  <a:pt x="18820" y="54760"/>
                </a:lnTo>
                <a:lnTo>
                  <a:pt x="18820" y="54770"/>
                </a:lnTo>
                <a:lnTo>
                  <a:pt x="18820" y="54780"/>
                </a:lnTo>
                <a:lnTo>
                  <a:pt x="18830" y="54790"/>
                </a:lnTo>
                <a:lnTo>
                  <a:pt x="18830" y="54780"/>
                </a:lnTo>
                <a:lnTo>
                  <a:pt x="18840" y="54780"/>
                </a:lnTo>
                <a:lnTo>
                  <a:pt x="18840" y="54770"/>
                </a:lnTo>
                <a:lnTo>
                  <a:pt x="18860" y="54770"/>
                </a:lnTo>
                <a:lnTo>
                  <a:pt x="18890" y="54760"/>
                </a:lnTo>
                <a:lnTo>
                  <a:pt x="18900" y="54760"/>
                </a:lnTo>
                <a:lnTo>
                  <a:pt x="18910" y="54750"/>
                </a:lnTo>
                <a:lnTo>
                  <a:pt x="18910" y="54740"/>
                </a:lnTo>
                <a:lnTo>
                  <a:pt x="18920" y="54740"/>
                </a:lnTo>
                <a:lnTo>
                  <a:pt x="18910" y="54730"/>
                </a:lnTo>
                <a:lnTo>
                  <a:pt x="18910" y="54720"/>
                </a:lnTo>
                <a:lnTo>
                  <a:pt x="18920" y="54720"/>
                </a:lnTo>
                <a:lnTo>
                  <a:pt x="18960" y="54710"/>
                </a:lnTo>
                <a:lnTo>
                  <a:pt x="18970" y="54710"/>
                </a:lnTo>
                <a:lnTo>
                  <a:pt x="18970" y="54720"/>
                </a:lnTo>
                <a:lnTo>
                  <a:pt x="18960" y="54730"/>
                </a:lnTo>
                <a:lnTo>
                  <a:pt x="18960" y="54740"/>
                </a:lnTo>
                <a:lnTo>
                  <a:pt x="18970" y="54750"/>
                </a:lnTo>
                <a:lnTo>
                  <a:pt x="18970" y="54760"/>
                </a:lnTo>
                <a:lnTo>
                  <a:pt x="18980" y="54760"/>
                </a:lnTo>
                <a:lnTo>
                  <a:pt x="19070" y="54780"/>
                </a:lnTo>
                <a:lnTo>
                  <a:pt x="19090" y="54770"/>
                </a:lnTo>
                <a:lnTo>
                  <a:pt x="19100" y="54760"/>
                </a:lnTo>
                <a:lnTo>
                  <a:pt x="19100" y="54750"/>
                </a:lnTo>
                <a:lnTo>
                  <a:pt x="19100" y="54740"/>
                </a:lnTo>
                <a:lnTo>
                  <a:pt x="19100" y="54730"/>
                </a:lnTo>
                <a:lnTo>
                  <a:pt x="19100" y="54720"/>
                </a:lnTo>
                <a:lnTo>
                  <a:pt x="19090" y="54710"/>
                </a:lnTo>
                <a:lnTo>
                  <a:pt x="19080" y="54700"/>
                </a:lnTo>
                <a:lnTo>
                  <a:pt x="19060" y="54700"/>
                </a:lnTo>
                <a:lnTo>
                  <a:pt x="19050" y="54690"/>
                </a:lnTo>
                <a:lnTo>
                  <a:pt x="19040" y="54690"/>
                </a:lnTo>
                <a:lnTo>
                  <a:pt x="19040" y="54680"/>
                </a:lnTo>
                <a:lnTo>
                  <a:pt x="19050" y="54630"/>
                </a:lnTo>
                <a:lnTo>
                  <a:pt x="19050" y="54620"/>
                </a:lnTo>
                <a:lnTo>
                  <a:pt x="19100" y="54610"/>
                </a:lnTo>
                <a:lnTo>
                  <a:pt x="19110" y="54610"/>
                </a:lnTo>
                <a:lnTo>
                  <a:pt x="19110" y="54600"/>
                </a:lnTo>
                <a:lnTo>
                  <a:pt x="19120" y="54590"/>
                </a:lnTo>
                <a:lnTo>
                  <a:pt x="19130" y="54580"/>
                </a:lnTo>
                <a:lnTo>
                  <a:pt x="19180" y="54550"/>
                </a:lnTo>
                <a:lnTo>
                  <a:pt x="19190" y="54550"/>
                </a:lnTo>
                <a:lnTo>
                  <a:pt x="19200" y="54530"/>
                </a:lnTo>
                <a:lnTo>
                  <a:pt x="19210" y="54510"/>
                </a:lnTo>
                <a:lnTo>
                  <a:pt x="19190" y="54460"/>
                </a:lnTo>
                <a:lnTo>
                  <a:pt x="19190" y="54440"/>
                </a:lnTo>
                <a:lnTo>
                  <a:pt x="19200" y="54420"/>
                </a:lnTo>
                <a:lnTo>
                  <a:pt x="19220" y="54350"/>
                </a:lnTo>
                <a:lnTo>
                  <a:pt x="19230" y="54290"/>
                </a:lnTo>
                <a:lnTo>
                  <a:pt x="19230" y="54270"/>
                </a:lnTo>
                <a:lnTo>
                  <a:pt x="19230" y="54260"/>
                </a:lnTo>
                <a:lnTo>
                  <a:pt x="19220" y="54240"/>
                </a:lnTo>
                <a:lnTo>
                  <a:pt x="19210" y="54230"/>
                </a:lnTo>
                <a:lnTo>
                  <a:pt x="19200" y="54180"/>
                </a:lnTo>
                <a:lnTo>
                  <a:pt x="19190" y="54170"/>
                </a:lnTo>
                <a:lnTo>
                  <a:pt x="19190" y="54160"/>
                </a:lnTo>
                <a:lnTo>
                  <a:pt x="19200" y="54150"/>
                </a:lnTo>
                <a:lnTo>
                  <a:pt x="19200" y="54140"/>
                </a:lnTo>
                <a:lnTo>
                  <a:pt x="19190" y="54140"/>
                </a:lnTo>
                <a:lnTo>
                  <a:pt x="19190" y="54130"/>
                </a:lnTo>
                <a:lnTo>
                  <a:pt x="19150" y="54130"/>
                </a:lnTo>
                <a:lnTo>
                  <a:pt x="19140" y="54120"/>
                </a:lnTo>
                <a:lnTo>
                  <a:pt x="19140" y="54110"/>
                </a:lnTo>
                <a:lnTo>
                  <a:pt x="19140" y="54090"/>
                </a:lnTo>
                <a:lnTo>
                  <a:pt x="19150" y="54080"/>
                </a:lnTo>
                <a:lnTo>
                  <a:pt x="19140" y="54070"/>
                </a:lnTo>
                <a:lnTo>
                  <a:pt x="19130" y="54060"/>
                </a:lnTo>
                <a:lnTo>
                  <a:pt x="19120" y="54030"/>
                </a:lnTo>
                <a:lnTo>
                  <a:pt x="19130" y="54040"/>
                </a:lnTo>
                <a:lnTo>
                  <a:pt x="19190" y="54040"/>
                </a:lnTo>
                <a:lnTo>
                  <a:pt x="19200" y="54050"/>
                </a:lnTo>
                <a:lnTo>
                  <a:pt x="19210" y="54060"/>
                </a:lnTo>
                <a:lnTo>
                  <a:pt x="19210" y="54070"/>
                </a:lnTo>
                <a:lnTo>
                  <a:pt x="19230" y="54100"/>
                </a:lnTo>
                <a:lnTo>
                  <a:pt x="19230" y="54110"/>
                </a:lnTo>
                <a:lnTo>
                  <a:pt x="19240" y="54110"/>
                </a:lnTo>
                <a:lnTo>
                  <a:pt x="19260" y="54110"/>
                </a:lnTo>
                <a:lnTo>
                  <a:pt x="19270" y="54100"/>
                </a:lnTo>
                <a:lnTo>
                  <a:pt x="19280" y="54090"/>
                </a:lnTo>
                <a:lnTo>
                  <a:pt x="19290" y="54090"/>
                </a:lnTo>
                <a:lnTo>
                  <a:pt x="19290" y="54080"/>
                </a:lnTo>
                <a:lnTo>
                  <a:pt x="19290" y="54070"/>
                </a:lnTo>
                <a:lnTo>
                  <a:pt x="19300" y="54070"/>
                </a:lnTo>
                <a:lnTo>
                  <a:pt x="19310" y="54070"/>
                </a:lnTo>
                <a:lnTo>
                  <a:pt x="19320" y="54080"/>
                </a:lnTo>
                <a:lnTo>
                  <a:pt x="19330" y="54100"/>
                </a:lnTo>
                <a:lnTo>
                  <a:pt x="19330" y="54110"/>
                </a:lnTo>
                <a:lnTo>
                  <a:pt x="19330" y="54120"/>
                </a:lnTo>
                <a:lnTo>
                  <a:pt x="19340" y="54120"/>
                </a:lnTo>
                <a:lnTo>
                  <a:pt x="19340" y="54130"/>
                </a:lnTo>
                <a:lnTo>
                  <a:pt x="19360" y="54140"/>
                </a:lnTo>
                <a:lnTo>
                  <a:pt x="19360" y="54150"/>
                </a:lnTo>
                <a:lnTo>
                  <a:pt x="19360" y="54160"/>
                </a:lnTo>
                <a:lnTo>
                  <a:pt x="19370" y="54170"/>
                </a:lnTo>
                <a:lnTo>
                  <a:pt x="19370" y="54180"/>
                </a:lnTo>
                <a:lnTo>
                  <a:pt x="19380" y="54190"/>
                </a:lnTo>
                <a:lnTo>
                  <a:pt x="19380" y="54200"/>
                </a:lnTo>
                <a:lnTo>
                  <a:pt x="19380" y="54210"/>
                </a:lnTo>
                <a:lnTo>
                  <a:pt x="19380" y="54220"/>
                </a:lnTo>
                <a:lnTo>
                  <a:pt x="19380" y="54230"/>
                </a:lnTo>
                <a:lnTo>
                  <a:pt x="19390" y="54230"/>
                </a:lnTo>
                <a:lnTo>
                  <a:pt x="19400" y="54230"/>
                </a:lnTo>
                <a:lnTo>
                  <a:pt x="19410" y="54220"/>
                </a:lnTo>
                <a:lnTo>
                  <a:pt x="19420" y="54210"/>
                </a:lnTo>
                <a:lnTo>
                  <a:pt x="19430" y="54200"/>
                </a:lnTo>
                <a:lnTo>
                  <a:pt x="19440" y="54200"/>
                </a:lnTo>
                <a:lnTo>
                  <a:pt x="19450" y="54170"/>
                </a:lnTo>
                <a:lnTo>
                  <a:pt x="19460" y="54160"/>
                </a:lnTo>
                <a:lnTo>
                  <a:pt x="19470" y="54150"/>
                </a:lnTo>
                <a:lnTo>
                  <a:pt x="19490" y="54130"/>
                </a:lnTo>
                <a:lnTo>
                  <a:pt x="19500" y="54130"/>
                </a:lnTo>
                <a:lnTo>
                  <a:pt x="19530" y="54140"/>
                </a:lnTo>
                <a:lnTo>
                  <a:pt x="19570" y="54180"/>
                </a:lnTo>
                <a:lnTo>
                  <a:pt x="19580" y="54190"/>
                </a:lnTo>
                <a:lnTo>
                  <a:pt x="19590" y="54190"/>
                </a:lnTo>
                <a:lnTo>
                  <a:pt x="19610" y="54180"/>
                </a:lnTo>
                <a:lnTo>
                  <a:pt x="19620" y="54180"/>
                </a:lnTo>
                <a:lnTo>
                  <a:pt x="19620" y="54190"/>
                </a:lnTo>
                <a:lnTo>
                  <a:pt x="19630" y="54190"/>
                </a:lnTo>
                <a:lnTo>
                  <a:pt x="19630" y="54200"/>
                </a:lnTo>
                <a:lnTo>
                  <a:pt x="19640" y="54220"/>
                </a:lnTo>
                <a:lnTo>
                  <a:pt x="19650" y="54220"/>
                </a:lnTo>
                <a:lnTo>
                  <a:pt x="19660" y="54220"/>
                </a:lnTo>
                <a:lnTo>
                  <a:pt x="19660" y="54210"/>
                </a:lnTo>
                <a:lnTo>
                  <a:pt x="19660" y="54200"/>
                </a:lnTo>
                <a:lnTo>
                  <a:pt x="19660" y="54190"/>
                </a:lnTo>
                <a:lnTo>
                  <a:pt x="19660" y="54180"/>
                </a:lnTo>
                <a:lnTo>
                  <a:pt x="19670" y="54170"/>
                </a:lnTo>
                <a:lnTo>
                  <a:pt x="19680" y="54150"/>
                </a:lnTo>
                <a:lnTo>
                  <a:pt x="19690" y="54140"/>
                </a:lnTo>
                <a:lnTo>
                  <a:pt x="19690" y="54130"/>
                </a:lnTo>
                <a:lnTo>
                  <a:pt x="19690" y="54120"/>
                </a:lnTo>
                <a:lnTo>
                  <a:pt x="19690" y="54100"/>
                </a:lnTo>
                <a:lnTo>
                  <a:pt x="19700" y="54070"/>
                </a:lnTo>
                <a:lnTo>
                  <a:pt x="19700" y="54060"/>
                </a:lnTo>
                <a:lnTo>
                  <a:pt x="19690" y="54060"/>
                </a:lnTo>
                <a:lnTo>
                  <a:pt x="19690" y="54050"/>
                </a:lnTo>
                <a:lnTo>
                  <a:pt x="19700" y="54010"/>
                </a:lnTo>
                <a:lnTo>
                  <a:pt x="19700" y="54000"/>
                </a:lnTo>
                <a:lnTo>
                  <a:pt x="19710" y="54000"/>
                </a:lnTo>
                <a:lnTo>
                  <a:pt x="19740" y="54000"/>
                </a:lnTo>
                <a:lnTo>
                  <a:pt x="19750" y="54000"/>
                </a:lnTo>
                <a:lnTo>
                  <a:pt x="19750" y="53990"/>
                </a:lnTo>
                <a:lnTo>
                  <a:pt x="19760" y="53960"/>
                </a:lnTo>
                <a:lnTo>
                  <a:pt x="19770" y="53940"/>
                </a:lnTo>
                <a:lnTo>
                  <a:pt x="19790" y="53930"/>
                </a:lnTo>
                <a:lnTo>
                  <a:pt x="19800" y="53900"/>
                </a:lnTo>
                <a:lnTo>
                  <a:pt x="19810" y="53890"/>
                </a:lnTo>
                <a:lnTo>
                  <a:pt x="19820" y="53890"/>
                </a:lnTo>
                <a:lnTo>
                  <a:pt x="19830" y="53890"/>
                </a:lnTo>
                <a:lnTo>
                  <a:pt x="19840" y="53890"/>
                </a:lnTo>
                <a:lnTo>
                  <a:pt x="19840" y="53900"/>
                </a:lnTo>
                <a:lnTo>
                  <a:pt x="19850" y="53900"/>
                </a:lnTo>
                <a:lnTo>
                  <a:pt x="19870" y="53900"/>
                </a:lnTo>
                <a:lnTo>
                  <a:pt x="19880" y="53900"/>
                </a:lnTo>
                <a:lnTo>
                  <a:pt x="19930" y="53860"/>
                </a:lnTo>
                <a:lnTo>
                  <a:pt x="19940" y="53860"/>
                </a:lnTo>
                <a:lnTo>
                  <a:pt x="19940" y="53870"/>
                </a:lnTo>
                <a:lnTo>
                  <a:pt x="19940" y="53890"/>
                </a:lnTo>
                <a:lnTo>
                  <a:pt x="19940" y="53940"/>
                </a:lnTo>
                <a:lnTo>
                  <a:pt x="19950" y="53950"/>
                </a:lnTo>
                <a:lnTo>
                  <a:pt x="20000" y="53950"/>
                </a:lnTo>
                <a:lnTo>
                  <a:pt x="20010" y="53940"/>
                </a:lnTo>
                <a:lnTo>
                  <a:pt x="20010" y="53930"/>
                </a:lnTo>
                <a:lnTo>
                  <a:pt x="20010" y="53900"/>
                </a:lnTo>
                <a:lnTo>
                  <a:pt x="20020" y="53900"/>
                </a:lnTo>
                <a:lnTo>
                  <a:pt x="20030" y="53900"/>
                </a:lnTo>
                <a:lnTo>
                  <a:pt x="20040" y="53910"/>
                </a:lnTo>
                <a:lnTo>
                  <a:pt x="20110" y="53980"/>
                </a:lnTo>
                <a:lnTo>
                  <a:pt x="20130" y="53990"/>
                </a:lnTo>
                <a:lnTo>
                  <a:pt x="20170" y="53990"/>
                </a:lnTo>
                <a:lnTo>
                  <a:pt x="20200" y="54010"/>
                </a:lnTo>
                <a:lnTo>
                  <a:pt x="20210" y="54010"/>
                </a:lnTo>
                <a:lnTo>
                  <a:pt x="20270" y="54010"/>
                </a:lnTo>
                <a:lnTo>
                  <a:pt x="20280" y="54020"/>
                </a:lnTo>
                <a:lnTo>
                  <a:pt x="20280" y="54030"/>
                </a:lnTo>
                <a:lnTo>
                  <a:pt x="20280" y="54040"/>
                </a:lnTo>
                <a:lnTo>
                  <a:pt x="20280" y="54080"/>
                </a:lnTo>
                <a:lnTo>
                  <a:pt x="20280" y="54120"/>
                </a:lnTo>
                <a:lnTo>
                  <a:pt x="20290" y="54130"/>
                </a:lnTo>
                <a:lnTo>
                  <a:pt x="20300" y="54130"/>
                </a:lnTo>
                <a:lnTo>
                  <a:pt x="20310" y="54130"/>
                </a:lnTo>
                <a:lnTo>
                  <a:pt x="20310" y="54120"/>
                </a:lnTo>
                <a:lnTo>
                  <a:pt x="20320" y="54120"/>
                </a:lnTo>
                <a:lnTo>
                  <a:pt x="20330" y="54120"/>
                </a:lnTo>
                <a:lnTo>
                  <a:pt x="20340" y="54130"/>
                </a:lnTo>
                <a:lnTo>
                  <a:pt x="20350" y="54150"/>
                </a:lnTo>
                <a:lnTo>
                  <a:pt x="20350" y="54160"/>
                </a:lnTo>
                <a:lnTo>
                  <a:pt x="20360" y="54170"/>
                </a:lnTo>
                <a:lnTo>
                  <a:pt x="20360" y="54180"/>
                </a:lnTo>
                <a:lnTo>
                  <a:pt x="20360" y="54190"/>
                </a:lnTo>
                <a:lnTo>
                  <a:pt x="20360" y="54200"/>
                </a:lnTo>
                <a:lnTo>
                  <a:pt x="20360" y="54210"/>
                </a:lnTo>
                <a:lnTo>
                  <a:pt x="20370" y="54220"/>
                </a:lnTo>
                <a:lnTo>
                  <a:pt x="20380" y="54220"/>
                </a:lnTo>
                <a:lnTo>
                  <a:pt x="20390" y="54210"/>
                </a:lnTo>
                <a:lnTo>
                  <a:pt x="20390" y="54200"/>
                </a:lnTo>
                <a:lnTo>
                  <a:pt x="20390" y="54190"/>
                </a:lnTo>
                <a:lnTo>
                  <a:pt x="20380" y="54190"/>
                </a:lnTo>
                <a:lnTo>
                  <a:pt x="20380" y="54180"/>
                </a:lnTo>
                <a:lnTo>
                  <a:pt x="20380" y="54170"/>
                </a:lnTo>
                <a:lnTo>
                  <a:pt x="20390" y="54160"/>
                </a:lnTo>
                <a:lnTo>
                  <a:pt x="20400" y="54160"/>
                </a:lnTo>
                <a:lnTo>
                  <a:pt x="20430" y="54150"/>
                </a:lnTo>
                <a:lnTo>
                  <a:pt x="20440" y="54140"/>
                </a:lnTo>
                <a:lnTo>
                  <a:pt x="20450" y="54130"/>
                </a:lnTo>
                <a:lnTo>
                  <a:pt x="20450" y="54120"/>
                </a:lnTo>
                <a:lnTo>
                  <a:pt x="20450" y="54110"/>
                </a:lnTo>
                <a:lnTo>
                  <a:pt x="20460" y="54110"/>
                </a:lnTo>
                <a:lnTo>
                  <a:pt x="20510" y="54110"/>
                </a:lnTo>
                <a:lnTo>
                  <a:pt x="20540" y="54100"/>
                </a:lnTo>
                <a:lnTo>
                  <a:pt x="20550" y="54100"/>
                </a:lnTo>
                <a:lnTo>
                  <a:pt x="20550" y="54110"/>
                </a:lnTo>
                <a:lnTo>
                  <a:pt x="20550" y="54120"/>
                </a:lnTo>
                <a:lnTo>
                  <a:pt x="20540" y="54130"/>
                </a:lnTo>
                <a:lnTo>
                  <a:pt x="20550" y="54140"/>
                </a:lnTo>
                <a:lnTo>
                  <a:pt x="20570" y="54130"/>
                </a:lnTo>
                <a:lnTo>
                  <a:pt x="20570" y="54120"/>
                </a:lnTo>
                <a:lnTo>
                  <a:pt x="20570" y="54100"/>
                </a:lnTo>
                <a:lnTo>
                  <a:pt x="20580" y="54090"/>
                </a:lnTo>
                <a:lnTo>
                  <a:pt x="20580" y="54080"/>
                </a:lnTo>
                <a:lnTo>
                  <a:pt x="20590" y="54080"/>
                </a:lnTo>
                <a:lnTo>
                  <a:pt x="20600" y="54070"/>
                </a:lnTo>
                <a:lnTo>
                  <a:pt x="20610" y="54080"/>
                </a:lnTo>
                <a:lnTo>
                  <a:pt x="20620" y="54090"/>
                </a:lnTo>
                <a:lnTo>
                  <a:pt x="20630" y="54090"/>
                </a:lnTo>
                <a:lnTo>
                  <a:pt x="20630" y="54100"/>
                </a:lnTo>
                <a:lnTo>
                  <a:pt x="20640" y="54100"/>
                </a:lnTo>
                <a:lnTo>
                  <a:pt x="20640" y="54110"/>
                </a:lnTo>
                <a:lnTo>
                  <a:pt x="20640" y="54120"/>
                </a:lnTo>
                <a:lnTo>
                  <a:pt x="20640" y="54140"/>
                </a:lnTo>
                <a:lnTo>
                  <a:pt x="20630" y="54150"/>
                </a:lnTo>
                <a:lnTo>
                  <a:pt x="20640" y="54160"/>
                </a:lnTo>
                <a:lnTo>
                  <a:pt x="20660" y="54180"/>
                </a:lnTo>
                <a:lnTo>
                  <a:pt x="20650" y="54200"/>
                </a:lnTo>
                <a:lnTo>
                  <a:pt x="20650" y="54220"/>
                </a:lnTo>
                <a:lnTo>
                  <a:pt x="20650" y="54230"/>
                </a:lnTo>
                <a:lnTo>
                  <a:pt x="20640" y="54240"/>
                </a:lnTo>
                <a:lnTo>
                  <a:pt x="20630" y="54240"/>
                </a:lnTo>
                <a:lnTo>
                  <a:pt x="20610" y="54240"/>
                </a:lnTo>
                <a:lnTo>
                  <a:pt x="20580" y="54230"/>
                </a:lnTo>
                <a:lnTo>
                  <a:pt x="20560" y="54240"/>
                </a:lnTo>
                <a:lnTo>
                  <a:pt x="20540" y="54240"/>
                </a:lnTo>
                <a:lnTo>
                  <a:pt x="20530" y="54240"/>
                </a:lnTo>
                <a:lnTo>
                  <a:pt x="20500" y="54240"/>
                </a:lnTo>
                <a:lnTo>
                  <a:pt x="20490" y="54240"/>
                </a:lnTo>
                <a:lnTo>
                  <a:pt x="20480" y="54240"/>
                </a:lnTo>
                <a:lnTo>
                  <a:pt x="20470" y="54250"/>
                </a:lnTo>
                <a:lnTo>
                  <a:pt x="20450" y="54260"/>
                </a:lnTo>
                <a:lnTo>
                  <a:pt x="20450" y="54270"/>
                </a:lnTo>
                <a:lnTo>
                  <a:pt x="20460" y="54280"/>
                </a:lnTo>
                <a:lnTo>
                  <a:pt x="20470" y="54290"/>
                </a:lnTo>
                <a:lnTo>
                  <a:pt x="20520" y="54310"/>
                </a:lnTo>
                <a:lnTo>
                  <a:pt x="20520" y="54320"/>
                </a:lnTo>
                <a:lnTo>
                  <a:pt x="20530" y="54320"/>
                </a:lnTo>
                <a:lnTo>
                  <a:pt x="20530" y="54340"/>
                </a:lnTo>
                <a:lnTo>
                  <a:pt x="20540" y="54350"/>
                </a:lnTo>
                <a:lnTo>
                  <a:pt x="20540" y="54370"/>
                </a:lnTo>
                <a:lnTo>
                  <a:pt x="20540" y="54380"/>
                </a:lnTo>
                <a:lnTo>
                  <a:pt x="20540" y="54390"/>
                </a:lnTo>
                <a:lnTo>
                  <a:pt x="20530" y="54400"/>
                </a:lnTo>
                <a:lnTo>
                  <a:pt x="20510" y="54410"/>
                </a:lnTo>
                <a:lnTo>
                  <a:pt x="20500" y="54410"/>
                </a:lnTo>
                <a:lnTo>
                  <a:pt x="20490" y="54420"/>
                </a:lnTo>
                <a:lnTo>
                  <a:pt x="20480" y="54430"/>
                </a:lnTo>
                <a:lnTo>
                  <a:pt x="20480" y="54440"/>
                </a:lnTo>
                <a:lnTo>
                  <a:pt x="20490" y="54450"/>
                </a:lnTo>
                <a:lnTo>
                  <a:pt x="20490" y="54460"/>
                </a:lnTo>
                <a:lnTo>
                  <a:pt x="20500" y="54470"/>
                </a:lnTo>
                <a:lnTo>
                  <a:pt x="20510" y="54460"/>
                </a:lnTo>
                <a:lnTo>
                  <a:pt x="20550" y="54450"/>
                </a:lnTo>
                <a:lnTo>
                  <a:pt x="20560" y="54450"/>
                </a:lnTo>
                <a:lnTo>
                  <a:pt x="20570" y="54450"/>
                </a:lnTo>
                <a:lnTo>
                  <a:pt x="20580" y="54450"/>
                </a:lnTo>
                <a:lnTo>
                  <a:pt x="20580" y="54460"/>
                </a:lnTo>
                <a:lnTo>
                  <a:pt x="20590" y="54490"/>
                </a:lnTo>
                <a:lnTo>
                  <a:pt x="20600" y="54490"/>
                </a:lnTo>
                <a:lnTo>
                  <a:pt x="20620" y="54510"/>
                </a:lnTo>
                <a:lnTo>
                  <a:pt x="20630" y="54520"/>
                </a:lnTo>
                <a:lnTo>
                  <a:pt x="20630" y="54530"/>
                </a:lnTo>
                <a:lnTo>
                  <a:pt x="20620" y="54530"/>
                </a:lnTo>
                <a:lnTo>
                  <a:pt x="20620" y="54540"/>
                </a:lnTo>
                <a:lnTo>
                  <a:pt x="20590" y="54560"/>
                </a:lnTo>
                <a:lnTo>
                  <a:pt x="20580" y="54580"/>
                </a:lnTo>
                <a:lnTo>
                  <a:pt x="20560" y="54600"/>
                </a:lnTo>
                <a:lnTo>
                  <a:pt x="20560" y="54610"/>
                </a:lnTo>
                <a:lnTo>
                  <a:pt x="20560" y="54620"/>
                </a:lnTo>
                <a:lnTo>
                  <a:pt x="20560" y="54630"/>
                </a:lnTo>
                <a:lnTo>
                  <a:pt x="20570" y="54640"/>
                </a:lnTo>
                <a:lnTo>
                  <a:pt x="20580" y="54650"/>
                </a:lnTo>
                <a:lnTo>
                  <a:pt x="20580" y="54660"/>
                </a:lnTo>
                <a:lnTo>
                  <a:pt x="20560" y="54710"/>
                </a:lnTo>
                <a:lnTo>
                  <a:pt x="20540" y="54770"/>
                </a:lnTo>
                <a:lnTo>
                  <a:pt x="20540" y="54810"/>
                </a:lnTo>
                <a:lnTo>
                  <a:pt x="20530" y="54810"/>
                </a:lnTo>
                <a:lnTo>
                  <a:pt x="20530" y="54820"/>
                </a:lnTo>
                <a:lnTo>
                  <a:pt x="20510" y="54860"/>
                </a:lnTo>
                <a:lnTo>
                  <a:pt x="20500" y="54870"/>
                </a:lnTo>
                <a:lnTo>
                  <a:pt x="20500" y="54880"/>
                </a:lnTo>
                <a:lnTo>
                  <a:pt x="20490" y="54920"/>
                </a:lnTo>
                <a:lnTo>
                  <a:pt x="20480" y="54930"/>
                </a:lnTo>
                <a:lnTo>
                  <a:pt x="20480" y="54940"/>
                </a:lnTo>
                <a:lnTo>
                  <a:pt x="20480" y="54950"/>
                </a:lnTo>
                <a:lnTo>
                  <a:pt x="20470" y="54960"/>
                </a:lnTo>
                <a:lnTo>
                  <a:pt x="20470" y="54970"/>
                </a:lnTo>
                <a:lnTo>
                  <a:pt x="20460" y="54970"/>
                </a:lnTo>
                <a:lnTo>
                  <a:pt x="20460" y="54980"/>
                </a:lnTo>
                <a:lnTo>
                  <a:pt x="20450" y="54990"/>
                </a:lnTo>
                <a:lnTo>
                  <a:pt x="20450" y="55010"/>
                </a:lnTo>
                <a:lnTo>
                  <a:pt x="20440" y="55030"/>
                </a:lnTo>
                <a:lnTo>
                  <a:pt x="20440" y="55040"/>
                </a:lnTo>
                <a:lnTo>
                  <a:pt x="20440" y="55050"/>
                </a:lnTo>
                <a:lnTo>
                  <a:pt x="20430" y="55060"/>
                </a:lnTo>
                <a:lnTo>
                  <a:pt x="20420" y="55060"/>
                </a:lnTo>
                <a:lnTo>
                  <a:pt x="20420" y="55070"/>
                </a:lnTo>
                <a:lnTo>
                  <a:pt x="20390" y="55060"/>
                </a:lnTo>
                <a:lnTo>
                  <a:pt x="20390" y="55070"/>
                </a:lnTo>
                <a:lnTo>
                  <a:pt x="20380" y="55070"/>
                </a:lnTo>
                <a:lnTo>
                  <a:pt x="20370" y="55090"/>
                </a:lnTo>
                <a:lnTo>
                  <a:pt x="20370" y="55100"/>
                </a:lnTo>
                <a:lnTo>
                  <a:pt x="20370" y="55110"/>
                </a:lnTo>
                <a:lnTo>
                  <a:pt x="20370" y="55120"/>
                </a:lnTo>
                <a:lnTo>
                  <a:pt x="20380" y="55120"/>
                </a:lnTo>
                <a:lnTo>
                  <a:pt x="20380" y="55130"/>
                </a:lnTo>
                <a:lnTo>
                  <a:pt x="20380" y="55160"/>
                </a:lnTo>
                <a:lnTo>
                  <a:pt x="20400" y="55170"/>
                </a:lnTo>
                <a:lnTo>
                  <a:pt x="20410" y="55180"/>
                </a:lnTo>
                <a:lnTo>
                  <a:pt x="20410" y="55190"/>
                </a:lnTo>
                <a:lnTo>
                  <a:pt x="20410" y="55210"/>
                </a:lnTo>
                <a:lnTo>
                  <a:pt x="20420" y="55220"/>
                </a:lnTo>
                <a:lnTo>
                  <a:pt x="20420" y="55230"/>
                </a:lnTo>
                <a:lnTo>
                  <a:pt x="20440" y="55240"/>
                </a:lnTo>
                <a:lnTo>
                  <a:pt x="20440" y="55250"/>
                </a:lnTo>
                <a:lnTo>
                  <a:pt x="20440" y="55260"/>
                </a:lnTo>
                <a:lnTo>
                  <a:pt x="20430" y="55300"/>
                </a:lnTo>
                <a:lnTo>
                  <a:pt x="20430" y="55320"/>
                </a:lnTo>
                <a:lnTo>
                  <a:pt x="20410" y="55330"/>
                </a:lnTo>
                <a:lnTo>
                  <a:pt x="20410" y="55340"/>
                </a:lnTo>
                <a:lnTo>
                  <a:pt x="20420" y="55360"/>
                </a:lnTo>
                <a:lnTo>
                  <a:pt x="20420" y="55370"/>
                </a:lnTo>
                <a:lnTo>
                  <a:pt x="20420" y="55380"/>
                </a:lnTo>
                <a:lnTo>
                  <a:pt x="20420" y="55390"/>
                </a:lnTo>
                <a:lnTo>
                  <a:pt x="20410" y="55400"/>
                </a:lnTo>
                <a:lnTo>
                  <a:pt x="20400" y="55410"/>
                </a:lnTo>
                <a:lnTo>
                  <a:pt x="20400" y="55420"/>
                </a:lnTo>
                <a:lnTo>
                  <a:pt x="20400" y="55430"/>
                </a:lnTo>
                <a:lnTo>
                  <a:pt x="20400" y="55440"/>
                </a:lnTo>
                <a:lnTo>
                  <a:pt x="20400" y="55450"/>
                </a:lnTo>
                <a:lnTo>
                  <a:pt x="20400" y="55460"/>
                </a:lnTo>
                <a:lnTo>
                  <a:pt x="20400" y="55470"/>
                </a:lnTo>
                <a:lnTo>
                  <a:pt x="20390" y="55470"/>
                </a:lnTo>
                <a:lnTo>
                  <a:pt x="20360" y="55480"/>
                </a:lnTo>
                <a:lnTo>
                  <a:pt x="20360" y="55490"/>
                </a:lnTo>
                <a:lnTo>
                  <a:pt x="20360" y="55500"/>
                </a:lnTo>
                <a:lnTo>
                  <a:pt x="20360" y="55510"/>
                </a:lnTo>
                <a:lnTo>
                  <a:pt x="20370" y="55510"/>
                </a:lnTo>
                <a:lnTo>
                  <a:pt x="20400" y="55510"/>
                </a:lnTo>
                <a:lnTo>
                  <a:pt x="20410" y="55520"/>
                </a:lnTo>
                <a:lnTo>
                  <a:pt x="20420" y="55520"/>
                </a:lnTo>
                <a:lnTo>
                  <a:pt x="20420" y="55530"/>
                </a:lnTo>
                <a:lnTo>
                  <a:pt x="20420" y="55540"/>
                </a:lnTo>
                <a:lnTo>
                  <a:pt x="20410" y="55550"/>
                </a:lnTo>
                <a:lnTo>
                  <a:pt x="20400" y="55550"/>
                </a:lnTo>
                <a:lnTo>
                  <a:pt x="20370" y="55550"/>
                </a:lnTo>
                <a:lnTo>
                  <a:pt x="20360" y="55560"/>
                </a:lnTo>
                <a:lnTo>
                  <a:pt x="20360" y="55570"/>
                </a:lnTo>
                <a:lnTo>
                  <a:pt x="20360" y="55580"/>
                </a:lnTo>
                <a:lnTo>
                  <a:pt x="20360" y="55630"/>
                </a:lnTo>
                <a:lnTo>
                  <a:pt x="20360" y="55640"/>
                </a:lnTo>
                <a:lnTo>
                  <a:pt x="20350" y="55650"/>
                </a:lnTo>
                <a:lnTo>
                  <a:pt x="20340" y="55660"/>
                </a:lnTo>
                <a:lnTo>
                  <a:pt x="20310" y="55670"/>
                </a:lnTo>
                <a:lnTo>
                  <a:pt x="20300" y="55670"/>
                </a:lnTo>
                <a:lnTo>
                  <a:pt x="20290" y="55690"/>
                </a:lnTo>
                <a:lnTo>
                  <a:pt x="20280" y="55700"/>
                </a:lnTo>
                <a:lnTo>
                  <a:pt x="20270" y="55700"/>
                </a:lnTo>
                <a:lnTo>
                  <a:pt x="20260" y="55700"/>
                </a:lnTo>
                <a:lnTo>
                  <a:pt x="20250" y="55710"/>
                </a:lnTo>
                <a:lnTo>
                  <a:pt x="20240" y="55720"/>
                </a:lnTo>
                <a:lnTo>
                  <a:pt x="20230" y="55720"/>
                </a:lnTo>
                <a:lnTo>
                  <a:pt x="20210" y="55760"/>
                </a:lnTo>
                <a:lnTo>
                  <a:pt x="20200" y="55770"/>
                </a:lnTo>
                <a:lnTo>
                  <a:pt x="20190" y="55780"/>
                </a:lnTo>
                <a:lnTo>
                  <a:pt x="20170" y="55770"/>
                </a:lnTo>
                <a:lnTo>
                  <a:pt x="20160" y="55770"/>
                </a:lnTo>
                <a:lnTo>
                  <a:pt x="20150" y="55770"/>
                </a:lnTo>
                <a:lnTo>
                  <a:pt x="20150" y="55780"/>
                </a:lnTo>
                <a:lnTo>
                  <a:pt x="20150" y="55790"/>
                </a:lnTo>
                <a:lnTo>
                  <a:pt x="20140" y="55810"/>
                </a:lnTo>
                <a:lnTo>
                  <a:pt x="20140" y="55820"/>
                </a:lnTo>
                <a:lnTo>
                  <a:pt x="20150" y="55830"/>
                </a:lnTo>
                <a:lnTo>
                  <a:pt x="20150" y="55840"/>
                </a:lnTo>
                <a:lnTo>
                  <a:pt x="20180" y="55850"/>
                </a:lnTo>
                <a:lnTo>
                  <a:pt x="20180" y="55870"/>
                </a:lnTo>
                <a:lnTo>
                  <a:pt x="20170" y="55890"/>
                </a:lnTo>
                <a:lnTo>
                  <a:pt x="20170" y="55930"/>
                </a:lnTo>
                <a:lnTo>
                  <a:pt x="20170" y="55940"/>
                </a:lnTo>
                <a:lnTo>
                  <a:pt x="20170" y="55950"/>
                </a:lnTo>
                <a:lnTo>
                  <a:pt x="20160" y="55970"/>
                </a:lnTo>
                <a:lnTo>
                  <a:pt x="20160" y="55980"/>
                </a:lnTo>
                <a:lnTo>
                  <a:pt x="20150" y="55990"/>
                </a:lnTo>
                <a:lnTo>
                  <a:pt x="20140" y="56000"/>
                </a:lnTo>
                <a:lnTo>
                  <a:pt x="20110" y="56000"/>
                </a:lnTo>
                <a:lnTo>
                  <a:pt x="20100" y="56000"/>
                </a:lnTo>
                <a:lnTo>
                  <a:pt x="20070" y="55970"/>
                </a:lnTo>
                <a:lnTo>
                  <a:pt x="20060" y="55970"/>
                </a:lnTo>
                <a:lnTo>
                  <a:pt x="20040" y="55970"/>
                </a:lnTo>
                <a:lnTo>
                  <a:pt x="20030" y="55980"/>
                </a:lnTo>
                <a:lnTo>
                  <a:pt x="20030" y="56000"/>
                </a:lnTo>
                <a:lnTo>
                  <a:pt x="20020" y="56010"/>
                </a:lnTo>
                <a:lnTo>
                  <a:pt x="20020" y="56020"/>
                </a:lnTo>
                <a:lnTo>
                  <a:pt x="20010" y="56030"/>
                </a:lnTo>
                <a:lnTo>
                  <a:pt x="20020" y="56040"/>
                </a:lnTo>
                <a:lnTo>
                  <a:pt x="20030" y="56060"/>
                </a:lnTo>
                <a:lnTo>
                  <a:pt x="20040" y="56070"/>
                </a:lnTo>
                <a:lnTo>
                  <a:pt x="20040" y="56080"/>
                </a:lnTo>
                <a:lnTo>
                  <a:pt x="20030" y="56090"/>
                </a:lnTo>
                <a:lnTo>
                  <a:pt x="20020" y="56090"/>
                </a:lnTo>
                <a:lnTo>
                  <a:pt x="20010" y="56080"/>
                </a:lnTo>
                <a:lnTo>
                  <a:pt x="20000" y="56080"/>
                </a:lnTo>
                <a:lnTo>
                  <a:pt x="19990" y="56080"/>
                </a:lnTo>
                <a:lnTo>
                  <a:pt x="19990" y="56090"/>
                </a:lnTo>
                <a:lnTo>
                  <a:pt x="19990" y="56100"/>
                </a:lnTo>
                <a:lnTo>
                  <a:pt x="19990" y="56130"/>
                </a:lnTo>
                <a:lnTo>
                  <a:pt x="19990" y="56140"/>
                </a:lnTo>
                <a:lnTo>
                  <a:pt x="20000" y="56150"/>
                </a:lnTo>
                <a:lnTo>
                  <a:pt x="20000" y="56160"/>
                </a:lnTo>
                <a:lnTo>
                  <a:pt x="20020" y="56170"/>
                </a:lnTo>
                <a:lnTo>
                  <a:pt x="20020" y="56180"/>
                </a:lnTo>
                <a:lnTo>
                  <a:pt x="20030" y="56180"/>
                </a:lnTo>
                <a:lnTo>
                  <a:pt x="20040" y="56190"/>
                </a:lnTo>
                <a:lnTo>
                  <a:pt x="20040" y="56200"/>
                </a:lnTo>
                <a:lnTo>
                  <a:pt x="20050" y="56210"/>
                </a:lnTo>
                <a:lnTo>
                  <a:pt x="20050" y="56220"/>
                </a:lnTo>
                <a:lnTo>
                  <a:pt x="20040" y="56230"/>
                </a:lnTo>
                <a:lnTo>
                  <a:pt x="20030" y="56230"/>
                </a:lnTo>
                <a:lnTo>
                  <a:pt x="19990" y="56250"/>
                </a:lnTo>
                <a:lnTo>
                  <a:pt x="19990" y="56260"/>
                </a:lnTo>
                <a:lnTo>
                  <a:pt x="19990" y="56280"/>
                </a:lnTo>
                <a:lnTo>
                  <a:pt x="19990" y="56290"/>
                </a:lnTo>
                <a:lnTo>
                  <a:pt x="19980" y="56300"/>
                </a:lnTo>
                <a:lnTo>
                  <a:pt x="19950" y="56310"/>
                </a:lnTo>
                <a:lnTo>
                  <a:pt x="19950" y="56330"/>
                </a:lnTo>
                <a:lnTo>
                  <a:pt x="19950" y="56340"/>
                </a:lnTo>
                <a:lnTo>
                  <a:pt x="19950" y="56360"/>
                </a:lnTo>
                <a:lnTo>
                  <a:pt x="19950" y="56410"/>
                </a:lnTo>
                <a:lnTo>
                  <a:pt x="19960" y="56420"/>
                </a:lnTo>
                <a:lnTo>
                  <a:pt x="19970" y="56430"/>
                </a:lnTo>
                <a:lnTo>
                  <a:pt x="19980" y="56440"/>
                </a:lnTo>
                <a:lnTo>
                  <a:pt x="19980" y="56450"/>
                </a:lnTo>
                <a:lnTo>
                  <a:pt x="19970" y="56500"/>
                </a:lnTo>
                <a:lnTo>
                  <a:pt x="19950" y="56570"/>
                </a:lnTo>
                <a:lnTo>
                  <a:pt x="19940" y="56580"/>
                </a:lnTo>
                <a:lnTo>
                  <a:pt x="19930" y="56600"/>
                </a:lnTo>
                <a:lnTo>
                  <a:pt x="19780" y="56710"/>
                </a:lnTo>
                <a:lnTo>
                  <a:pt x="19770" y="56730"/>
                </a:lnTo>
                <a:lnTo>
                  <a:pt x="19760" y="56740"/>
                </a:lnTo>
                <a:lnTo>
                  <a:pt x="19720" y="56750"/>
                </a:lnTo>
                <a:lnTo>
                  <a:pt x="19720" y="56760"/>
                </a:lnTo>
                <a:lnTo>
                  <a:pt x="19710" y="56760"/>
                </a:lnTo>
                <a:lnTo>
                  <a:pt x="19700" y="56790"/>
                </a:lnTo>
                <a:lnTo>
                  <a:pt x="19690" y="56790"/>
                </a:lnTo>
                <a:lnTo>
                  <a:pt x="19630" y="56820"/>
                </a:lnTo>
                <a:lnTo>
                  <a:pt x="19550" y="56910"/>
                </a:lnTo>
                <a:close/>
                <a:moveTo>
                  <a:pt x="20490" y="55280"/>
                </a:moveTo>
                <a:lnTo>
                  <a:pt x="20480" y="55280"/>
                </a:lnTo>
                <a:lnTo>
                  <a:pt x="20470" y="55280"/>
                </a:lnTo>
                <a:lnTo>
                  <a:pt x="20470" y="55270"/>
                </a:lnTo>
                <a:lnTo>
                  <a:pt x="20460" y="55270"/>
                </a:lnTo>
                <a:lnTo>
                  <a:pt x="20470" y="55250"/>
                </a:lnTo>
                <a:lnTo>
                  <a:pt x="20470" y="55240"/>
                </a:lnTo>
                <a:lnTo>
                  <a:pt x="20480" y="55230"/>
                </a:lnTo>
                <a:lnTo>
                  <a:pt x="20500" y="55230"/>
                </a:lnTo>
                <a:lnTo>
                  <a:pt x="20510" y="55240"/>
                </a:lnTo>
                <a:lnTo>
                  <a:pt x="20510" y="55260"/>
                </a:lnTo>
                <a:lnTo>
                  <a:pt x="20500" y="55270"/>
                </a:lnTo>
                <a:lnTo>
                  <a:pt x="20500" y="55280"/>
                </a:lnTo>
                <a:lnTo>
                  <a:pt x="20490" y="5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