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Sakhalin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Russian Federation • State Map | Fully Editable Vector Shape</a:t>
            </a:r>
          </a:p>
        </p:txBody>
      </p:sp>
      <p:sp>
        <p:nvSpPr>
          <p:cNvPr id="101" name="Sakhalin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77120" y="54270"/>
                </a:moveTo>
                <a:lnTo>
                  <a:pt x="77110" y="54280"/>
                </a:lnTo>
                <a:lnTo>
                  <a:pt x="77110" y="54290"/>
                </a:lnTo>
                <a:lnTo>
                  <a:pt x="77120" y="54300"/>
                </a:lnTo>
                <a:lnTo>
                  <a:pt x="77120" y="54320"/>
                </a:lnTo>
                <a:lnTo>
                  <a:pt x="77130" y="54330"/>
                </a:lnTo>
                <a:lnTo>
                  <a:pt x="77140" y="54340"/>
                </a:lnTo>
                <a:lnTo>
                  <a:pt x="77150" y="54320"/>
                </a:lnTo>
                <a:lnTo>
                  <a:pt x="77140" y="54290"/>
                </a:lnTo>
                <a:lnTo>
                  <a:pt x="77160" y="54290"/>
                </a:lnTo>
                <a:lnTo>
                  <a:pt x="77170" y="54290"/>
                </a:lnTo>
                <a:lnTo>
                  <a:pt x="77180" y="54300"/>
                </a:lnTo>
                <a:lnTo>
                  <a:pt x="77190" y="54300"/>
                </a:lnTo>
                <a:lnTo>
                  <a:pt x="77190" y="54280"/>
                </a:lnTo>
                <a:lnTo>
                  <a:pt x="77180" y="54270"/>
                </a:lnTo>
                <a:lnTo>
                  <a:pt x="77180" y="54260"/>
                </a:lnTo>
                <a:lnTo>
                  <a:pt x="77180" y="54240"/>
                </a:lnTo>
                <a:lnTo>
                  <a:pt x="77190" y="54230"/>
                </a:lnTo>
                <a:lnTo>
                  <a:pt x="77200" y="54220"/>
                </a:lnTo>
                <a:lnTo>
                  <a:pt x="77210" y="54210"/>
                </a:lnTo>
                <a:lnTo>
                  <a:pt x="77210" y="54200"/>
                </a:lnTo>
                <a:lnTo>
                  <a:pt x="77220" y="54190"/>
                </a:lnTo>
                <a:lnTo>
                  <a:pt x="77220" y="54180"/>
                </a:lnTo>
                <a:lnTo>
                  <a:pt x="77210" y="54170"/>
                </a:lnTo>
                <a:lnTo>
                  <a:pt x="77210" y="54150"/>
                </a:lnTo>
                <a:lnTo>
                  <a:pt x="77210" y="54140"/>
                </a:lnTo>
                <a:lnTo>
                  <a:pt x="77220" y="54130"/>
                </a:lnTo>
                <a:lnTo>
                  <a:pt x="77230" y="54130"/>
                </a:lnTo>
                <a:lnTo>
                  <a:pt x="77240" y="54130"/>
                </a:lnTo>
                <a:lnTo>
                  <a:pt x="77250" y="54140"/>
                </a:lnTo>
                <a:lnTo>
                  <a:pt x="77260" y="54160"/>
                </a:lnTo>
                <a:lnTo>
                  <a:pt x="77260" y="54170"/>
                </a:lnTo>
                <a:lnTo>
                  <a:pt x="77270" y="54190"/>
                </a:lnTo>
                <a:lnTo>
                  <a:pt x="77270" y="54200"/>
                </a:lnTo>
                <a:lnTo>
                  <a:pt x="77280" y="54210"/>
                </a:lnTo>
                <a:lnTo>
                  <a:pt x="77290" y="54220"/>
                </a:lnTo>
                <a:lnTo>
                  <a:pt x="77300" y="54260"/>
                </a:lnTo>
                <a:lnTo>
                  <a:pt x="77320" y="54290"/>
                </a:lnTo>
                <a:lnTo>
                  <a:pt x="77350" y="54320"/>
                </a:lnTo>
                <a:lnTo>
                  <a:pt x="77390" y="54410"/>
                </a:lnTo>
                <a:lnTo>
                  <a:pt x="77420" y="54440"/>
                </a:lnTo>
                <a:lnTo>
                  <a:pt x="77420" y="54460"/>
                </a:lnTo>
                <a:lnTo>
                  <a:pt x="77420" y="54490"/>
                </a:lnTo>
                <a:lnTo>
                  <a:pt x="77410" y="54520"/>
                </a:lnTo>
                <a:lnTo>
                  <a:pt x="77410" y="54540"/>
                </a:lnTo>
                <a:lnTo>
                  <a:pt x="77400" y="54560"/>
                </a:lnTo>
                <a:lnTo>
                  <a:pt x="77370" y="54600"/>
                </a:lnTo>
                <a:lnTo>
                  <a:pt x="77370" y="54610"/>
                </a:lnTo>
                <a:lnTo>
                  <a:pt x="77350" y="54680"/>
                </a:lnTo>
                <a:lnTo>
                  <a:pt x="77350" y="54690"/>
                </a:lnTo>
                <a:lnTo>
                  <a:pt x="77350" y="54700"/>
                </a:lnTo>
                <a:lnTo>
                  <a:pt x="77340" y="54700"/>
                </a:lnTo>
                <a:lnTo>
                  <a:pt x="77330" y="54700"/>
                </a:lnTo>
                <a:lnTo>
                  <a:pt x="77330" y="54710"/>
                </a:lnTo>
                <a:lnTo>
                  <a:pt x="77320" y="54710"/>
                </a:lnTo>
                <a:lnTo>
                  <a:pt x="77320" y="54720"/>
                </a:lnTo>
                <a:lnTo>
                  <a:pt x="77350" y="54720"/>
                </a:lnTo>
                <a:lnTo>
                  <a:pt x="77360" y="54720"/>
                </a:lnTo>
                <a:lnTo>
                  <a:pt x="77370" y="54740"/>
                </a:lnTo>
                <a:lnTo>
                  <a:pt x="77370" y="54750"/>
                </a:lnTo>
                <a:lnTo>
                  <a:pt x="77380" y="54780"/>
                </a:lnTo>
                <a:lnTo>
                  <a:pt x="77380" y="54790"/>
                </a:lnTo>
                <a:lnTo>
                  <a:pt x="77400" y="54850"/>
                </a:lnTo>
                <a:lnTo>
                  <a:pt x="77410" y="54890"/>
                </a:lnTo>
                <a:lnTo>
                  <a:pt x="77420" y="54910"/>
                </a:lnTo>
                <a:lnTo>
                  <a:pt x="77390" y="54820"/>
                </a:lnTo>
                <a:lnTo>
                  <a:pt x="77370" y="54770"/>
                </a:lnTo>
                <a:lnTo>
                  <a:pt x="77350" y="54780"/>
                </a:lnTo>
                <a:lnTo>
                  <a:pt x="77350" y="54790"/>
                </a:lnTo>
                <a:lnTo>
                  <a:pt x="77350" y="54810"/>
                </a:lnTo>
                <a:lnTo>
                  <a:pt x="77360" y="54840"/>
                </a:lnTo>
                <a:lnTo>
                  <a:pt x="77380" y="54850"/>
                </a:lnTo>
                <a:lnTo>
                  <a:pt x="77390" y="54910"/>
                </a:lnTo>
                <a:lnTo>
                  <a:pt x="77410" y="54910"/>
                </a:lnTo>
                <a:lnTo>
                  <a:pt x="77390" y="54940"/>
                </a:lnTo>
                <a:lnTo>
                  <a:pt x="77420" y="54940"/>
                </a:lnTo>
                <a:lnTo>
                  <a:pt x="77430" y="54950"/>
                </a:lnTo>
                <a:lnTo>
                  <a:pt x="77430" y="54960"/>
                </a:lnTo>
                <a:lnTo>
                  <a:pt x="77430" y="54970"/>
                </a:lnTo>
                <a:lnTo>
                  <a:pt x="77420" y="54970"/>
                </a:lnTo>
                <a:lnTo>
                  <a:pt x="77420" y="54980"/>
                </a:lnTo>
                <a:lnTo>
                  <a:pt x="77410" y="54990"/>
                </a:lnTo>
                <a:lnTo>
                  <a:pt x="77420" y="54990"/>
                </a:lnTo>
                <a:lnTo>
                  <a:pt x="77450" y="55000"/>
                </a:lnTo>
                <a:lnTo>
                  <a:pt x="77460" y="55010"/>
                </a:lnTo>
                <a:lnTo>
                  <a:pt x="77450" y="55020"/>
                </a:lnTo>
                <a:lnTo>
                  <a:pt x="77440" y="55030"/>
                </a:lnTo>
                <a:lnTo>
                  <a:pt x="77430" y="55030"/>
                </a:lnTo>
                <a:lnTo>
                  <a:pt x="77420" y="55020"/>
                </a:lnTo>
                <a:lnTo>
                  <a:pt x="77420" y="55030"/>
                </a:lnTo>
                <a:lnTo>
                  <a:pt x="77420" y="55040"/>
                </a:lnTo>
                <a:lnTo>
                  <a:pt x="77410" y="55040"/>
                </a:lnTo>
                <a:lnTo>
                  <a:pt x="77410" y="55050"/>
                </a:lnTo>
                <a:lnTo>
                  <a:pt x="77420" y="55060"/>
                </a:lnTo>
                <a:lnTo>
                  <a:pt x="77430" y="55080"/>
                </a:lnTo>
                <a:lnTo>
                  <a:pt x="77440" y="55080"/>
                </a:lnTo>
                <a:lnTo>
                  <a:pt x="77450" y="55080"/>
                </a:lnTo>
                <a:lnTo>
                  <a:pt x="77470" y="55050"/>
                </a:lnTo>
                <a:lnTo>
                  <a:pt x="77480" y="55060"/>
                </a:lnTo>
                <a:lnTo>
                  <a:pt x="77480" y="55080"/>
                </a:lnTo>
                <a:lnTo>
                  <a:pt x="77490" y="55100"/>
                </a:lnTo>
                <a:lnTo>
                  <a:pt x="77490" y="55110"/>
                </a:lnTo>
                <a:lnTo>
                  <a:pt x="77490" y="55120"/>
                </a:lnTo>
                <a:lnTo>
                  <a:pt x="77500" y="55130"/>
                </a:lnTo>
                <a:lnTo>
                  <a:pt x="77500" y="55140"/>
                </a:lnTo>
                <a:lnTo>
                  <a:pt x="77490" y="55150"/>
                </a:lnTo>
                <a:lnTo>
                  <a:pt x="77480" y="55150"/>
                </a:lnTo>
                <a:lnTo>
                  <a:pt x="77470" y="55150"/>
                </a:lnTo>
                <a:lnTo>
                  <a:pt x="77460" y="55160"/>
                </a:lnTo>
                <a:lnTo>
                  <a:pt x="77460" y="55170"/>
                </a:lnTo>
                <a:lnTo>
                  <a:pt x="77460" y="55180"/>
                </a:lnTo>
                <a:lnTo>
                  <a:pt x="77470" y="55180"/>
                </a:lnTo>
                <a:lnTo>
                  <a:pt x="77480" y="55190"/>
                </a:lnTo>
                <a:lnTo>
                  <a:pt x="77480" y="55200"/>
                </a:lnTo>
                <a:lnTo>
                  <a:pt x="77480" y="55220"/>
                </a:lnTo>
                <a:lnTo>
                  <a:pt x="77480" y="55230"/>
                </a:lnTo>
                <a:lnTo>
                  <a:pt x="77470" y="55240"/>
                </a:lnTo>
                <a:lnTo>
                  <a:pt x="77480" y="55250"/>
                </a:lnTo>
                <a:lnTo>
                  <a:pt x="77490" y="55250"/>
                </a:lnTo>
                <a:lnTo>
                  <a:pt x="77510" y="55230"/>
                </a:lnTo>
                <a:lnTo>
                  <a:pt x="77520" y="55230"/>
                </a:lnTo>
                <a:lnTo>
                  <a:pt x="77530" y="55220"/>
                </a:lnTo>
                <a:lnTo>
                  <a:pt x="77540" y="55240"/>
                </a:lnTo>
                <a:lnTo>
                  <a:pt x="77550" y="55260"/>
                </a:lnTo>
                <a:lnTo>
                  <a:pt x="77570" y="55370"/>
                </a:lnTo>
                <a:lnTo>
                  <a:pt x="77570" y="55420"/>
                </a:lnTo>
                <a:lnTo>
                  <a:pt x="77590" y="55460"/>
                </a:lnTo>
                <a:lnTo>
                  <a:pt x="77600" y="55480"/>
                </a:lnTo>
                <a:lnTo>
                  <a:pt x="77600" y="55560"/>
                </a:lnTo>
                <a:lnTo>
                  <a:pt x="77600" y="55570"/>
                </a:lnTo>
                <a:lnTo>
                  <a:pt x="77610" y="55590"/>
                </a:lnTo>
                <a:lnTo>
                  <a:pt x="77610" y="55610"/>
                </a:lnTo>
                <a:lnTo>
                  <a:pt x="77610" y="55660"/>
                </a:lnTo>
                <a:lnTo>
                  <a:pt x="77620" y="55710"/>
                </a:lnTo>
                <a:lnTo>
                  <a:pt x="77620" y="55730"/>
                </a:lnTo>
                <a:lnTo>
                  <a:pt x="77630" y="55750"/>
                </a:lnTo>
                <a:lnTo>
                  <a:pt x="77640" y="55780"/>
                </a:lnTo>
                <a:lnTo>
                  <a:pt x="77640" y="55800"/>
                </a:lnTo>
                <a:lnTo>
                  <a:pt x="77620" y="55840"/>
                </a:lnTo>
                <a:lnTo>
                  <a:pt x="77620" y="55870"/>
                </a:lnTo>
                <a:lnTo>
                  <a:pt x="77630" y="55890"/>
                </a:lnTo>
                <a:lnTo>
                  <a:pt x="77630" y="55950"/>
                </a:lnTo>
                <a:lnTo>
                  <a:pt x="77620" y="56030"/>
                </a:lnTo>
                <a:lnTo>
                  <a:pt x="77620" y="56050"/>
                </a:lnTo>
                <a:lnTo>
                  <a:pt x="77620" y="56070"/>
                </a:lnTo>
                <a:lnTo>
                  <a:pt x="77610" y="56190"/>
                </a:lnTo>
                <a:lnTo>
                  <a:pt x="77600" y="56210"/>
                </a:lnTo>
                <a:lnTo>
                  <a:pt x="77590" y="56240"/>
                </a:lnTo>
                <a:lnTo>
                  <a:pt x="77570" y="56270"/>
                </a:lnTo>
                <a:lnTo>
                  <a:pt x="77550" y="56300"/>
                </a:lnTo>
                <a:lnTo>
                  <a:pt x="77540" y="56330"/>
                </a:lnTo>
                <a:lnTo>
                  <a:pt x="77540" y="56280"/>
                </a:lnTo>
                <a:lnTo>
                  <a:pt x="77540" y="56270"/>
                </a:lnTo>
                <a:lnTo>
                  <a:pt x="77540" y="56260"/>
                </a:lnTo>
                <a:lnTo>
                  <a:pt x="77540" y="56250"/>
                </a:lnTo>
                <a:lnTo>
                  <a:pt x="77540" y="56240"/>
                </a:lnTo>
                <a:lnTo>
                  <a:pt x="77540" y="56220"/>
                </a:lnTo>
                <a:lnTo>
                  <a:pt x="77550" y="56210"/>
                </a:lnTo>
                <a:lnTo>
                  <a:pt x="77560" y="56210"/>
                </a:lnTo>
                <a:lnTo>
                  <a:pt x="77570" y="56220"/>
                </a:lnTo>
                <a:lnTo>
                  <a:pt x="77580" y="56210"/>
                </a:lnTo>
                <a:lnTo>
                  <a:pt x="77580" y="56200"/>
                </a:lnTo>
                <a:lnTo>
                  <a:pt x="77580" y="56190"/>
                </a:lnTo>
                <a:lnTo>
                  <a:pt x="77560" y="56180"/>
                </a:lnTo>
                <a:lnTo>
                  <a:pt x="77570" y="56170"/>
                </a:lnTo>
                <a:lnTo>
                  <a:pt x="77590" y="56090"/>
                </a:lnTo>
                <a:lnTo>
                  <a:pt x="77600" y="56080"/>
                </a:lnTo>
                <a:lnTo>
                  <a:pt x="77600" y="56070"/>
                </a:lnTo>
                <a:lnTo>
                  <a:pt x="77600" y="56060"/>
                </a:lnTo>
                <a:lnTo>
                  <a:pt x="77590" y="56060"/>
                </a:lnTo>
                <a:lnTo>
                  <a:pt x="77580" y="56060"/>
                </a:lnTo>
                <a:lnTo>
                  <a:pt x="77570" y="56060"/>
                </a:lnTo>
                <a:lnTo>
                  <a:pt x="77570" y="56070"/>
                </a:lnTo>
                <a:lnTo>
                  <a:pt x="77570" y="56100"/>
                </a:lnTo>
                <a:lnTo>
                  <a:pt x="77560" y="56100"/>
                </a:lnTo>
                <a:lnTo>
                  <a:pt x="77560" y="56110"/>
                </a:lnTo>
                <a:lnTo>
                  <a:pt x="77570" y="56120"/>
                </a:lnTo>
                <a:lnTo>
                  <a:pt x="77560" y="56140"/>
                </a:lnTo>
                <a:lnTo>
                  <a:pt x="77540" y="56190"/>
                </a:lnTo>
                <a:lnTo>
                  <a:pt x="77530" y="56220"/>
                </a:lnTo>
                <a:lnTo>
                  <a:pt x="77520" y="56260"/>
                </a:lnTo>
                <a:lnTo>
                  <a:pt x="77510" y="56270"/>
                </a:lnTo>
                <a:lnTo>
                  <a:pt x="77490" y="56310"/>
                </a:lnTo>
                <a:lnTo>
                  <a:pt x="77490" y="56330"/>
                </a:lnTo>
                <a:lnTo>
                  <a:pt x="77500" y="56340"/>
                </a:lnTo>
                <a:lnTo>
                  <a:pt x="77510" y="56340"/>
                </a:lnTo>
                <a:lnTo>
                  <a:pt x="77510" y="56320"/>
                </a:lnTo>
                <a:lnTo>
                  <a:pt x="77520" y="56320"/>
                </a:lnTo>
                <a:lnTo>
                  <a:pt x="77520" y="56330"/>
                </a:lnTo>
                <a:lnTo>
                  <a:pt x="77530" y="56350"/>
                </a:lnTo>
                <a:lnTo>
                  <a:pt x="77520" y="56360"/>
                </a:lnTo>
                <a:lnTo>
                  <a:pt x="77520" y="56370"/>
                </a:lnTo>
                <a:lnTo>
                  <a:pt x="77520" y="56380"/>
                </a:lnTo>
                <a:lnTo>
                  <a:pt x="77520" y="56390"/>
                </a:lnTo>
                <a:lnTo>
                  <a:pt x="77520" y="56400"/>
                </a:lnTo>
                <a:lnTo>
                  <a:pt x="77510" y="56460"/>
                </a:lnTo>
                <a:lnTo>
                  <a:pt x="77510" y="56550"/>
                </a:lnTo>
                <a:lnTo>
                  <a:pt x="77490" y="56520"/>
                </a:lnTo>
                <a:lnTo>
                  <a:pt x="77480" y="56520"/>
                </a:lnTo>
                <a:lnTo>
                  <a:pt x="77480" y="56530"/>
                </a:lnTo>
                <a:lnTo>
                  <a:pt x="77480" y="56550"/>
                </a:lnTo>
                <a:lnTo>
                  <a:pt x="77480" y="56560"/>
                </a:lnTo>
                <a:lnTo>
                  <a:pt x="77480" y="56570"/>
                </a:lnTo>
                <a:lnTo>
                  <a:pt x="77500" y="56580"/>
                </a:lnTo>
                <a:lnTo>
                  <a:pt x="77500" y="56590"/>
                </a:lnTo>
                <a:lnTo>
                  <a:pt x="77500" y="56600"/>
                </a:lnTo>
                <a:lnTo>
                  <a:pt x="77500" y="56620"/>
                </a:lnTo>
                <a:lnTo>
                  <a:pt x="77500" y="56630"/>
                </a:lnTo>
                <a:lnTo>
                  <a:pt x="77500" y="56640"/>
                </a:lnTo>
                <a:lnTo>
                  <a:pt x="77500" y="56650"/>
                </a:lnTo>
                <a:lnTo>
                  <a:pt x="77510" y="56660"/>
                </a:lnTo>
                <a:lnTo>
                  <a:pt x="77510" y="56680"/>
                </a:lnTo>
                <a:lnTo>
                  <a:pt x="77510" y="56690"/>
                </a:lnTo>
                <a:lnTo>
                  <a:pt x="77510" y="56710"/>
                </a:lnTo>
                <a:lnTo>
                  <a:pt x="77490" y="56710"/>
                </a:lnTo>
                <a:lnTo>
                  <a:pt x="77500" y="56720"/>
                </a:lnTo>
                <a:lnTo>
                  <a:pt x="77500" y="56750"/>
                </a:lnTo>
                <a:lnTo>
                  <a:pt x="77510" y="56760"/>
                </a:lnTo>
                <a:lnTo>
                  <a:pt x="77520" y="56760"/>
                </a:lnTo>
                <a:lnTo>
                  <a:pt x="77520" y="56770"/>
                </a:lnTo>
                <a:lnTo>
                  <a:pt x="77510" y="56790"/>
                </a:lnTo>
                <a:lnTo>
                  <a:pt x="77520" y="56800"/>
                </a:lnTo>
                <a:lnTo>
                  <a:pt x="77520" y="56810"/>
                </a:lnTo>
                <a:lnTo>
                  <a:pt x="77540" y="56820"/>
                </a:lnTo>
                <a:lnTo>
                  <a:pt x="77550" y="56820"/>
                </a:lnTo>
                <a:lnTo>
                  <a:pt x="77550" y="56810"/>
                </a:lnTo>
                <a:lnTo>
                  <a:pt x="77550" y="56800"/>
                </a:lnTo>
                <a:lnTo>
                  <a:pt x="77560" y="56790"/>
                </a:lnTo>
                <a:lnTo>
                  <a:pt x="77560" y="56780"/>
                </a:lnTo>
                <a:lnTo>
                  <a:pt x="77570" y="56840"/>
                </a:lnTo>
                <a:lnTo>
                  <a:pt x="77610" y="56920"/>
                </a:lnTo>
                <a:lnTo>
                  <a:pt x="77610" y="56970"/>
                </a:lnTo>
                <a:lnTo>
                  <a:pt x="77600" y="56960"/>
                </a:lnTo>
                <a:lnTo>
                  <a:pt x="77590" y="56980"/>
                </a:lnTo>
                <a:lnTo>
                  <a:pt x="77580" y="57000"/>
                </a:lnTo>
                <a:lnTo>
                  <a:pt x="77570" y="57040"/>
                </a:lnTo>
                <a:lnTo>
                  <a:pt x="77560" y="57060"/>
                </a:lnTo>
                <a:lnTo>
                  <a:pt x="77560" y="57080"/>
                </a:lnTo>
                <a:lnTo>
                  <a:pt x="77570" y="57100"/>
                </a:lnTo>
                <a:lnTo>
                  <a:pt x="77570" y="57110"/>
                </a:lnTo>
                <a:lnTo>
                  <a:pt x="77560" y="57120"/>
                </a:lnTo>
                <a:lnTo>
                  <a:pt x="77550" y="57140"/>
                </a:lnTo>
                <a:lnTo>
                  <a:pt x="77550" y="57150"/>
                </a:lnTo>
                <a:lnTo>
                  <a:pt x="77550" y="57160"/>
                </a:lnTo>
                <a:lnTo>
                  <a:pt x="77560" y="57170"/>
                </a:lnTo>
                <a:lnTo>
                  <a:pt x="77570" y="57170"/>
                </a:lnTo>
                <a:lnTo>
                  <a:pt x="77590" y="57160"/>
                </a:lnTo>
                <a:lnTo>
                  <a:pt x="77600" y="57160"/>
                </a:lnTo>
                <a:lnTo>
                  <a:pt x="77610" y="57170"/>
                </a:lnTo>
                <a:lnTo>
                  <a:pt x="77630" y="57170"/>
                </a:lnTo>
                <a:lnTo>
                  <a:pt x="77630" y="57160"/>
                </a:lnTo>
                <a:lnTo>
                  <a:pt x="77630" y="57130"/>
                </a:lnTo>
                <a:lnTo>
                  <a:pt x="77620" y="57110"/>
                </a:lnTo>
                <a:lnTo>
                  <a:pt x="77620" y="57100"/>
                </a:lnTo>
                <a:lnTo>
                  <a:pt x="77620" y="57090"/>
                </a:lnTo>
                <a:lnTo>
                  <a:pt x="77620" y="57060"/>
                </a:lnTo>
                <a:lnTo>
                  <a:pt x="77630" y="57040"/>
                </a:lnTo>
                <a:lnTo>
                  <a:pt x="77640" y="57030"/>
                </a:lnTo>
                <a:lnTo>
                  <a:pt x="77650" y="57040"/>
                </a:lnTo>
                <a:lnTo>
                  <a:pt x="77650" y="57060"/>
                </a:lnTo>
                <a:lnTo>
                  <a:pt x="77660" y="57100"/>
                </a:lnTo>
                <a:lnTo>
                  <a:pt x="77660" y="57110"/>
                </a:lnTo>
                <a:lnTo>
                  <a:pt x="77690" y="57170"/>
                </a:lnTo>
                <a:lnTo>
                  <a:pt x="77700" y="57210"/>
                </a:lnTo>
                <a:lnTo>
                  <a:pt x="77710" y="57340"/>
                </a:lnTo>
                <a:lnTo>
                  <a:pt x="77690" y="57310"/>
                </a:lnTo>
                <a:lnTo>
                  <a:pt x="77680" y="57310"/>
                </a:lnTo>
                <a:lnTo>
                  <a:pt x="77650" y="57330"/>
                </a:lnTo>
                <a:lnTo>
                  <a:pt x="77660" y="57340"/>
                </a:lnTo>
                <a:lnTo>
                  <a:pt x="77670" y="57340"/>
                </a:lnTo>
                <a:lnTo>
                  <a:pt x="77670" y="57350"/>
                </a:lnTo>
                <a:lnTo>
                  <a:pt x="77690" y="57360"/>
                </a:lnTo>
                <a:lnTo>
                  <a:pt x="77690" y="57370"/>
                </a:lnTo>
                <a:lnTo>
                  <a:pt x="77690" y="57380"/>
                </a:lnTo>
                <a:lnTo>
                  <a:pt x="77700" y="57380"/>
                </a:lnTo>
                <a:lnTo>
                  <a:pt x="77710" y="57380"/>
                </a:lnTo>
                <a:lnTo>
                  <a:pt x="77710" y="57390"/>
                </a:lnTo>
                <a:lnTo>
                  <a:pt x="77710" y="57400"/>
                </a:lnTo>
                <a:lnTo>
                  <a:pt x="77710" y="57420"/>
                </a:lnTo>
                <a:lnTo>
                  <a:pt x="77720" y="57430"/>
                </a:lnTo>
                <a:lnTo>
                  <a:pt x="77710" y="57430"/>
                </a:lnTo>
                <a:lnTo>
                  <a:pt x="77710" y="57440"/>
                </a:lnTo>
                <a:lnTo>
                  <a:pt x="77720" y="57440"/>
                </a:lnTo>
                <a:lnTo>
                  <a:pt x="77720" y="57450"/>
                </a:lnTo>
                <a:lnTo>
                  <a:pt x="77720" y="57470"/>
                </a:lnTo>
                <a:lnTo>
                  <a:pt x="77740" y="57460"/>
                </a:lnTo>
                <a:lnTo>
                  <a:pt x="77740" y="57430"/>
                </a:lnTo>
                <a:lnTo>
                  <a:pt x="77730" y="57400"/>
                </a:lnTo>
                <a:lnTo>
                  <a:pt x="77720" y="57370"/>
                </a:lnTo>
                <a:lnTo>
                  <a:pt x="77740" y="57400"/>
                </a:lnTo>
                <a:lnTo>
                  <a:pt x="77750" y="57440"/>
                </a:lnTo>
                <a:lnTo>
                  <a:pt x="77780" y="57670"/>
                </a:lnTo>
                <a:lnTo>
                  <a:pt x="77840" y="57940"/>
                </a:lnTo>
                <a:lnTo>
                  <a:pt x="77850" y="58070"/>
                </a:lnTo>
                <a:lnTo>
                  <a:pt x="77910" y="58360"/>
                </a:lnTo>
                <a:lnTo>
                  <a:pt x="77920" y="58400"/>
                </a:lnTo>
                <a:lnTo>
                  <a:pt x="77990" y="58520"/>
                </a:lnTo>
                <a:lnTo>
                  <a:pt x="78040" y="58650"/>
                </a:lnTo>
                <a:lnTo>
                  <a:pt x="78070" y="58770"/>
                </a:lnTo>
                <a:lnTo>
                  <a:pt x="78090" y="58830"/>
                </a:lnTo>
                <a:lnTo>
                  <a:pt x="78100" y="58860"/>
                </a:lnTo>
                <a:lnTo>
                  <a:pt x="78120" y="58890"/>
                </a:lnTo>
                <a:lnTo>
                  <a:pt x="78120" y="58910"/>
                </a:lnTo>
                <a:lnTo>
                  <a:pt x="78120" y="59000"/>
                </a:lnTo>
                <a:lnTo>
                  <a:pt x="78130" y="59020"/>
                </a:lnTo>
                <a:lnTo>
                  <a:pt x="78140" y="59030"/>
                </a:lnTo>
                <a:lnTo>
                  <a:pt x="78140" y="59050"/>
                </a:lnTo>
                <a:lnTo>
                  <a:pt x="78180" y="59120"/>
                </a:lnTo>
                <a:lnTo>
                  <a:pt x="78180" y="59140"/>
                </a:lnTo>
                <a:lnTo>
                  <a:pt x="78180" y="59190"/>
                </a:lnTo>
                <a:lnTo>
                  <a:pt x="78180" y="59210"/>
                </a:lnTo>
                <a:lnTo>
                  <a:pt x="78220" y="59390"/>
                </a:lnTo>
                <a:lnTo>
                  <a:pt x="78280" y="59560"/>
                </a:lnTo>
                <a:lnTo>
                  <a:pt x="78300" y="59600"/>
                </a:lnTo>
                <a:lnTo>
                  <a:pt x="78320" y="59620"/>
                </a:lnTo>
                <a:lnTo>
                  <a:pt x="78460" y="59740"/>
                </a:lnTo>
                <a:lnTo>
                  <a:pt x="78470" y="59750"/>
                </a:lnTo>
                <a:lnTo>
                  <a:pt x="78470" y="59760"/>
                </a:lnTo>
                <a:lnTo>
                  <a:pt x="78480" y="59770"/>
                </a:lnTo>
                <a:lnTo>
                  <a:pt x="78480" y="59790"/>
                </a:lnTo>
                <a:lnTo>
                  <a:pt x="78480" y="59800"/>
                </a:lnTo>
                <a:lnTo>
                  <a:pt x="78480" y="59820"/>
                </a:lnTo>
                <a:lnTo>
                  <a:pt x="78490" y="59830"/>
                </a:lnTo>
                <a:lnTo>
                  <a:pt x="78480" y="59840"/>
                </a:lnTo>
                <a:lnTo>
                  <a:pt x="78470" y="59850"/>
                </a:lnTo>
                <a:lnTo>
                  <a:pt x="78470" y="59870"/>
                </a:lnTo>
                <a:lnTo>
                  <a:pt x="78480" y="59900"/>
                </a:lnTo>
                <a:lnTo>
                  <a:pt x="78480" y="59930"/>
                </a:lnTo>
                <a:lnTo>
                  <a:pt x="78490" y="59950"/>
                </a:lnTo>
                <a:lnTo>
                  <a:pt x="78510" y="59960"/>
                </a:lnTo>
                <a:lnTo>
                  <a:pt x="78520" y="59970"/>
                </a:lnTo>
                <a:lnTo>
                  <a:pt x="78500" y="59980"/>
                </a:lnTo>
                <a:lnTo>
                  <a:pt x="78480" y="59970"/>
                </a:lnTo>
                <a:lnTo>
                  <a:pt x="78470" y="59960"/>
                </a:lnTo>
                <a:lnTo>
                  <a:pt x="78470" y="59940"/>
                </a:lnTo>
                <a:lnTo>
                  <a:pt x="78460" y="59920"/>
                </a:lnTo>
                <a:lnTo>
                  <a:pt x="78450" y="59900"/>
                </a:lnTo>
                <a:lnTo>
                  <a:pt x="78450" y="59870"/>
                </a:lnTo>
                <a:lnTo>
                  <a:pt x="78450" y="59840"/>
                </a:lnTo>
                <a:lnTo>
                  <a:pt x="78440" y="59820"/>
                </a:lnTo>
                <a:lnTo>
                  <a:pt x="78360" y="59680"/>
                </a:lnTo>
                <a:lnTo>
                  <a:pt x="78340" y="59670"/>
                </a:lnTo>
                <a:lnTo>
                  <a:pt x="78320" y="59640"/>
                </a:lnTo>
                <a:lnTo>
                  <a:pt x="78310" y="59630"/>
                </a:lnTo>
                <a:lnTo>
                  <a:pt x="78300" y="59630"/>
                </a:lnTo>
                <a:lnTo>
                  <a:pt x="78280" y="59620"/>
                </a:lnTo>
                <a:lnTo>
                  <a:pt x="78270" y="59610"/>
                </a:lnTo>
                <a:lnTo>
                  <a:pt x="78250" y="59580"/>
                </a:lnTo>
                <a:lnTo>
                  <a:pt x="78240" y="59580"/>
                </a:lnTo>
                <a:lnTo>
                  <a:pt x="78230" y="59570"/>
                </a:lnTo>
                <a:lnTo>
                  <a:pt x="78220" y="59570"/>
                </a:lnTo>
                <a:lnTo>
                  <a:pt x="78220" y="59560"/>
                </a:lnTo>
                <a:lnTo>
                  <a:pt x="78210" y="59550"/>
                </a:lnTo>
                <a:lnTo>
                  <a:pt x="78210" y="59530"/>
                </a:lnTo>
                <a:lnTo>
                  <a:pt x="78200" y="59520"/>
                </a:lnTo>
                <a:lnTo>
                  <a:pt x="78200" y="59510"/>
                </a:lnTo>
                <a:lnTo>
                  <a:pt x="78100" y="59410"/>
                </a:lnTo>
                <a:lnTo>
                  <a:pt x="78080" y="59390"/>
                </a:lnTo>
                <a:lnTo>
                  <a:pt x="78050" y="59380"/>
                </a:lnTo>
                <a:lnTo>
                  <a:pt x="77850" y="59340"/>
                </a:lnTo>
                <a:lnTo>
                  <a:pt x="77850" y="59330"/>
                </a:lnTo>
                <a:lnTo>
                  <a:pt x="77850" y="59320"/>
                </a:lnTo>
                <a:lnTo>
                  <a:pt x="77870" y="59310"/>
                </a:lnTo>
                <a:lnTo>
                  <a:pt x="77730" y="59300"/>
                </a:lnTo>
                <a:lnTo>
                  <a:pt x="77710" y="59290"/>
                </a:lnTo>
                <a:lnTo>
                  <a:pt x="77700" y="59290"/>
                </a:lnTo>
                <a:lnTo>
                  <a:pt x="77690" y="59270"/>
                </a:lnTo>
                <a:lnTo>
                  <a:pt x="77680" y="59260"/>
                </a:lnTo>
                <a:lnTo>
                  <a:pt x="77670" y="59250"/>
                </a:lnTo>
                <a:lnTo>
                  <a:pt x="77600" y="59240"/>
                </a:lnTo>
                <a:lnTo>
                  <a:pt x="77590" y="59250"/>
                </a:lnTo>
                <a:lnTo>
                  <a:pt x="77580" y="59260"/>
                </a:lnTo>
                <a:lnTo>
                  <a:pt x="77570" y="59280"/>
                </a:lnTo>
                <a:lnTo>
                  <a:pt x="77580" y="59290"/>
                </a:lnTo>
                <a:lnTo>
                  <a:pt x="77610" y="59300"/>
                </a:lnTo>
                <a:lnTo>
                  <a:pt x="77610" y="59310"/>
                </a:lnTo>
                <a:lnTo>
                  <a:pt x="77620" y="59300"/>
                </a:lnTo>
                <a:lnTo>
                  <a:pt x="77620" y="59310"/>
                </a:lnTo>
                <a:lnTo>
                  <a:pt x="77620" y="59320"/>
                </a:lnTo>
                <a:lnTo>
                  <a:pt x="77610" y="59320"/>
                </a:lnTo>
                <a:lnTo>
                  <a:pt x="77620" y="59330"/>
                </a:lnTo>
                <a:lnTo>
                  <a:pt x="77630" y="59330"/>
                </a:lnTo>
                <a:lnTo>
                  <a:pt x="77640" y="59330"/>
                </a:lnTo>
                <a:lnTo>
                  <a:pt x="77640" y="59320"/>
                </a:lnTo>
                <a:lnTo>
                  <a:pt x="77800" y="59320"/>
                </a:lnTo>
                <a:lnTo>
                  <a:pt x="77830" y="59330"/>
                </a:lnTo>
                <a:lnTo>
                  <a:pt x="77810" y="59340"/>
                </a:lnTo>
                <a:lnTo>
                  <a:pt x="77650" y="59350"/>
                </a:lnTo>
                <a:lnTo>
                  <a:pt x="77520" y="59400"/>
                </a:lnTo>
                <a:lnTo>
                  <a:pt x="77510" y="59410"/>
                </a:lnTo>
                <a:lnTo>
                  <a:pt x="77460" y="59460"/>
                </a:lnTo>
                <a:lnTo>
                  <a:pt x="77440" y="59480"/>
                </a:lnTo>
                <a:lnTo>
                  <a:pt x="77420" y="59520"/>
                </a:lnTo>
                <a:lnTo>
                  <a:pt x="77400" y="59550"/>
                </a:lnTo>
                <a:lnTo>
                  <a:pt x="77400" y="59590"/>
                </a:lnTo>
                <a:lnTo>
                  <a:pt x="77400" y="59630"/>
                </a:lnTo>
                <a:lnTo>
                  <a:pt x="77410" y="59670"/>
                </a:lnTo>
                <a:lnTo>
                  <a:pt x="77410" y="59710"/>
                </a:lnTo>
                <a:lnTo>
                  <a:pt x="77390" y="59750"/>
                </a:lnTo>
                <a:lnTo>
                  <a:pt x="77360" y="59820"/>
                </a:lnTo>
                <a:lnTo>
                  <a:pt x="77340" y="59880"/>
                </a:lnTo>
                <a:lnTo>
                  <a:pt x="77280" y="60050"/>
                </a:lnTo>
                <a:lnTo>
                  <a:pt x="77240" y="60200"/>
                </a:lnTo>
                <a:lnTo>
                  <a:pt x="77200" y="60330"/>
                </a:lnTo>
                <a:lnTo>
                  <a:pt x="77170" y="60400"/>
                </a:lnTo>
                <a:lnTo>
                  <a:pt x="77130" y="60560"/>
                </a:lnTo>
                <a:lnTo>
                  <a:pt x="77130" y="60570"/>
                </a:lnTo>
                <a:lnTo>
                  <a:pt x="77120" y="60570"/>
                </a:lnTo>
                <a:lnTo>
                  <a:pt x="77120" y="60580"/>
                </a:lnTo>
                <a:lnTo>
                  <a:pt x="77130" y="60580"/>
                </a:lnTo>
                <a:lnTo>
                  <a:pt x="77130" y="60590"/>
                </a:lnTo>
                <a:lnTo>
                  <a:pt x="77130" y="60630"/>
                </a:lnTo>
                <a:lnTo>
                  <a:pt x="77120" y="60650"/>
                </a:lnTo>
                <a:lnTo>
                  <a:pt x="77120" y="60660"/>
                </a:lnTo>
                <a:lnTo>
                  <a:pt x="77120" y="60680"/>
                </a:lnTo>
                <a:lnTo>
                  <a:pt x="77130" y="60800"/>
                </a:lnTo>
                <a:lnTo>
                  <a:pt x="77160" y="60910"/>
                </a:lnTo>
                <a:lnTo>
                  <a:pt x="77180" y="60970"/>
                </a:lnTo>
                <a:lnTo>
                  <a:pt x="77260" y="61100"/>
                </a:lnTo>
                <a:lnTo>
                  <a:pt x="77250" y="61100"/>
                </a:lnTo>
                <a:lnTo>
                  <a:pt x="77230" y="61100"/>
                </a:lnTo>
                <a:lnTo>
                  <a:pt x="77230" y="61110"/>
                </a:lnTo>
                <a:lnTo>
                  <a:pt x="77240" y="61110"/>
                </a:lnTo>
                <a:lnTo>
                  <a:pt x="77250" y="61120"/>
                </a:lnTo>
                <a:lnTo>
                  <a:pt x="77260" y="61110"/>
                </a:lnTo>
                <a:lnTo>
                  <a:pt x="77280" y="61110"/>
                </a:lnTo>
                <a:lnTo>
                  <a:pt x="77300" y="61120"/>
                </a:lnTo>
                <a:lnTo>
                  <a:pt x="77340" y="61150"/>
                </a:lnTo>
                <a:lnTo>
                  <a:pt x="77360" y="61170"/>
                </a:lnTo>
                <a:lnTo>
                  <a:pt x="77420" y="61280"/>
                </a:lnTo>
                <a:lnTo>
                  <a:pt x="77430" y="61290"/>
                </a:lnTo>
                <a:lnTo>
                  <a:pt x="77430" y="61310"/>
                </a:lnTo>
                <a:lnTo>
                  <a:pt x="77440" y="61370"/>
                </a:lnTo>
                <a:lnTo>
                  <a:pt x="77440" y="61390"/>
                </a:lnTo>
                <a:lnTo>
                  <a:pt x="77430" y="61430"/>
                </a:lnTo>
                <a:lnTo>
                  <a:pt x="77430" y="61440"/>
                </a:lnTo>
                <a:lnTo>
                  <a:pt x="77460" y="61490"/>
                </a:lnTo>
                <a:lnTo>
                  <a:pt x="77480" y="61560"/>
                </a:lnTo>
                <a:lnTo>
                  <a:pt x="77480" y="61580"/>
                </a:lnTo>
                <a:lnTo>
                  <a:pt x="77480" y="61590"/>
                </a:lnTo>
                <a:lnTo>
                  <a:pt x="77490" y="61610"/>
                </a:lnTo>
                <a:lnTo>
                  <a:pt x="77490" y="61620"/>
                </a:lnTo>
                <a:lnTo>
                  <a:pt x="77480" y="61620"/>
                </a:lnTo>
                <a:lnTo>
                  <a:pt x="77480" y="61630"/>
                </a:lnTo>
                <a:lnTo>
                  <a:pt x="77490" y="61640"/>
                </a:lnTo>
                <a:lnTo>
                  <a:pt x="77500" y="61640"/>
                </a:lnTo>
                <a:lnTo>
                  <a:pt x="77510" y="61620"/>
                </a:lnTo>
                <a:lnTo>
                  <a:pt x="77520" y="61630"/>
                </a:lnTo>
                <a:lnTo>
                  <a:pt x="77520" y="61640"/>
                </a:lnTo>
                <a:lnTo>
                  <a:pt x="77520" y="61650"/>
                </a:lnTo>
                <a:lnTo>
                  <a:pt x="77510" y="61660"/>
                </a:lnTo>
                <a:lnTo>
                  <a:pt x="77490" y="61650"/>
                </a:lnTo>
                <a:lnTo>
                  <a:pt x="77470" y="61660"/>
                </a:lnTo>
                <a:lnTo>
                  <a:pt x="77470" y="61680"/>
                </a:lnTo>
                <a:lnTo>
                  <a:pt x="77470" y="61690"/>
                </a:lnTo>
                <a:lnTo>
                  <a:pt x="77480" y="61700"/>
                </a:lnTo>
                <a:lnTo>
                  <a:pt x="77490" y="61710"/>
                </a:lnTo>
                <a:lnTo>
                  <a:pt x="77500" y="61710"/>
                </a:lnTo>
                <a:lnTo>
                  <a:pt x="77500" y="61720"/>
                </a:lnTo>
                <a:lnTo>
                  <a:pt x="77510" y="61750"/>
                </a:lnTo>
                <a:lnTo>
                  <a:pt x="77520" y="61770"/>
                </a:lnTo>
                <a:lnTo>
                  <a:pt x="77520" y="61780"/>
                </a:lnTo>
                <a:lnTo>
                  <a:pt x="77530" y="61780"/>
                </a:lnTo>
                <a:lnTo>
                  <a:pt x="77540" y="61780"/>
                </a:lnTo>
                <a:lnTo>
                  <a:pt x="77560" y="61770"/>
                </a:lnTo>
                <a:lnTo>
                  <a:pt x="77570" y="61770"/>
                </a:lnTo>
                <a:lnTo>
                  <a:pt x="77590" y="61780"/>
                </a:lnTo>
                <a:lnTo>
                  <a:pt x="77600" y="61780"/>
                </a:lnTo>
                <a:lnTo>
                  <a:pt x="77610" y="61780"/>
                </a:lnTo>
                <a:lnTo>
                  <a:pt x="77620" y="61800"/>
                </a:lnTo>
                <a:lnTo>
                  <a:pt x="77630" y="61800"/>
                </a:lnTo>
                <a:lnTo>
                  <a:pt x="77640" y="61800"/>
                </a:lnTo>
                <a:lnTo>
                  <a:pt x="77650" y="61790"/>
                </a:lnTo>
                <a:lnTo>
                  <a:pt x="77660" y="61780"/>
                </a:lnTo>
                <a:lnTo>
                  <a:pt x="77660" y="61760"/>
                </a:lnTo>
                <a:lnTo>
                  <a:pt x="77650" y="61750"/>
                </a:lnTo>
                <a:lnTo>
                  <a:pt x="77630" y="61740"/>
                </a:lnTo>
                <a:lnTo>
                  <a:pt x="77620" y="61730"/>
                </a:lnTo>
                <a:lnTo>
                  <a:pt x="77590" y="61730"/>
                </a:lnTo>
                <a:lnTo>
                  <a:pt x="77570" y="61720"/>
                </a:lnTo>
                <a:lnTo>
                  <a:pt x="77570" y="61710"/>
                </a:lnTo>
                <a:lnTo>
                  <a:pt x="77560" y="61710"/>
                </a:lnTo>
                <a:lnTo>
                  <a:pt x="77540" y="61710"/>
                </a:lnTo>
                <a:lnTo>
                  <a:pt x="77530" y="61700"/>
                </a:lnTo>
                <a:lnTo>
                  <a:pt x="77520" y="61680"/>
                </a:lnTo>
                <a:lnTo>
                  <a:pt x="77530" y="61660"/>
                </a:lnTo>
                <a:lnTo>
                  <a:pt x="77540" y="61660"/>
                </a:lnTo>
                <a:lnTo>
                  <a:pt x="77550" y="61660"/>
                </a:lnTo>
                <a:lnTo>
                  <a:pt x="77600" y="61690"/>
                </a:lnTo>
                <a:lnTo>
                  <a:pt x="77620" y="61700"/>
                </a:lnTo>
                <a:lnTo>
                  <a:pt x="77660" y="61700"/>
                </a:lnTo>
                <a:lnTo>
                  <a:pt x="77680" y="61690"/>
                </a:lnTo>
                <a:lnTo>
                  <a:pt x="77680" y="61680"/>
                </a:lnTo>
                <a:lnTo>
                  <a:pt x="77690" y="61660"/>
                </a:lnTo>
                <a:lnTo>
                  <a:pt x="77700" y="61650"/>
                </a:lnTo>
                <a:lnTo>
                  <a:pt x="77710" y="61670"/>
                </a:lnTo>
                <a:lnTo>
                  <a:pt x="77730" y="61690"/>
                </a:lnTo>
                <a:lnTo>
                  <a:pt x="77730" y="61720"/>
                </a:lnTo>
                <a:lnTo>
                  <a:pt x="77740" y="61750"/>
                </a:lnTo>
                <a:lnTo>
                  <a:pt x="77740" y="61800"/>
                </a:lnTo>
                <a:lnTo>
                  <a:pt x="77740" y="61830"/>
                </a:lnTo>
                <a:lnTo>
                  <a:pt x="77750" y="61860"/>
                </a:lnTo>
                <a:lnTo>
                  <a:pt x="77750" y="61870"/>
                </a:lnTo>
                <a:lnTo>
                  <a:pt x="77750" y="61880"/>
                </a:lnTo>
                <a:lnTo>
                  <a:pt x="77740" y="61880"/>
                </a:lnTo>
                <a:lnTo>
                  <a:pt x="77740" y="61890"/>
                </a:lnTo>
                <a:lnTo>
                  <a:pt x="77750" y="61900"/>
                </a:lnTo>
                <a:lnTo>
                  <a:pt x="77750" y="61910"/>
                </a:lnTo>
                <a:lnTo>
                  <a:pt x="77760" y="61960"/>
                </a:lnTo>
                <a:lnTo>
                  <a:pt x="77780" y="62010"/>
                </a:lnTo>
                <a:lnTo>
                  <a:pt x="77780" y="62040"/>
                </a:lnTo>
                <a:lnTo>
                  <a:pt x="77760" y="62060"/>
                </a:lnTo>
                <a:lnTo>
                  <a:pt x="77770" y="62070"/>
                </a:lnTo>
                <a:lnTo>
                  <a:pt x="77800" y="62070"/>
                </a:lnTo>
                <a:lnTo>
                  <a:pt x="77810" y="62080"/>
                </a:lnTo>
                <a:lnTo>
                  <a:pt x="77790" y="62100"/>
                </a:lnTo>
                <a:lnTo>
                  <a:pt x="77780" y="62110"/>
                </a:lnTo>
                <a:lnTo>
                  <a:pt x="77780" y="62120"/>
                </a:lnTo>
                <a:lnTo>
                  <a:pt x="77770" y="62140"/>
                </a:lnTo>
                <a:lnTo>
                  <a:pt x="77770" y="62150"/>
                </a:lnTo>
                <a:lnTo>
                  <a:pt x="77760" y="62160"/>
                </a:lnTo>
                <a:lnTo>
                  <a:pt x="77750" y="62160"/>
                </a:lnTo>
                <a:lnTo>
                  <a:pt x="77750" y="62170"/>
                </a:lnTo>
                <a:lnTo>
                  <a:pt x="77750" y="62180"/>
                </a:lnTo>
                <a:lnTo>
                  <a:pt x="77740" y="62200"/>
                </a:lnTo>
                <a:lnTo>
                  <a:pt x="77730" y="62220"/>
                </a:lnTo>
                <a:lnTo>
                  <a:pt x="77710" y="62250"/>
                </a:lnTo>
                <a:lnTo>
                  <a:pt x="77710" y="62260"/>
                </a:lnTo>
                <a:lnTo>
                  <a:pt x="77710" y="62320"/>
                </a:lnTo>
                <a:lnTo>
                  <a:pt x="77710" y="62340"/>
                </a:lnTo>
                <a:lnTo>
                  <a:pt x="77710" y="62350"/>
                </a:lnTo>
                <a:lnTo>
                  <a:pt x="77700" y="62350"/>
                </a:lnTo>
                <a:lnTo>
                  <a:pt x="77700" y="62360"/>
                </a:lnTo>
                <a:lnTo>
                  <a:pt x="77690" y="62380"/>
                </a:lnTo>
                <a:lnTo>
                  <a:pt x="77690" y="62390"/>
                </a:lnTo>
                <a:lnTo>
                  <a:pt x="77680" y="62400"/>
                </a:lnTo>
                <a:lnTo>
                  <a:pt x="77680" y="62390"/>
                </a:lnTo>
                <a:lnTo>
                  <a:pt x="77670" y="62370"/>
                </a:lnTo>
                <a:lnTo>
                  <a:pt x="77670" y="62340"/>
                </a:lnTo>
                <a:lnTo>
                  <a:pt x="77670" y="62330"/>
                </a:lnTo>
                <a:lnTo>
                  <a:pt x="77680" y="62320"/>
                </a:lnTo>
                <a:lnTo>
                  <a:pt x="77680" y="62310"/>
                </a:lnTo>
                <a:lnTo>
                  <a:pt x="77680" y="62290"/>
                </a:lnTo>
                <a:lnTo>
                  <a:pt x="77680" y="62280"/>
                </a:lnTo>
                <a:lnTo>
                  <a:pt x="77680" y="62270"/>
                </a:lnTo>
                <a:lnTo>
                  <a:pt x="77680" y="62260"/>
                </a:lnTo>
                <a:lnTo>
                  <a:pt x="77680" y="62240"/>
                </a:lnTo>
                <a:lnTo>
                  <a:pt x="77680" y="62220"/>
                </a:lnTo>
                <a:lnTo>
                  <a:pt x="77650" y="62130"/>
                </a:lnTo>
                <a:lnTo>
                  <a:pt x="77650" y="62110"/>
                </a:lnTo>
                <a:lnTo>
                  <a:pt x="77630" y="62050"/>
                </a:lnTo>
                <a:lnTo>
                  <a:pt x="77630" y="62030"/>
                </a:lnTo>
                <a:lnTo>
                  <a:pt x="77630" y="62010"/>
                </a:lnTo>
                <a:lnTo>
                  <a:pt x="77630" y="61990"/>
                </a:lnTo>
                <a:lnTo>
                  <a:pt x="77620" y="61980"/>
                </a:lnTo>
                <a:lnTo>
                  <a:pt x="77620" y="61970"/>
                </a:lnTo>
                <a:lnTo>
                  <a:pt x="77630" y="61970"/>
                </a:lnTo>
                <a:lnTo>
                  <a:pt x="77640" y="61970"/>
                </a:lnTo>
                <a:lnTo>
                  <a:pt x="77650" y="61970"/>
                </a:lnTo>
                <a:lnTo>
                  <a:pt x="77660" y="61940"/>
                </a:lnTo>
                <a:lnTo>
                  <a:pt x="77650" y="61920"/>
                </a:lnTo>
                <a:lnTo>
                  <a:pt x="77630" y="61910"/>
                </a:lnTo>
                <a:lnTo>
                  <a:pt x="77590" y="61910"/>
                </a:lnTo>
                <a:lnTo>
                  <a:pt x="77610" y="61940"/>
                </a:lnTo>
                <a:lnTo>
                  <a:pt x="77600" y="61950"/>
                </a:lnTo>
                <a:lnTo>
                  <a:pt x="77580" y="61930"/>
                </a:lnTo>
                <a:lnTo>
                  <a:pt x="77560" y="61910"/>
                </a:lnTo>
                <a:lnTo>
                  <a:pt x="77550" y="61900"/>
                </a:lnTo>
                <a:lnTo>
                  <a:pt x="77540" y="61890"/>
                </a:lnTo>
                <a:lnTo>
                  <a:pt x="77530" y="61880"/>
                </a:lnTo>
                <a:lnTo>
                  <a:pt x="77510" y="61880"/>
                </a:lnTo>
                <a:lnTo>
                  <a:pt x="77460" y="61890"/>
                </a:lnTo>
                <a:lnTo>
                  <a:pt x="77410" y="61880"/>
                </a:lnTo>
                <a:lnTo>
                  <a:pt x="77390" y="61870"/>
                </a:lnTo>
                <a:lnTo>
                  <a:pt x="77370" y="61860"/>
                </a:lnTo>
                <a:lnTo>
                  <a:pt x="77350" y="61870"/>
                </a:lnTo>
                <a:lnTo>
                  <a:pt x="77310" y="61880"/>
                </a:lnTo>
                <a:lnTo>
                  <a:pt x="77290" y="61880"/>
                </a:lnTo>
                <a:lnTo>
                  <a:pt x="77270" y="61870"/>
                </a:lnTo>
                <a:lnTo>
                  <a:pt x="77260" y="61840"/>
                </a:lnTo>
                <a:lnTo>
                  <a:pt x="77250" y="61790"/>
                </a:lnTo>
                <a:lnTo>
                  <a:pt x="77240" y="61760"/>
                </a:lnTo>
                <a:lnTo>
                  <a:pt x="77240" y="61750"/>
                </a:lnTo>
                <a:lnTo>
                  <a:pt x="77230" y="61740"/>
                </a:lnTo>
                <a:lnTo>
                  <a:pt x="77230" y="61750"/>
                </a:lnTo>
                <a:lnTo>
                  <a:pt x="77220" y="61760"/>
                </a:lnTo>
                <a:lnTo>
                  <a:pt x="77200" y="61760"/>
                </a:lnTo>
                <a:lnTo>
                  <a:pt x="77170" y="61770"/>
                </a:lnTo>
                <a:lnTo>
                  <a:pt x="77120" y="61800"/>
                </a:lnTo>
                <a:lnTo>
                  <a:pt x="77070" y="61850"/>
                </a:lnTo>
                <a:lnTo>
                  <a:pt x="77040" y="61920"/>
                </a:lnTo>
                <a:lnTo>
                  <a:pt x="76990" y="62070"/>
                </a:lnTo>
                <a:lnTo>
                  <a:pt x="76960" y="62120"/>
                </a:lnTo>
                <a:lnTo>
                  <a:pt x="76960" y="62140"/>
                </a:lnTo>
                <a:lnTo>
                  <a:pt x="76960" y="62150"/>
                </a:lnTo>
                <a:lnTo>
                  <a:pt x="76950" y="62180"/>
                </a:lnTo>
                <a:lnTo>
                  <a:pt x="76940" y="62250"/>
                </a:lnTo>
                <a:lnTo>
                  <a:pt x="76940" y="62260"/>
                </a:lnTo>
                <a:lnTo>
                  <a:pt x="76940" y="62270"/>
                </a:lnTo>
                <a:lnTo>
                  <a:pt x="76940" y="62290"/>
                </a:lnTo>
                <a:lnTo>
                  <a:pt x="76930" y="62290"/>
                </a:lnTo>
                <a:lnTo>
                  <a:pt x="76930" y="62310"/>
                </a:lnTo>
                <a:lnTo>
                  <a:pt x="76920" y="62330"/>
                </a:lnTo>
                <a:lnTo>
                  <a:pt x="76910" y="62350"/>
                </a:lnTo>
                <a:lnTo>
                  <a:pt x="76920" y="62370"/>
                </a:lnTo>
                <a:lnTo>
                  <a:pt x="76910" y="62370"/>
                </a:lnTo>
                <a:lnTo>
                  <a:pt x="76910" y="62390"/>
                </a:lnTo>
                <a:lnTo>
                  <a:pt x="76910" y="62400"/>
                </a:lnTo>
                <a:lnTo>
                  <a:pt x="76870" y="62410"/>
                </a:lnTo>
                <a:lnTo>
                  <a:pt x="76860" y="62430"/>
                </a:lnTo>
                <a:lnTo>
                  <a:pt x="76860" y="62460"/>
                </a:lnTo>
                <a:lnTo>
                  <a:pt x="76850" y="62510"/>
                </a:lnTo>
                <a:lnTo>
                  <a:pt x="76840" y="62510"/>
                </a:lnTo>
                <a:lnTo>
                  <a:pt x="76830" y="62500"/>
                </a:lnTo>
                <a:lnTo>
                  <a:pt x="76820" y="62500"/>
                </a:lnTo>
                <a:lnTo>
                  <a:pt x="76810" y="62490"/>
                </a:lnTo>
                <a:lnTo>
                  <a:pt x="76790" y="62440"/>
                </a:lnTo>
                <a:lnTo>
                  <a:pt x="76750" y="62400"/>
                </a:lnTo>
                <a:lnTo>
                  <a:pt x="76740" y="62390"/>
                </a:lnTo>
                <a:lnTo>
                  <a:pt x="76750" y="62330"/>
                </a:lnTo>
                <a:lnTo>
                  <a:pt x="76720" y="62170"/>
                </a:lnTo>
                <a:lnTo>
                  <a:pt x="76710" y="62130"/>
                </a:lnTo>
                <a:lnTo>
                  <a:pt x="76680" y="62040"/>
                </a:lnTo>
                <a:lnTo>
                  <a:pt x="76680" y="62010"/>
                </a:lnTo>
                <a:lnTo>
                  <a:pt x="76670" y="61930"/>
                </a:lnTo>
                <a:lnTo>
                  <a:pt x="76670" y="61890"/>
                </a:lnTo>
                <a:lnTo>
                  <a:pt x="76680" y="61870"/>
                </a:lnTo>
                <a:lnTo>
                  <a:pt x="76690" y="61850"/>
                </a:lnTo>
                <a:lnTo>
                  <a:pt x="76690" y="61830"/>
                </a:lnTo>
                <a:lnTo>
                  <a:pt x="76700" y="61810"/>
                </a:lnTo>
                <a:lnTo>
                  <a:pt x="76710" y="61760"/>
                </a:lnTo>
                <a:lnTo>
                  <a:pt x="76820" y="61460"/>
                </a:lnTo>
                <a:lnTo>
                  <a:pt x="76820" y="61430"/>
                </a:lnTo>
                <a:lnTo>
                  <a:pt x="76830" y="61410"/>
                </a:lnTo>
                <a:lnTo>
                  <a:pt x="76830" y="61380"/>
                </a:lnTo>
                <a:lnTo>
                  <a:pt x="76820" y="61350"/>
                </a:lnTo>
                <a:lnTo>
                  <a:pt x="76810" y="61320"/>
                </a:lnTo>
                <a:lnTo>
                  <a:pt x="76800" y="61290"/>
                </a:lnTo>
                <a:lnTo>
                  <a:pt x="76780" y="61250"/>
                </a:lnTo>
                <a:lnTo>
                  <a:pt x="76770" y="61230"/>
                </a:lnTo>
                <a:lnTo>
                  <a:pt x="76770" y="61220"/>
                </a:lnTo>
                <a:lnTo>
                  <a:pt x="76780" y="61190"/>
                </a:lnTo>
                <a:lnTo>
                  <a:pt x="76780" y="61180"/>
                </a:lnTo>
                <a:lnTo>
                  <a:pt x="76780" y="61170"/>
                </a:lnTo>
                <a:lnTo>
                  <a:pt x="76780" y="61160"/>
                </a:lnTo>
                <a:lnTo>
                  <a:pt x="76770" y="61150"/>
                </a:lnTo>
                <a:lnTo>
                  <a:pt x="76760" y="61130"/>
                </a:lnTo>
                <a:lnTo>
                  <a:pt x="76760" y="61100"/>
                </a:lnTo>
                <a:lnTo>
                  <a:pt x="76760" y="61060"/>
                </a:lnTo>
                <a:lnTo>
                  <a:pt x="76760" y="60960"/>
                </a:lnTo>
                <a:lnTo>
                  <a:pt x="76770" y="60940"/>
                </a:lnTo>
                <a:lnTo>
                  <a:pt x="76790" y="60890"/>
                </a:lnTo>
                <a:lnTo>
                  <a:pt x="76790" y="60880"/>
                </a:lnTo>
                <a:lnTo>
                  <a:pt x="76790" y="60870"/>
                </a:lnTo>
                <a:lnTo>
                  <a:pt x="76790" y="60860"/>
                </a:lnTo>
                <a:lnTo>
                  <a:pt x="76790" y="60850"/>
                </a:lnTo>
                <a:lnTo>
                  <a:pt x="76800" y="60840"/>
                </a:lnTo>
                <a:lnTo>
                  <a:pt x="76810" y="60830"/>
                </a:lnTo>
                <a:lnTo>
                  <a:pt x="76810" y="60820"/>
                </a:lnTo>
                <a:lnTo>
                  <a:pt x="76810" y="60810"/>
                </a:lnTo>
                <a:lnTo>
                  <a:pt x="76830" y="60790"/>
                </a:lnTo>
                <a:lnTo>
                  <a:pt x="76840" y="60720"/>
                </a:lnTo>
                <a:lnTo>
                  <a:pt x="76850" y="60700"/>
                </a:lnTo>
                <a:lnTo>
                  <a:pt x="76870" y="60680"/>
                </a:lnTo>
                <a:lnTo>
                  <a:pt x="76900" y="60650"/>
                </a:lnTo>
                <a:lnTo>
                  <a:pt x="76900" y="60630"/>
                </a:lnTo>
                <a:lnTo>
                  <a:pt x="76910" y="60610"/>
                </a:lnTo>
                <a:lnTo>
                  <a:pt x="76890" y="60490"/>
                </a:lnTo>
                <a:lnTo>
                  <a:pt x="76890" y="60470"/>
                </a:lnTo>
                <a:lnTo>
                  <a:pt x="76900" y="60440"/>
                </a:lnTo>
                <a:lnTo>
                  <a:pt x="76870" y="60280"/>
                </a:lnTo>
                <a:lnTo>
                  <a:pt x="76870" y="60270"/>
                </a:lnTo>
                <a:lnTo>
                  <a:pt x="76850" y="60210"/>
                </a:lnTo>
                <a:lnTo>
                  <a:pt x="76740" y="60010"/>
                </a:lnTo>
                <a:lnTo>
                  <a:pt x="76710" y="59930"/>
                </a:lnTo>
                <a:lnTo>
                  <a:pt x="76700" y="59890"/>
                </a:lnTo>
                <a:lnTo>
                  <a:pt x="76700" y="59850"/>
                </a:lnTo>
                <a:lnTo>
                  <a:pt x="76740" y="59790"/>
                </a:lnTo>
                <a:lnTo>
                  <a:pt x="76760" y="59770"/>
                </a:lnTo>
                <a:lnTo>
                  <a:pt x="76770" y="59760"/>
                </a:lnTo>
                <a:lnTo>
                  <a:pt x="76770" y="59750"/>
                </a:lnTo>
                <a:lnTo>
                  <a:pt x="76770" y="59740"/>
                </a:lnTo>
                <a:lnTo>
                  <a:pt x="76760" y="59730"/>
                </a:lnTo>
                <a:lnTo>
                  <a:pt x="76760" y="59710"/>
                </a:lnTo>
                <a:lnTo>
                  <a:pt x="76770" y="59710"/>
                </a:lnTo>
                <a:lnTo>
                  <a:pt x="76780" y="59700"/>
                </a:lnTo>
                <a:lnTo>
                  <a:pt x="76780" y="59690"/>
                </a:lnTo>
                <a:lnTo>
                  <a:pt x="76790" y="59670"/>
                </a:lnTo>
                <a:lnTo>
                  <a:pt x="76790" y="59650"/>
                </a:lnTo>
                <a:lnTo>
                  <a:pt x="76800" y="59610"/>
                </a:lnTo>
                <a:lnTo>
                  <a:pt x="76800" y="59590"/>
                </a:lnTo>
                <a:lnTo>
                  <a:pt x="76810" y="59570"/>
                </a:lnTo>
                <a:lnTo>
                  <a:pt x="76800" y="59540"/>
                </a:lnTo>
                <a:lnTo>
                  <a:pt x="76810" y="59500"/>
                </a:lnTo>
                <a:lnTo>
                  <a:pt x="76820" y="59470"/>
                </a:lnTo>
                <a:lnTo>
                  <a:pt x="76830" y="59440"/>
                </a:lnTo>
                <a:lnTo>
                  <a:pt x="76840" y="59430"/>
                </a:lnTo>
                <a:lnTo>
                  <a:pt x="76840" y="59410"/>
                </a:lnTo>
                <a:lnTo>
                  <a:pt x="76830" y="59330"/>
                </a:lnTo>
                <a:lnTo>
                  <a:pt x="76840" y="59270"/>
                </a:lnTo>
                <a:lnTo>
                  <a:pt x="76850" y="59240"/>
                </a:lnTo>
                <a:lnTo>
                  <a:pt x="76860" y="59200"/>
                </a:lnTo>
                <a:lnTo>
                  <a:pt x="76860" y="59190"/>
                </a:lnTo>
                <a:lnTo>
                  <a:pt x="76870" y="59150"/>
                </a:lnTo>
                <a:lnTo>
                  <a:pt x="76880" y="59090"/>
                </a:lnTo>
                <a:lnTo>
                  <a:pt x="76880" y="59030"/>
                </a:lnTo>
                <a:lnTo>
                  <a:pt x="76890" y="59000"/>
                </a:lnTo>
                <a:lnTo>
                  <a:pt x="76890" y="58980"/>
                </a:lnTo>
                <a:lnTo>
                  <a:pt x="76880" y="58930"/>
                </a:lnTo>
                <a:lnTo>
                  <a:pt x="76880" y="58870"/>
                </a:lnTo>
                <a:lnTo>
                  <a:pt x="76880" y="58840"/>
                </a:lnTo>
                <a:lnTo>
                  <a:pt x="76880" y="58800"/>
                </a:lnTo>
                <a:lnTo>
                  <a:pt x="76860" y="58770"/>
                </a:lnTo>
                <a:lnTo>
                  <a:pt x="76870" y="58770"/>
                </a:lnTo>
                <a:lnTo>
                  <a:pt x="76870" y="58760"/>
                </a:lnTo>
                <a:lnTo>
                  <a:pt x="76880" y="58750"/>
                </a:lnTo>
                <a:lnTo>
                  <a:pt x="76880" y="58740"/>
                </a:lnTo>
                <a:lnTo>
                  <a:pt x="76870" y="58730"/>
                </a:lnTo>
                <a:lnTo>
                  <a:pt x="76870" y="58720"/>
                </a:lnTo>
                <a:lnTo>
                  <a:pt x="76880" y="58710"/>
                </a:lnTo>
                <a:lnTo>
                  <a:pt x="76880" y="58700"/>
                </a:lnTo>
                <a:lnTo>
                  <a:pt x="76890" y="58690"/>
                </a:lnTo>
                <a:lnTo>
                  <a:pt x="76890" y="58650"/>
                </a:lnTo>
                <a:lnTo>
                  <a:pt x="76890" y="58640"/>
                </a:lnTo>
                <a:lnTo>
                  <a:pt x="76890" y="58620"/>
                </a:lnTo>
                <a:lnTo>
                  <a:pt x="76900" y="58580"/>
                </a:lnTo>
                <a:lnTo>
                  <a:pt x="76880" y="58430"/>
                </a:lnTo>
                <a:lnTo>
                  <a:pt x="76870" y="58380"/>
                </a:lnTo>
                <a:lnTo>
                  <a:pt x="76880" y="58360"/>
                </a:lnTo>
                <a:lnTo>
                  <a:pt x="76880" y="58350"/>
                </a:lnTo>
                <a:lnTo>
                  <a:pt x="76880" y="58330"/>
                </a:lnTo>
                <a:lnTo>
                  <a:pt x="76880" y="58310"/>
                </a:lnTo>
                <a:lnTo>
                  <a:pt x="76870" y="58300"/>
                </a:lnTo>
                <a:lnTo>
                  <a:pt x="76860" y="58260"/>
                </a:lnTo>
                <a:lnTo>
                  <a:pt x="76850" y="58240"/>
                </a:lnTo>
                <a:lnTo>
                  <a:pt x="76810" y="58150"/>
                </a:lnTo>
                <a:lnTo>
                  <a:pt x="76810" y="58130"/>
                </a:lnTo>
                <a:lnTo>
                  <a:pt x="76820" y="58110"/>
                </a:lnTo>
                <a:lnTo>
                  <a:pt x="76820" y="58100"/>
                </a:lnTo>
                <a:lnTo>
                  <a:pt x="76820" y="58080"/>
                </a:lnTo>
                <a:lnTo>
                  <a:pt x="76820" y="58060"/>
                </a:lnTo>
                <a:lnTo>
                  <a:pt x="76830" y="58020"/>
                </a:lnTo>
                <a:lnTo>
                  <a:pt x="76840" y="57970"/>
                </a:lnTo>
                <a:lnTo>
                  <a:pt x="76850" y="57900"/>
                </a:lnTo>
                <a:lnTo>
                  <a:pt x="76850" y="57890"/>
                </a:lnTo>
                <a:lnTo>
                  <a:pt x="76850" y="57880"/>
                </a:lnTo>
                <a:lnTo>
                  <a:pt x="76850" y="57870"/>
                </a:lnTo>
                <a:lnTo>
                  <a:pt x="76850" y="57860"/>
                </a:lnTo>
                <a:lnTo>
                  <a:pt x="76850" y="57850"/>
                </a:lnTo>
                <a:lnTo>
                  <a:pt x="76860" y="57830"/>
                </a:lnTo>
                <a:lnTo>
                  <a:pt x="76870" y="57820"/>
                </a:lnTo>
                <a:lnTo>
                  <a:pt x="76870" y="57800"/>
                </a:lnTo>
                <a:lnTo>
                  <a:pt x="76870" y="57790"/>
                </a:lnTo>
                <a:lnTo>
                  <a:pt x="76910" y="57720"/>
                </a:lnTo>
                <a:lnTo>
                  <a:pt x="76930" y="57690"/>
                </a:lnTo>
                <a:lnTo>
                  <a:pt x="76940" y="57650"/>
                </a:lnTo>
                <a:lnTo>
                  <a:pt x="76950" y="57610"/>
                </a:lnTo>
                <a:lnTo>
                  <a:pt x="76960" y="57570"/>
                </a:lnTo>
                <a:lnTo>
                  <a:pt x="76950" y="57550"/>
                </a:lnTo>
                <a:lnTo>
                  <a:pt x="76950" y="57520"/>
                </a:lnTo>
                <a:lnTo>
                  <a:pt x="76900" y="57420"/>
                </a:lnTo>
                <a:lnTo>
                  <a:pt x="76890" y="57400"/>
                </a:lnTo>
                <a:lnTo>
                  <a:pt x="76900" y="57380"/>
                </a:lnTo>
                <a:lnTo>
                  <a:pt x="76900" y="57370"/>
                </a:lnTo>
                <a:lnTo>
                  <a:pt x="76900" y="57360"/>
                </a:lnTo>
                <a:lnTo>
                  <a:pt x="76890" y="57360"/>
                </a:lnTo>
                <a:lnTo>
                  <a:pt x="76890" y="57350"/>
                </a:lnTo>
                <a:lnTo>
                  <a:pt x="76860" y="57310"/>
                </a:lnTo>
                <a:lnTo>
                  <a:pt x="76830" y="57260"/>
                </a:lnTo>
                <a:lnTo>
                  <a:pt x="76850" y="57240"/>
                </a:lnTo>
                <a:lnTo>
                  <a:pt x="76840" y="57210"/>
                </a:lnTo>
                <a:lnTo>
                  <a:pt x="76750" y="57120"/>
                </a:lnTo>
                <a:lnTo>
                  <a:pt x="76740" y="57110"/>
                </a:lnTo>
                <a:lnTo>
                  <a:pt x="76740" y="57100"/>
                </a:lnTo>
                <a:lnTo>
                  <a:pt x="76750" y="57100"/>
                </a:lnTo>
                <a:lnTo>
                  <a:pt x="76750" y="57080"/>
                </a:lnTo>
                <a:lnTo>
                  <a:pt x="76750" y="57070"/>
                </a:lnTo>
                <a:lnTo>
                  <a:pt x="76740" y="57060"/>
                </a:lnTo>
                <a:lnTo>
                  <a:pt x="76720" y="57070"/>
                </a:lnTo>
                <a:lnTo>
                  <a:pt x="76700" y="57070"/>
                </a:lnTo>
                <a:lnTo>
                  <a:pt x="76690" y="57040"/>
                </a:lnTo>
                <a:lnTo>
                  <a:pt x="76670" y="57010"/>
                </a:lnTo>
                <a:lnTo>
                  <a:pt x="76600" y="56950"/>
                </a:lnTo>
                <a:lnTo>
                  <a:pt x="76590" y="56930"/>
                </a:lnTo>
                <a:lnTo>
                  <a:pt x="76630" y="56950"/>
                </a:lnTo>
                <a:lnTo>
                  <a:pt x="76650" y="56950"/>
                </a:lnTo>
                <a:lnTo>
                  <a:pt x="76660" y="56960"/>
                </a:lnTo>
                <a:lnTo>
                  <a:pt x="76670" y="56960"/>
                </a:lnTo>
                <a:lnTo>
                  <a:pt x="76670" y="56950"/>
                </a:lnTo>
                <a:lnTo>
                  <a:pt x="76680" y="56940"/>
                </a:lnTo>
                <a:lnTo>
                  <a:pt x="76680" y="56930"/>
                </a:lnTo>
                <a:lnTo>
                  <a:pt x="76670" y="56930"/>
                </a:lnTo>
                <a:lnTo>
                  <a:pt x="76670" y="56920"/>
                </a:lnTo>
                <a:lnTo>
                  <a:pt x="76670" y="56870"/>
                </a:lnTo>
                <a:lnTo>
                  <a:pt x="76640" y="56840"/>
                </a:lnTo>
                <a:lnTo>
                  <a:pt x="76590" y="56820"/>
                </a:lnTo>
                <a:lnTo>
                  <a:pt x="76560" y="56790"/>
                </a:lnTo>
                <a:lnTo>
                  <a:pt x="76580" y="56760"/>
                </a:lnTo>
                <a:lnTo>
                  <a:pt x="76580" y="56720"/>
                </a:lnTo>
                <a:lnTo>
                  <a:pt x="76570" y="56640"/>
                </a:lnTo>
                <a:lnTo>
                  <a:pt x="76570" y="56620"/>
                </a:lnTo>
                <a:lnTo>
                  <a:pt x="76560" y="56600"/>
                </a:lnTo>
                <a:lnTo>
                  <a:pt x="76560" y="56590"/>
                </a:lnTo>
                <a:lnTo>
                  <a:pt x="76570" y="56570"/>
                </a:lnTo>
                <a:lnTo>
                  <a:pt x="76570" y="56560"/>
                </a:lnTo>
                <a:lnTo>
                  <a:pt x="76580" y="56540"/>
                </a:lnTo>
                <a:lnTo>
                  <a:pt x="76590" y="56540"/>
                </a:lnTo>
                <a:lnTo>
                  <a:pt x="76590" y="56530"/>
                </a:lnTo>
                <a:lnTo>
                  <a:pt x="76600" y="56500"/>
                </a:lnTo>
                <a:lnTo>
                  <a:pt x="76570" y="56450"/>
                </a:lnTo>
                <a:lnTo>
                  <a:pt x="76580" y="56410"/>
                </a:lnTo>
                <a:lnTo>
                  <a:pt x="76580" y="56390"/>
                </a:lnTo>
                <a:lnTo>
                  <a:pt x="76580" y="56370"/>
                </a:lnTo>
                <a:lnTo>
                  <a:pt x="76570" y="56360"/>
                </a:lnTo>
                <a:lnTo>
                  <a:pt x="76560" y="56350"/>
                </a:lnTo>
                <a:lnTo>
                  <a:pt x="76570" y="56320"/>
                </a:lnTo>
                <a:lnTo>
                  <a:pt x="76570" y="56300"/>
                </a:lnTo>
                <a:lnTo>
                  <a:pt x="76570" y="56290"/>
                </a:lnTo>
                <a:lnTo>
                  <a:pt x="76570" y="56280"/>
                </a:lnTo>
                <a:lnTo>
                  <a:pt x="76630" y="56220"/>
                </a:lnTo>
                <a:lnTo>
                  <a:pt x="76650" y="56190"/>
                </a:lnTo>
                <a:lnTo>
                  <a:pt x="76660" y="56180"/>
                </a:lnTo>
                <a:lnTo>
                  <a:pt x="76660" y="56140"/>
                </a:lnTo>
                <a:lnTo>
                  <a:pt x="76670" y="56130"/>
                </a:lnTo>
                <a:lnTo>
                  <a:pt x="76670" y="56120"/>
                </a:lnTo>
                <a:lnTo>
                  <a:pt x="76670" y="56110"/>
                </a:lnTo>
                <a:lnTo>
                  <a:pt x="76670" y="56100"/>
                </a:lnTo>
                <a:lnTo>
                  <a:pt x="76680" y="56100"/>
                </a:lnTo>
                <a:lnTo>
                  <a:pt x="76680" y="56090"/>
                </a:lnTo>
                <a:lnTo>
                  <a:pt x="76690" y="56070"/>
                </a:lnTo>
                <a:lnTo>
                  <a:pt x="76680" y="56070"/>
                </a:lnTo>
                <a:lnTo>
                  <a:pt x="76670" y="56060"/>
                </a:lnTo>
                <a:lnTo>
                  <a:pt x="76670" y="56050"/>
                </a:lnTo>
                <a:lnTo>
                  <a:pt x="76680" y="56020"/>
                </a:lnTo>
                <a:lnTo>
                  <a:pt x="76690" y="55990"/>
                </a:lnTo>
                <a:lnTo>
                  <a:pt x="76690" y="55910"/>
                </a:lnTo>
                <a:lnTo>
                  <a:pt x="76690" y="55890"/>
                </a:lnTo>
                <a:lnTo>
                  <a:pt x="76700" y="55860"/>
                </a:lnTo>
                <a:lnTo>
                  <a:pt x="76710" y="55830"/>
                </a:lnTo>
                <a:lnTo>
                  <a:pt x="76700" y="55810"/>
                </a:lnTo>
                <a:lnTo>
                  <a:pt x="76700" y="55800"/>
                </a:lnTo>
                <a:lnTo>
                  <a:pt x="76700" y="55790"/>
                </a:lnTo>
                <a:lnTo>
                  <a:pt x="76710" y="55770"/>
                </a:lnTo>
                <a:lnTo>
                  <a:pt x="76710" y="55760"/>
                </a:lnTo>
                <a:lnTo>
                  <a:pt x="76710" y="55750"/>
                </a:lnTo>
                <a:lnTo>
                  <a:pt x="76720" y="55730"/>
                </a:lnTo>
                <a:lnTo>
                  <a:pt x="76720" y="55720"/>
                </a:lnTo>
                <a:lnTo>
                  <a:pt x="76720" y="55700"/>
                </a:lnTo>
                <a:lnTo>
                  <a:pt x="76720" y="55690"/>
                </a:lnTo>
                <a:lnTo>
                  <a:pt x="76720" y="55680"/>
                </a:lnTo>
                <a:lnTo>
                  <a:pt x="76740" y="55640"/>
                </a:lnTo>
                <a:lnTo>
                  <a:pt x="76740" y="55620"/>
                </a:lnTo>
                <a:lnTo>
                  <a:pt x="76740" y="55600"/>
                </a:lnTo>
                <a:lnTo>
                  <a:pt x="76740" y="55590"/>
                </a:lnTo>
                <a:lnTo>
                  <a:pt x="76730" y="55580"/>
                </a:lnTo>
                <a:lnTo>
                  <a:pt x="76730" y="55570"/>
                </a:lnTo>
                <a:lnTo>
                  <a:pt x="76730" y="55560"/>
                </a:lnTo>
                <a:lnTo>
                  <a:pt x="76720" y="55540"/>
                </a:lnTo>
                <a:lnTo>
                  <a:pt x="76710" y="55520"/>
                </a:lnTo>
                <a:lnTo>
                  <a:pt x="76690" y="55490"/>
                </a:lnTo>
                <a:lnTo>
                  <a:pt x="76680" y="55480"/>
                </a:lnTo>
                <a:lnTo>
                  <a:pt x="76680" y="55470"/>
                </a:lnTo>
                <a:lnTo>
                  <a:pt x="76680" y="55460"/>
                </a:lnTo>
                <a:lnTo>
                  <a:pt x="76680" y="55450"/>
                </a:lnTo>
                <a:lnTo>
                  <a:pt x="76680" y="55440"/>
                </a:lnTo>
                <a:lnTo>
                  <a:pt x="76680" y="55420"/>
                </a:lnTo>
                <a:lnTo>
                  <a:pt x="76680" y="55410"/>
                </a:lnTo>
                <a:lnTo>
                  <a:pt x="76660" y="55360"/>
                </a:lnTo>
                <a:lnTo>
                  <a:pt x="76660" y="55340"/>
                </a:lnTo>
                <a:lnTo>
                  <a:pt x="76670" y="55330"/>
                </a:lnTo>
                <a:lnTo>
                  <a:pt x="76670" y="55310"/>
                </a:lnTo>
                <a:lnTo>
                  <a:pt x="76670" y="55300"/>
                </a:lnTo>
                <a:lnTo>
                  <a:pt x="76670" y="55290"/>
                </a:lnTo>
                <a:lnTo>
                  <a:pt x="76660" y="55280"/>
                </a:lnTo>
                <a:lnTo>
                  <a:pt x="76640" y="55250"/>
                </a:lnTo>
                <a:lnTo>
                  <a:pt x="76660" y="55240"/>
                </a:lnTo>
                <a:lnTo>
                  <a:pt x="76710" y="55210"/>
                </a:lnTo>
                <a:lnTo>
                  <a:pt x="76750" y="55170"/>
                </a:lnTo>
                <a:lnTo>
                  <a:pt x="76760" y="55160"/>
                </a:lnTo>
                <a:lnTo>
                  <a:pt x="76790" y="55160"/>
                </a:lnTo>
                <a:lnTo>
                  <a:pt x="76850" y="55120"/>
                </a:lnTo>
                <a:lnTo>
                  <a:pt x="76940" y="55090"/>
                </a:lnTo>
                <a:lnTo>
                  <a:pt x="76930" y="55100"/>
                </a:lnTo>
                <a:lnTo>
                  <a:pt x="76930" y="55110"/>
                </a:lnTo>
                <a:lnTo>
                  <a:pt x="76940" y="55120"/>
                </a:lnTo>
                <a:lnTo>
                  <a:pt x="76950" y="55130"/>
                </a:lnTo>
                <a:lnTo>
                  <a:pt x="76940" y="55140"/>
                </a:lnTo>
                <a:lnTo>
                  <a:pt x="76940" y="55160"/>
                </a:lnTo>
                <a:lnTo>
                  <a:pt x="76940" y="55170"/>
                </a:lnTo>
                <a:lnTo>
                  <a:pt x="76950" y="55180"/>
                </a:lnTo>
                <a:lnTo>
                  <a:pt x="76940" y="55190"/>
                </a:lnTo>
                <a:lnTo>
                  <a:pt x="76940" y="55200"/>
                </a:lnTo>
                <a:lnTo>
                  <a:pt x="76940" y="55220"/>
                </a:lnTo>
                <a:lnTo>
                  <a:pt x="76940" y="55230"/>
                </a:lnTo>
                <a:lnTo>
                  <a:pt x="76950" y="55240"/>
                </a:lnTo>
                <a:lnTo>
                  <a:pt x="76970" y="55250"/>
                </a:lnTo>
                <a:lnTo>
                  <a:pt x="76980" y="55260"/>
                </a:lnTo>
                <a:lnTo>
                  <a:pt x="76990" y="55260"/>
                </a:lnTo>
                <a:lnTo>
                  <a:pt x="77000" y="55260"/>
                </a:lnTo>
                <a:lnTo>
                  <a:pt x="77030" y="55250"/>
                </a:lnTo>
                <a:lnTo>
                  <a:pt x="77060" y="55250"/>
                </a:lnTo>
                <a:lnTo>
                  <a:pt x="77070" y="55240"/>
                </a:lnTo>
                <a:lnTo>
                  <a:pt x="77110" y="55200"/>
                </a:lnTo>
                <a:lnTo>
                  <a:pt x="77120" y="55170"/>
                </a:lnTo>
                <a:lnTo>
                  <a:pt x="77140" y="55130"/>
                </a:lnTo>
                <a:lnTo>
                  <a:pt x="77150" y="55120"/>
                </a:lnTo>
                <a:lnTo>
                  <a:pt x="77180" y="55090"/>
                </a:lnTo>
                <a:lnTo>
                  <a:pt x="77190" y="55090"/>
                </a:lnTo>
                <a:lnTo>
                  <a:pt x="77200" y="55100"/>
                </a:lnTo>
                <a:lnTo>
                  <a:pt x="77210" y="55100"/>
                </a:lnTo>
                <a:lnTo>
                  <a:pt x="77220" y="55090"/>
                </a:lnTo>
                <a:lnTo>
                  <a:pt x="77200" y="55060"/>
                </a:lnTo>
                <a:lnTo>
                  <a:pt x="77180" y="55050"/>
                </a:lnTo>
                <a:lnTo>
                  <a:pt x="77150" y="55040"/>
                </a:lnTo>
                <a:lnTo>
                  <a:pt x="77130" y="55040"/>
                </a:lnTo>
                <a:lnTo>
                  <a:pt x="77120" y="55070"/>
                </a:lnTo>
                <a:lnTo>
                  <a:pt x="77110" y="55070"/>
                </a:lnTo>
                <a:lnTo>
                  <a:pt x="77110" y="55050"/>
                </a:lnTo>
                <a:lnTo>
                  <a:pt x="77110" y="55020"/>
                </a:lnTo>
                <a:lnTo>
                  <a:pt x="77100" y="55000"/>
                </a:lnTo>
                <a:lnTo>
                  <a:pt x="77100" y="54970"/>
                </a:lnTo>
                <a:lnTo>
                  <a:pt x="77100" y="54950"/>
                </a:lnTo>
                <a:lnTo>
                  <a:pt x="77110" y="54940"/>
                </a:lnTo>
                <a:lnTo>
                  <a:pt x="77120" y="54930"/>
                </a:lnTo>
                <a:lnTo>
                  <a:pt x="77130" y="54930"/>
                </a:lnTo>
                <a:lnTo>
                  <a:pt x="77140" y="54940"/>
                </a:lnTo>
                <a:lnTo>
                  <a:pt x="77150" y="54940"/>
                </a:lnTo>
                <a:lnTo>
                  <a:pt x="77170" y="54940"/>
                </a:lnTo>
                <a:lnTo>
                  <a:pt x="77180" y="54930"/>
                </a:lnTo>
                <a:lnTo>
                  <a:pt x="77190" y="54930"/>
                </a:lnTo>
                <a:lnTo>
                  <a:pt x="77200" y="54930"/>
                </a:lnTo>
                <a:lnTo>
                  <a:pt x="77210" y="54960"/>
                </a:lnTo>
                <a:lnTo>
                  <a:pt x="77220" y="54970"/>
                </a:lnTo>
                <a:lnTo>
                  <a:pt x="77240" y="54970"/>
                </a:lnTo>
                <a:lnTo>
                  <a:pt x="77290" y="54910"/>
                </a:lnTo>
                <a:lnTo>
                  <a:pt x="77290" y="54900"/>
                </a:lnTo>
                <a:lnTo>
                  <a:pt x="77290" y="54890"/>
                </a:lnTo>
                <a:lnTo>
                  <a:pt x="77290" y="54880"/>
                </a:lnTo>
                <a:lnTo>
                  <a:pt x="77290" y="54870"/>
                </a:lnTo>
                <a:lnTo>
                  <a:pt x="77280" y="54820"/>
                </a:lnTo>
                <a:lnTo>
                  <a:pt x="77280" y="54790"/>
                </a:lnTo>
                <a:lnTo>
                  <a:pt x="77270" y="54770"/>
                </a:lnTo>
                <a:lnTo>
                  <a:pt x="77250" y="54750"/>
                </a:lnTo>
                <a:lnTo>
                  <a:pt x="77230" y="54790"/>
                </a:lnTo>
                <a:lnTo>
                  <a:pt x="77220" y="54850"/>
                </a:lnTo>
                <a:lnTo>
                  <a:pt x="77210" y="54890"/>
                </a:lnTo>
                <a:lnTo>
                  <a:pt x="77200" y="54900"/>
                </a:lnTo>
                <a:lnTo>
                  <a:pt x="77170" y="54910"/>
                </a:lnTo>
                <a:lnTo>
                  <a:pt x="77170" y="54900"/>
                </a:lnTo>
                <a:lnTo>
                  <a:pt x="77180" y="54880"/>
                </a:lnTo>
                <a:lnTo>
                  <a:pt x="77180" y="54850"/>
                </a:lnTo>
                <a:lnTo>
                  <a:pt x="77210" y="54780"/>
                </a:lnTo>
                <a:lnTo>
                  <a:pt x="77230" y="54730"/>
                </a:lnTo>
                <a:lnTo>
                  <a:pt x="77240" y="54690"/>
                </a:lnTo>
                <a:lnTo>
                  <a:pt x="77230" y="54640"/>
                </a:lnTo>
                <a:lnTo>
                  <a:pt x="77200" y="54600"/>
                </a:lnTo>
                <a:lnTo>
                  <a:pt x="77160" y="54540"/>
                </a:lnTo>
                <a:lnTo>
                  <a:pt x="77130" y="54490"/>
                </a:lnTo>
                <a:lnTo>
                  <a:pt x="77080" y="54430"/>
                </a:lnTo>
                <a:lnTo>
                  <a:pt x="77070" y="54410"/>
                </a:lnTo>
                <a:lnTo>
                  <a:pt x="77050" y="54360"/>
                </a:lnTo>
                <a:lnTo>
                  <a:pt x="77040" y="54340"/>
                </a:lnTo>
                <a:lnTo>
                  <a:pt x="77030" y="54320"/>
                </a:lnTo>
                <a:lnTo>
                  <a:pt x="77010" y="54300"/>
                </a:lnTo>
                <a:lnTo>
                  <a:pt x="76960" y="54270"/>
                </a:lnTo>
                <a:lnTo>
                  <a:pt x="76960" y="54260"/>
                </a:lnTo>
                <a:lnTo>
                  <a:pt x="76980" y="54260"/>
                </a:lnTo>
                <a:lnTo>
                  <a:pt x="77000" y="54290"/>
                </a:lnTo>
                <a:lnTo>
                  <a:pt x="77020" y="54290"/>
                </a:lnTo>
                <a:lnTo>
                  <a:pt x="77060" y="54300"/>
                </a:lnTo>
                <a:lnTo>
                  <a:pt x="77080" y="54300"/>
                </a:lnTo>
                <a:lnTo>
                  <a:pt x="77120" y="54270"/>
                </a:lnTo>
                <a:close/>
                <a:moveTo>
                  <a:pt x="79410" y="64600"/>
                </a:moveTo>
                <a:lnTo>
                  <a:pt x="79420" y="64600"/>
                </a:lnTo>
                <a:lnTo>
                  <a:pt x="79430" y="64600"/>
                </a:lnTo>
                <a:lnTo>
                  <a:pt x="79440" y="64600"/>
                </a:lnTo>
                <a:lnTo>
                  <a:pt x="79440" y="64610"/>
                </a:lnTo>
                <a:lnTo>
                  <a:pt x="79430" y="64620"/>
                </a:lnTo>
                <a:lnTo>
                  <a:pt x="79420" y="64630"/>
                </a:lnTo>
                <a:lnTo>
                  <a:pt x="79430" y="64640"/>
                </a:lnTo>
                <a:lnTo>
                  <a:pt x="79390" y="64660"/>
                </a:lnTo>
                <a:lnTo>
                  <a:pt x="79380" y="64660"/>
                </a:lnTo>
                <a:lnTo>
                  <a:pt x="79380" y="64640"/>
                </a:lnTo>
                <a:lnTo>
                  <a:pt x="79370" y="64640"/>
                </a:lnTo>
                <a:lnTo>
                  <a:pt x="79360" y="64630"/>
                </a:lnTo>
                <a:lnTo>
                  <a:pt x="79350" y="64610"/>
                </a:lnTo>
                <a:lnTo>
                  <a:pt x="79380" y="64590"/>
                </a:lnTo>
                <a:lnTo>
                  <a:pt x="79390" y="64590"/>
                </a:lnTo>
                <a:lnTo>
                  <a:pt x="79410" y="64600"/>
                </a:lnTo>
                <a:close/>
                <a:moveTo>
                  <a:pt x="79850" y="64320"/>
                </a:moveTo>
                <a:lnTo>
                  <a:pt x="79860" y="64330"/>
                </a:lnTo>
                <a:lnTo>
                  <a:pt x="79870" y="64330"/>
                </a:lnTo>
                <a:lnTo>
                  <a:pt x="79880" y="64330"/>
                </a:lnTo>
                <a:lnTo>
                  <a:pt x="79890" y="64330"/>
                </a:lnTo>
                <a:lnTo>
                  <a:pt x="79880" y="64340"/>
                </a:lnTo>
                <a:lnTo>
                  <a:pt x="79880" y="64360"/>
                </a:lnTo>
                <a:lnTo>
                  <a:pt x="79870" y="64370"/>
                </a:lnTo>
                <a:lnTo>
                  <a:pt x="79860" y="64370"/>
                </a:lnTo>
                <a:lnTo>
                  <a:pt x="79850" y="64370"/>
                </a:lnTo>
                <a:lnTo>
                  <a:pt x="79840" y="64380"/>
                </a:lnTo>
                <a:lnTo>
                  <a:pt x="79820" y="64390"/>
                </a:lnTo>
                <a:lnTo>
                  <a:pt x="79810" y="64390"/>
                </a:lnTo>
                <a:lnTo>
                  <a:pt x="79800" y="64390"/>
                </a:lnTo>
                <a:lnTo>
                  <a:pt x="79800" y="64400"/>
                </a:lnTo>
                <a:lnTo>
                  <a:pt x="79790" y="64400"/>
                </a:lnTo>
                <a:lnTo>
                  <a:pt x="79790" y="64410"/>
                </a:lnTo>
                <a:lnTo>
                  <a:pt x="79780" y="64410"/>
                </a:lnTo>
                <a:lnTo>
                  <a:pt x="79770" y="64410"/>
                </a:lnTo>
                <a:lnTo>
                  <a:pt x="79760" y="64420"/>
                </a:lnTo>
                <a:lnTo>
                  <a:pt x="79750" y="64420"/>
                </a:lnTo>
                <a:lnTo>
                  <a:pt x="79740" y="64420"/>
                </a:lnTo>
                <a:lnTo>
                  <a:pt x="79750" y="64430"/>
                </a:lnTo>
                <a:lnTo>
                  <a:pt x="79730" y="64440"/>
                </a:lnTo>
                <a:lnTo>
                  <a:pt x="79720" y="64450"/>
                </a:lnTo>
                <a:lnTo>
                  <a:pt x="79700" y="64450"/>
                </a:lnTo>
                <a:lnTo>
                  <a:pt x="79690" y="64430"/>
                </a:lnTo>
                <a:lnTo>
                  <a:pt x="79680" y="64430"/>
                </a:lnTo>
                <a:lnTo>
                  <a:pt x="79670" y="64420"/>
                </a:lnTo>
                <a:lnTo>
                  <a:pt x="79670" y="64410"/>
                </a:lnTo>
                <a:lnTo>
                  <a:pt x="79680" y="64390"/>
                </a:lnTo>
                <a:lnTo>
                  <a:pt x="79680" y="64380"/>
                </a:lnTo>
                <a:lnTo>
                  <a:pt x="79670" y="64370"/>
                </a:lnTo>
                <a:lnTo>
                  <a:pt x="79680" y="64360"/>
                </a:lnTo>
                <a:lnTo>
                  <a:pt x="79700" y="64360"/>
                </a:lnTo>
                <a:lnTo>
                  <a:pt x="79720" y="64350"/>
                </a:lnTo>
                <a:lnTo>
                  <a:pt x="79780" y="64320"/>
                </a:lnTo>
                <a:lnTo>
                  <a:pt x="79800" y="64310"/>
                </a:lnTo>
                <a:lnTo>
                  <a:pt x="79810" y="64320"/>
                </a:lnTo>
                <a:lnTo>
                  <a:pt x="79820" y="64310"/>
                </a:lnTo>
                <a:lnTo>
                  <a:pt x="79830" y="64300"/>
                </a:lnTo>
                <a:lnTo>
                  <a:pt x="79840" y="64300"/>
                </a:lnTo>
                <a:lnTo>
                  <a:pt x="79840" y="64310"/>
                </a:lnTo>
                <a:lnTo>
                  <a:pt x="79850" y="64320"/>
                </a:lnTo>
                <a:close/>
                <a:moveTo>
                  <a:pt x="79590" y="63820"/>
                </a:moveTo>
                <a:lnTo>
                  <a:pt x="79640" y="63800"/>
                </a:lnTo>
                <a:lnTo>
                  <a:pt x="79660" y="63800"/>
                </a:lnTo>
                <a:lnTo>
                  <a:pt x="79640" y="63840"/>
                </a:lnTo>
                <a:lnTo>
                  <a:pt x="79640" y="63850"/>
                </a:lnTo>
                <a:lnTo>
                  <a:pt x="79630" y="63860"/>
                </a:lnTo>
                <a:lnTo>
                  <a:pt x="79630" y="63870"/>
                </a:lnTo>
                <a:lnTo>
                  <a:pt x="79620" y="63870"/>
                </a:lnTo>
                <a:lnTo>
                  <a:pt x="79620" y="63880"/>
                </a:lnTo>
                <a:lnTo>
                  <a:pt x="79610" y="63880"/>
                </a:lnTo>
                <a:lnTo>
                  <a:pt x="79590" y="63870"/>
                </a:lnTo>
                <a:lnTo>
                  <a:pt x="79580" y="63860"/>
                </a:lnTo>
                <a:lnTo>
                  <a:pt x="79560" y="63870"/>
                </a:lnTo>
                <a:lnTo>
                  <a:pt x="79550" y="63880"/>
                </a:lnTo>
                <a:lnTo>
                  <a:pt x="79530" y="63910"/>
                </a:lnTo>
                <a:lnTo>
                  <a:pt x="79520" y="63920"/>
                </a:lnTo>
                <a:lnTo>
                  <a:pt x="79500" y="63940"/>
                </a:lnTo>
                <a:lnTo>
                  <a:pt x="79490" y="63950"/>
                </a:lnTo>
                <a:lnTo>
                  <a:pt x="79470" y="63960"/>
                </a:lnTo>
                <a:lnTo>
                  <a:pt x="79450" y="63960"/>
                </a:lnTo>
                <a:lnTo>
                  <a:pt x="79440" y="63950"/>
                </a:lnTo>
                <a:lnTo>
                  <a:pt x="79420" y="63960"/>
                </a:lnTo>
                <a:lnTo>
                  <a:pt x="79380" y="63960"/>
                </a:lnTo>
                <a:lnTo>
                  <a:pt x="79370" y="63970"/>
                </a:lnTo>
                <a:lnTo>
                  <a:pt x="79370" y="63980"/>
                </a:lnTo>
                <a:lnTo>
                  <a:pt x="79360" y="63980"/>
                </a:lnTo>
                <a:lnTo>
                  <a:pt x="79360" y="63990"/>
                </a:lnTo>
                <a:lnTo>
                  <a:pt x="79350" y="63990"/>
                </a:lnTo>
                <a:lnTo>
                  <a:pt x="79350" y="64000"/>
                </a:lnTo>
                <a:lnTo>
                  <a:pt x="79340" y="64010"/>
                </a:lnTo>
                <a:lnTo>
                  <a:pt x="79340" y="64020"/>
                </a:lnTo>
                <a:lnTo>
                  <a:pt x="79330" y="64030"/>
                </a:lnTo>
                <a:lnTo>
                  <a:pt x="79320" y="64040"/>
                </a:lnTo>
                <a:lnTo>
                  <a:pt x="79250" y="64090"/>
                </a:lnTo>
                <a:lnTo>
                  <a:pt x="79250" y="64100"/>
                </a:lnTo>
                <a:lnTo>
                  <a:pt x="79230" y="64130"/>
                </a:lnTo>
                <a:lnTo>
                  <a:pt x="79230" y="64160"/>
                </a:lnTo>
                <a:lnTo>
                  <a:pt x="79220" y="64170"/>
                </a:lnTo>
                <a:lnTo>
                  <a:pt x="79220" y="64180"/>
                </a:lnTo>
                <a:lnTo>
                  <a:pt x="79200" y="64170"/>
                </a:lnTo>
                <a:lnTo>
                  <a:pt x="79190" y="64180"/>
                </a:lnTo>
                <a:lnTo>
                  <a:pt x="79180" y="64190"/>
                </a:lnTo>
                <a:lnTo>
                  <a:pt x="79170" y="64210"/>
                </a:lnTo>
                <a:lnTo>
                  <a:pt x="79170" y="64220"/>
                </a:lnTo>
                <a:lnTo>
                  <a:pt x="79170" y="64240"/>
                </a:lnTo>
                <a:lnTo>
                  <a:pt x="79160" y="64250"/>
                </a:lnTo>
                <a:lnTo>
                  <a:pt x="79150" y="64260"/>
                </a:lnTo>
                <a:lnTo>
                  <a:pt x="79140" y="64270"/>
                </a:lnTo>
                <a:lnTo>
                  <a:pt x="79120" y="64280"/>
                </a:lnTo>
                <a:lnTo>
                  <a:pt x="79080" y="64280"/>
                </a:lnTo>
                <a:lnTo>
                  <a:pt x="79080" y="64290"/>
                </a:lnTo>
                <a:lnTo>
                  <a:pt x="79060" y="64310"/>
                </a:lnTo>
                <a:lnTo>
                  <a:pt x="79040" y="64330"/>
                </a:lnTo>
                <a:lnTo>
                  <a:pt x="79030" y="64340"/>
                </a:lnTo>
                <a:lnTo>
                  <a:pt x="79030" y="64430"/>
                </a:lnTo>
                <a:lnTo>
                  <a:pt x="79020" y="64490"/>
                </a:lnTo>
                <a:lnTo>
                  <a:pt x="79020" y="64500"/>
                </a:lnTo>
                <a:lnTo>
                  <a:pt x="79010" y="64490"/>
                </a:lnTo>
                <a:lnTo>
                  <a:pt x="79010" y="64480"/>
                </a:lnTo>
                <a:lnTo>
                  <a:pt x="79010" y="64470"/>
                </a:lnTo>
                <a:lnTo>
                  <a:pt x="79010" y="64450"/>
                </a:lnTo>
                <a:lnTo>
                  <a:pt x="79010" y="64440"/>
                </a:lnTo>
                <a:lnTo>
                  <a:pt x="78990" y="64430"/>
                </a:lnTo>
                <a:lnTo>
                  <a:pt x="78970" y="64430"/>
                </a:lnTo>
                <a:lnTo>
                  <a:pt x="78950" y="64430"/>
                </a:lnTo>
                <a:lnTo>
                  <a:pt x="78940" y="64390"/>
                </a:lnTo>
                <a:lnTo>
                  <a:pt x="78940" y="64370"/>
                </a:lnTo>
                <a:lnTo>
                  <a:pt x="78940" y="64360"/>
                </a:lnTo>
                <a:lnTo>
                  <a:pt x="78930" y="64360"/>
                </a:lnTo>
                <a:lnTo>
                  <a:pt x="78930" y="64350"/>
                </a:lnTo>
                <a:lnTo>
                  <a:pt x="78930" y="64340"/>
                </a:lnTo>
                <a:lnTo>
                  <a:pt x="78930" y="64330"/>
                </a:lnTo>
                <a:lnTo>
                  <a:pt x="78950" y="64330"/>
                </a:lnTo>
                <a:lnTo>
                  <a:pt x="78950" y="64320"/>
                </a:lnTo>
                <a:lnTo>
                  <a:pt x="78970" y="64290"/>
                </a:lnTo>
                <a:lnTo>
                  <a:pt x="79010" y="64270"/>
                </a:lnTo>
                <a:lnTo>
                  <a:pt x="79010" y="64260"/>
                </a:lnTo>
                <a:lnTo>
                  <a:pt x="79020" y="64250"/>
                </a:lnTo>
                <a:lnTo>
                  <a:pt x="79080" y="64200"/>
                </a:lnTo>
                <a:lnTo>
                  <a:pt x="79100" y="64180"/>
                </a:lnTo>
                <a:lnTo>
                  <a:pt x="79100" y="64170"/>
                </a:lnTo>
                <a:lnTo>
                  <a:pt x="79110" y="64170"/>
                </a:lnTo>
                <a:lnTo>
                  <a:pt x="79130" y="64160"/>
                </a:lnTo>
                <a:lnTo>
                  <a:pt x="79140" y="64140"/>
                </a:lnTo>
                <a:lnTo>
                  <a:pt x="79140" y="64130"/>
                </a:lnTo>
                <a:lnTo>
                  <a:pt x="79150" y="64090"/>
                </a:lnTo>
                <a:lnTo>
                  <a:pt x="79160" y="64070"/>
                </a:lnTo>
                <a:lnTo>
                  <a:pt x="79170" y="64060"/>
                </a:lnTo>
                <a:lnTo>
                  <a:pt x="79200" y="64040"/>
                </a:lnTo>
                <a:lnTo>
                  <a:pt x="79210" y="64030"/>
                </a:lnTo>
                <a:lnTo>
                  <a:pt x="79210" y="64020"/>
                </a:lnTo>
                <a:lnTo>
                  <a:pt x="79210" y="64000"/>
                </a:lnTo>
                <a:lnTo>
                  <a:pt x="79230" y="63970"/>
                </a:lnTo>
                <a:lnTo>
                  <a:pt x="79240" y="63960"/>
                </a:lnTo>
                <a:lnTo>
                  <a:pt x="79270" y="63950"/>
                </a:lnTo>
                <a:lnTo>
                  <a:pt x="79280" y="63950"/>
                </a:lnTo>
                <a:lnTo>
                  <a:pt x="79280" y="63940"/>
                </a:lnTo>
                <a:lnTo>
                  <a:pt x="79280" y="63930"/>
                </a:lnTo>
                <a:lnTo>
                  <a:pt x="79280" y="63920"/>
                </a:lnTo>
                <a:lnTo>
                  <a:pt x="79290" y="63920"/>
                </a:lnTo>
                <a:lnTo>
                  <a:pt x="79290" y="63910"/>
                </a:lnTo>
                <a:lnTo>
                  <a:pt x="79300" y="63900"/>
                </a:lnTo>
                <a:lnTo>
                  <a:pt x="79300" y="63870"/>
                </a:lnTo>
                <a:lnTo>
                  <a:pt x="79310" y="63860"/>
                </a:lnTo>
                <a:lnTo>
                  <a:pt x="79320" y="63850"/>
                </a:lnTo>
                <a:lnTo>
                  <a:pt x="79320" y="63840"/>
                </a:lnTo>
                <a:lnTo>
                  <a:pt x="79350" y="63780"/>
                </a:lnTo>
                <a:lnTo>
                  <a:pt x="79370" y="63750"/>
                </a:lnTo>
                <a:lnTo>
                  <a:pt x="79400" y="63750"/>
                </a:lnTo>
                <a:lnTo>
                  <a:pt x="79410" y="63750"/>
                </a:lnTo>
                <a:lnTo>
                  <a:pt x="79420" y="63750"/>
                </a:lnTo>
                <a:lnTo>
                  <a:pt x="79450" y="63790"/>
                </a:lnTo>
                <a:lnTo>
                  <a:pt x="79460" y="63790"/>
                </a:lnTo>
                <a:lnTo>
                  <a:pt x="79470" y="63800"/>
                </a:lnTo>
                <a:lnTo>
                  <a:pt x="79510" y="63820"/>
                </a:lnTo>
                <a:lnTo>
                  <a:pt x="79520" y="63830"/>
                </a:lnTo>
                <a:lnTo>
                  <a:pt x="79590" y="63820"/>
                </a:lnTo>
                <a:close/>
                <a:moveTo>
                  <a:pt x="81050" y="62950"/>
                </a:moveTo>
                <a:lnTo>
                  <a:pt x="81060" y="62960"/>
                </a:lnTo>
                <a:lnTo>
                  <a:pt x="81080" y="62990"/>
                </a:lnTo>
                <a:lnTo>
                  <a:pt x="81080" y="63000"/>
                </a:lnTo>
                <a:lnTo>
                  <a:pt x="81060" y="63020"/>
                </a:lnTo>
                <a:lnTo>
                  <a:pt x="81040" y="63030"/>
                </a:lnTo>
                <a:lnTo>
                  <a:pt x="81030" y="63040"/>
                </a:lnTo>
                <a:lnTo>
                  <a:pt x="81010" y="63040"/>
                </a:lnTo>
                <a:lnTo>
                  <a:pt x="80960" y="63030"/>
                </a:lnTo>
                <a:lnTo>
                  <a:pt x="80920" y="63030"/>
                </a:lnTo>
                <a:lnTo>
                  <a:pt x="80900" y="63040"/>
                </a:lnTo>
                <a:lnTo>
                  <a:pt x="80850" y="63080"/>
                </a:lnTo>
                <a:lnTo>
                  <a:pt x="80830" y="63090"/>
                </a:lnTo>
                <a:lnTo>
                  <a:pt x="80770" y="63100"/>
                </a:lnTo>
                <a:lnTo>
                  <a:pt x="80730" y="63120"/>
                </a:lnTo>
                <a:lnTo>
                  <a:pt x="80690" y="63140"/>
                </a:lnTo>
                <a:lnTo>
                  <a:pt x="80630" y="63200"/>
                </a:lnTo>
                <a:lnTo>
                  <a:pt x="80590" y="63240"/>
                </a:lnTo>
                <a:lnTo>
                  <a:pt x="80570" y="63280"/>
                </a:lnTo>
                <a:lnTo>
                  <a:pt x="80540" y="63310"/>
                </a:lnTo>
                <a:lnTo>
                  <a:pt x="80530" y="63320"/>
                </a:lnTo>
                <a:lnTo>
                  <a:pt x="80500" y="63350"/>
                </a:lnTo>
                <a:lnTo>
                  <a:pt x="80470" y="63350"/>
                </a:lnTo>
                <a:lnTo>
                  <a:pt x="80450" y="63350"/>
                </a:lnTo>
                <a:lnTo>
                  <a:pt x="80430" y="63350"/>
                </a:lnTo>
                <a:lnTo>
                  <a:pt x="80420" y="63350"/>
                </a:lnTo>
                <a:lnTo>
                  <a:pt x="80410" y="63360"/>
                </a:lnTo>
                <a:lnTo>
                  <a:pt x="80410" y="63370"/>
                </a:lnTo>
                <a:lnTo>
                  <a:pt x="80390" y="63340"/>
                </a:lnTo>
                <a:lnTo>
                  <a:pt x="80380" y="63320"/>
                </a:lnTo>
                <a:lnTo>
                  <a:pt x="80360" y="63310"/>
                </a:lnTo>
                <a:lnTo>
                  <a:pt x="80330" y="63320"/>
                </a:lnTo>
                <a:lnTo>
                  <a:pt x="80320" y="63340"/>
                </a:lnTo>
                <a:lnTo>
                  <a:pt x="80310" y="63360"/>
                </a:lnTo>
                <a:lnTo>
                  <a:pt x="80320" y="63380"/>
                </a:lnTo>
                <a:lnTo>
                  <a:pt x="80330" y="63390"/>
                </a:lnTo>
                <a:lnTo>
                  <a:pt x="80330" y="63400"/>
                </a:lnTo>
                <a:lnTo>
                  <a:pt x="80320" y="63400"/>
                </a:lnTo>
                <a:lnTo>
                  <a:pt x="80310" y="63410"/>
                </a:lnTo>
                <a:lnTo>
                  <a:pt x="80290" y="63430"/>
                </a:lnTo>
                <a:lnTo>
                  <a:pt x="80290" y="63440"/>
                </a:lnTo>
                <a:lnTo>
                  <a:pt x="80280" y="63460"/>
                </a:lnTo>
                <a:lnTo>
                  <a:pt x="80270" y="63470"/>
                </a:lnTo>
                <a:lnTo>
                  <a:pt x="80230" y="63510"/>
                </a:lnTo>
                <a:lnTo>
                  <a:pt x="80170" y="63550"/>
                </a:lnTo>
                <a:lnTo>
                  <a:pt x="80130" y="63590"/>
                </a:lnTo>
                <a:lnTo>
                  <a:pt x="80100" y="63620"/>
                </a:lnTo>
                <a:lnTo>
                  <a:pt x="80090" y="63630"/>
                </a:lnTo>
                <a:lnTo>
                  <a:pt x="80070" y="63690"/>
                </a:lnTo>
                <a:lnTo>
                  <a:pt x="80020" y="63710"/>
                </a:lnTo>
                <a:lnTo>
                  <a:pt x="79990" y="63700"/>
                </a:lnTo>
                <a:lnTo>
                  <a:pt x="79960" y="63720"/>
                </a:lnTo>
                <a:lnTo>
                  <a:pt x="79940" y="63750"/>
                </a:lnTo>
                <a:lnTo>
                  <a:pt x="79920" y="63770"/>
                </a:lnTo>
                <a:lnTo>
                  <a:pt x="79910" y="63790"/>
                </a:lnTo>
                <a:lnTo>
                  <a:pt x="79900" y="63810"/>
                </a:lnTo>
                <a:lnTo>
                  <a:pt x="79900" y="63830"/>
                </a:lnTo>
                <a:lnTo>
                  <a:pt x="79880" y="63830"/>
                </a:lnTo>
                <a:lnTo>
                  <a:pt x="79870" y="63820"/>
                </a:lnTo>
                <a:lnTo>
                  <a:pt x="79850" y="63820"/>
                </a:lnTo>
                <a:lnTo>
                  <a:pt x="79840" y="63810"/>
                </a:lnTo>
                <a:lnTo>
                  <a:pt x="79830" y="63790"/>
                </a:lnTo>
                <a:lnTo>
                  <a:pt x="79840" y="63780"/>
                </a:lnTo>
                <a:lnTo>
                  <a:pt x="79840" y="63770"/>
                </a:lnTo>
                <a:lnTo>
                  <a:pt x="79860" y="63750"/>
                </a:lnTo>
                <a:lnTo>
                  <a:pt x="79870" y="63740"/>
                </a:lnTo>
                <a:lnTo>
                  <a:pt x="79880" y="63730"/>
                </a:lnTo>
                <a:lnTo>
                  <a:pt x="79890" y="63710"/>
                </a:lnTo>
                <a:lnTo>
                  <a:pt x="79880" y="63700"/>
                </a:lnTo>
                <a:lnTo>
                  <a:pt x="79880" y="63680"/>
                </a:lnTo>
                <a:lnTo>
                  <a:pt x="79880" y="63660"/>
                </a:lnTo>
                <a:lnTo>
                  <a:pt x="79880" y="63650"/>
                </a:lnTo>
                <a:lnTo>
                  <a:pt x="79890" y="63650"/>
                </a:lnTo>
                <a:lnTo>
                  <a:pt x="79900" y="63670"/>
                </a:lnTo>
                <a:lnTo>
                  <a:pt x="79900" y="63680"/>
                </a:lnTo>
                <a:lnTo>
                  <a:pt x="79910" y="63690"/>
                </a:lnTo>
                <a:lnTo>
                  <a:pt x="79920" y="63700"/>
                </a:lnTo>
                <a:lnTo>
                  <a:pt x="79940" y="63690"/>
                </a:lnTo>
                <a:lnTo>
                  <a:pt x="79950" y="63670"/>
                </a:lnTo>
                <a:lnTo>
                  <a:pt x="79940" y="63650"/>
                </a:lnTo>
                <a:lnTo>
                  <a:pt x="79930" y="63640"/>
                </a:lnTo>
                <a:lnTo>
                  <a:pt x="79920" y="63610"/>
                </a:lnTo>
                <a:lnTo>
                  <a:pt x="79940" y="63610"/>
                </a:lnTo>
                <a:lnTo>
                  <a:pt x="79970" y="63630"/>
                </a:lnTo>
                <a:lnTo>
                  <a:pt x="79980" y="63640"/>
                </a:lnTo>
                <a:lnTo>
                  <a:pt x="80000" y="63630"/>
                </a:lnTo>
                <a:lnTo>
                  <a:pt x="80020" y="63600"/>
                </a:lnTo>
                <a:lnTo>
                  <a:pt x="80050" y="63570"/>
                </a:lnTo>
                <a:lnTo>
                  <a:pt x="80050" y="63550"/>
                </a:lnTo>
                <a:lnTo>
                  <a:pt x="80050" y="63530"/>
                </a:lnTo>
                <a:lnTo>
                  <a:pt x="80020" y="63520"/>
                </a:lnTo>
                <a:lnTo>
                  <a:pt x="80000" y="63510"/>
                </a:lnTo>
                <a:lnTo>
                  <a:pt x="79980" y="63500"/>
                </a:lnTo>
                <a:lnTo>
                  <a:pt x="79990" y="63470"/>
                </a:lnTo>
                <a:lnTo>
                  <a:pt x="80020" y="63460"/>
                </a:lnTo>
                <a:lnTo>
                  <a:pt x="80040" y="63480"/>
                </a:lnTo>
                <a:lnTo>
                  <a:pt x="80060" y="63490"/>
                </a:lnTo>
                <a:lnTo>
                  <a:pt x="80080" y="63470"/>
                </a:lnTo>
                <a:lnTo>
                  <a:pt x="80070" y="63450"/>
                </a:lnTo>
                <a:lnTo>
                  <a:pt x="80090" y="63430"/>
                </a:lnTo>
                <a:lnTo>
                  <a:pt x="80150" y="63400"/>
                </a:lnTo>
                <a:lnTo>
                  <a:pt x="80180" y="63370"/>
                </a:lnTo>
                <a:lnTo>
                  <a:pt x="80210" y="63350"/>
                </a:lnTo>
                <a:lnTo>
                  <a:pt x="80220" y="63340"/>
                </a:lnTo>
                <a:lnTo>
                  <a:pt x="80230" y="63330"/>
                </a:lnTo>
                <a:lnTo>
                  <a:pt x="80230" y="63310"/>
                </a:lnTo>
                <a:lnTo>
                  <a:pt x="80240" y="63290"/>
                </a:lnTo>
                <a:lnTo>
                  <a:pt x="80240" y="63270"/>
                </a:lnTo>
                <a:lnTo>
                  <a:pt x="80240" y="63260"/>
                </a:lnTo>
                <a:lnTo>
                  <a:pt x="80240" y="63250"/>
                </a:lnTo>
                <a:lnTo>
                  <a:pt x="80240" y="63240"/>
                </a:lnTo>
                <a:lnTo>
                  <a:pt x="80250" y="63230"/>
                </a:lnTo>
                <a:lnTo>
                  <a:pt x="80260" y="63230"/>
                </a:lnTo>
                <a:lnTo>
                  <a:pt x="80270" y="63240"/>
                </a:lnTo>
                <a:lnTo>
                  <a:pt x="80280" y="63250"/>
                </a:lnTo>
                <a:lnTo>
                  <a:pt x="80300" y="63260"/>
                </a:lnTo>
                <a:lnTo>
                  <a:pt x="80310" y="63260"/>
                </a:lnTo>
                <a:lnTo>
                  <a:pt x="80330" y="63250"/>
                </a:lnTo>
                <a:lnTo>
                  <a:pt x="80340" y="63230"/>
                </a:lnTo>
                <a:lnTo>
                  <a:pt x="80380" y="63170"/>
                </a:lnTo>
                <a:lnTo>
                  <a:pt x="80400" y="63150"/>
                </a:lnTo>
                <a:lnTo>
                  <a:pt x="80410" y="63140"/>
                </a:lnTo>
                <a:lnTo>
                  <a:pt x="80480" y="63120"/>
                </a:lnTo>
                <a:lnTo>
                  <a:pt x="80480" y="63100"/>
                </a:lnTo>
                <a:lnTo>
                  <a:pt x="80470" y="63090"/>
                </a:lnTo>
                <a:lnTo>
                  <a:pt x="80470" y="63080"/>
                </a:lnTo>
                <a:lnTo>
                  <a:pt x="80470" y="63040"/>
                </a:lnTo>
                <a:lnTo>
                  <a:pt x="80470" y="63030"/>
                </a:lnTo>
                <a:lnTo>
                  <a:pt x="80460" y="63010"/>
                </a:lnTo>
                <a:lnTo>
                  <a:pt x="80460" y="63000"/>
                </a:lnTo>
                <a:lnTo>
                  <a:pt x="80470" y="62980"/>
                </a:lnTo>
                <a:lnTo>
                  <a:pt x="80480" y="62960"/>
                </a:lnTo>
                <a:lnTo>
                  <a:pt x="80500" y="62950"/>
                </a:lnTo>
                <a:lnTo>
                  <a:pt x="80510" y="62940"/>
                </a:lnTo>
                <a:lnTo>
                  <a:pt x="80520" y="62930"/>
                </a:lnTo>
                <a:lnTo>
                  <a:pt x="80520" y="62940"/>
                </a:lnTo>
                <a:lnTo>
                  <a:pt x="80530" y="62950"/>
                </a:lnTo>
                <a:lnTo>
                  <a:pt x="80530" y="62970"/>
                </a:lnTo>
                <a:lnTo>
                  <a:pt x="80530" y="62980"/>
                </a:lnTo>
                <a:lnTo>
                  <a:pt x="80550" y="63020"/>
                </a:lnTo>
                <a:lnTo>
                  <a:pt x="80550" y="63030"/>
                </a:lnTo>
                <a:lnTo>
                  <a:pt x="80550" y="63040"/>
                </a:lnTo>
                <a:lnTo>
                  <a:pt x="80550" y="63050"/>
                </a:lnTo>
                <a:lnTo>
                  <a:pt x="80550" y="63060"/>
                </a:lnTo>
                <a:lnTo>
                  <a:pt x="80550" y="63070"/>
                </a:lnTo>
                <a:lnTo>
                  <a:pt x="80560" y="63080"/>
                </a:lnTo>
                <a:lnTo>
                  <a:pt x="80580" y="63090"/>
                </a:lnTo>
                <a:lnTo>
                  <a:pt x="80590" y="63090"/>
                </a:lnTo>
                <a:lnTo>
                  <a:pt x="80750" y="63070"/>
                </a:lnTo>
                <a:lnTo>
                  <a:pt x="80780" y="63050"/>
                </a:lnTo>
                <a:lnTo>
                  <a:pt x="80800" y="63010"/>
                </a:lnTo>
                <a:lnTo>
                  <a:pt x="80820" y="63000"/>
                </a:lnTo>
                <a:lnTo>
                  <a:pt x="80830" y="62990"/>
                </a:lnTo>
                <a:lnTo>
                  <a:pt x="80830" y="62980"/>
                </a:lnTo>
                <a:lnTo>
                  <a:pt x="80840" y="62960"/>
                </a:lnTo>
                <a:lnTo>
                  <a:pt x="80850" y="62950"/>
                </a:lnTo>
                <a:lnTo>
                  <a:pt x="80870" y="62940"/>
                </a:lnTo>
                <a:lnTo>
                  <a:pt x="80880" y="62930"/>
                </a:lnTo>
                <a:lnTo>
                  <a:pt x="80900" y="62910"/>
                </a:lnTo>
                <a:lnTo>
                  <a:pt x="80900" y="62900"/>
                </a:lnTo>
                <a:lnTo>
                  <a:pt x="80910" y="62900"/>
                </a:lnTo>
                <a:lnTo>
                  <a:pt x="80920" y="62900"/>
                </a:lnTo>
                <a:lnTo>
                  <a:pt x="80930" y="62900"/>
                </a:lnTo>
                <a:lnTo>
                  <a:pt x="80930" y="62890"/>
                </a:lnTo>
                <a:lnTo>
                  <a:pt x="80940" y="62880"/>
                </a:lnTo>
                <a:lnTo>
                  <a:pt x="80940" y="62870"/>
                </a:lnTo>
                <a:lnTo>
                  <a:pt x="80950" y="62870"/>
                </a:lnTo>
                <a:lnTo>
                  <a:pt x="80960" y="62870"/>
                </a:lnTo>
                <a:lnTo>
                  <a:pt x="81010" y="62850"/>
                </a:lnTo>
                <a:lnTo>
                  <a:pt x="81030" y="62840"/>
                </a:lnTo>
                <a:lnTo>
                  <a:pt x="81050" y="62850"/>
                </a:lnTo>
                <a:lnTo>
                  <a:pt x="81090" y="62890"/>
                </a:lnTo>
                <a:lnTo>
                  <a:pt x="81090" y="62900"/>
                </a:lnTo>
                <a:lnTo>
                  <a:pt x="81070" y="62920"/>
                </a:lnTo>
                <a:lnTo>
                  <a:pt x="81050" y="62930"/>
                </a:lnTo>
                <a:lnTo>
                  <a:pt x="81050" y="62950"/>
                </a:lnTo>
                <a:close/>
                <a:moveTo>
                  <a:pt x="82020" y="62230"/>
                </a:moveTo>
                <a:lnTo>
                  <a:pt x="82060" y="62210"/>
                </a:lnTo>
                <a:lnTo>
                  <a:pt x="82110" y="62230"/>
                </a:lnTo>
                <a:lnTo>
                  <a:pt x="82160" y="62210"/>
                </a:lnTo>
                <a:lnTo>
                  <a:pt x="82130" y="62250"/>
                </a:lnTo>
                <a:lnTo>
                  <a:pt x="82100" y="62280"/>
                </a:lnTo>
                <a:lnTo>
                  <a:pt x="82080" y="62290"/>
                </a:lnTo>
                <a:lnTo>
                  <a:pt x="82050" y="62330"/>
                </a:lnTo>
                <a:lnTo>
                  <a:pt x="82030" y="62350"/>
                </a:lnTo>
                <a:lnTo>
                  <a:pt x="82010" y="62360"/>
                </a:lnTo>
                <a:lnTo>
                  <a:pt x="81990" y="62380"/>
                </a:lnTo>
                <a:lnTo>
                  <a:pt x="81960" y="62390"/>
                </a:lnTo>
                <a:lnTo>
                  <a:pt x="81950" y="62410"/>
                </a:lnTo>
                <a:lnTo>
                  <a:pt x="81920" y="62430"/>
                </a:lnTo>
                <a:lnTo>
                  <a:pt x="81920" y="62470"/>
                </a:lnTo>
                <a:lnTo>
                  <a:pt x="81930" y="62480"/>
                </a:lnTo>
                <a:lnTo>
                  <a:pt x="81930" y="62490"/>
                </a:lnTo>
                <a:lnTo>
                  <a:pt x="81900" y="62490"/>
                </a:lnTo>
                <a:lnTo>
                  <a:pt x="81900" y="62500"/>
                </a:lnTo>
                <a:lnTo>
                  <a:pt x="81890" y="62510"/>
                </a:lnTo>
                <a:lnTo>
                  <a:pt x="81880" y="62530"/>
                </a:lnTo>
                <a:lnTo>
                  <a:pt x="81860" y="62540"/>
                </a:lnTo>
                <a:lnTo>
                  <a:pt x="81830" y="62560"/>
                </a:lnTo>
                <a:lnTo>
                  <a:pt x="81820" y="62580"/>
                </a:lnTo>
                <a:lnTo>
                  <a:pt x="81800" y="62580"/>
                </a:lnTo>
                <a:lnTo>
                  <a:pt x="81790" y="62580"/>
                </a:lnTo>
                <a:lnTo>
                  <a:pt x="81770" y="62580"/>
                </a:lnTo>
                <a:lnTo>
                  <a:pt x="81760" y="62590"/>
                </a:lnTo>
                <a:lnTo>
                  <a:pt x="81760" y="62610"/>
                </a:lnTo>
                <a:lnTo>
                  <a:pt x="81720" y="62620"/>
                </a:lnTo>
                <a:lnTo>
                  <a:pt x="81710" y="62640"/>
                </a:lnTo>
                <a:lnTo>
                  <a:pt x="81650" y="62700"/>
                </a:lnTo>
                <a:lnTo>
                  <a:pt x="81620" y="62740"/>
                </a:lnTo>
                <a:lnTo>
                  <a:pt x="81580" y="62770"/>
                </a:lnTo>
                <a:lnTo>
                  <a:pt x="81560" y="62780"/>
                </a:lnTo>
                <a:lnTo>
                  <a:pt x="81540" y="62750"/>
                </a:lnTo>
                <a:lnTo>
                  <a:pt x="81540" y="62760"/>
                </a:lnTo>
                <a:lnTo>
                  <a:pt x="81540" y="62770"/>
                </a:lnTo>
                <a:lnTo>
                  <a:pt x="81540" y="62780"/>
                </a:lnTo>
                <a:lnTo>
                  <a:pt x="81530" y="62780"/>
                </a:lnTo>
                <a:lnTo>
                  <a:pt x="81520" y="62790"/>
                </a:lnTo>
                <a:lnTo>
                  <a:pt x="81510" y="62800"/>
                </a:lnTo>
                <a:lnTo>
                  <a:pt x="81450" y="62790"/>
                </a:lnTo>
                <a:lnTo>
                  <a:pt x="81460" y="62790"/>
                </a:lnTo>
                <a:lnTo>
                  <a:pt x="81460" y="62780"/>
                </a:lnTo>
                <a:lnTo>
                  <a:pt x="81470" y="62760"/>
                </a:lnTo>
                <a:lnTo>
                  <a:pt x="81480" y="62720"/>
                </a:lnTo>
                <a:lnTo>
                  <a:pt x="81500" y="62710"/>
                </a:lnTo>
                <a:lnTo>
                  <a:pt x="81510" y="62700"/>
                </a:lnTo>
                <a:lnTo>
                  <a:pt x="81510" y="62690"/>
                </a:lnTo>
                <a:lnTo>
                  <a:pt x="81520" y="62690"/>
                </a:lnTo>
                <a:lnTo>
                  <a:pt x="81530" y="62680"/>
                </a:lnTo>
                <a:lnTo>
                  <a:pt x="81530" y="62660"/>
                </a:lnTo>
                <a:lnTo>
                  <a:pt x="81550" y="62630"/>
                </a:lnTo>
                <a:lnTo>
                  <a:pt x="81550" y="62620"/>
                </a:lnTo>
                <a:lnTo>
                  <a:pt x="81550" y="62610"/>
                </a:lnTo>
                <a:lnTo>
                  <a:pt x="81560" y="62610"/>
                </a:lnTo>
                <a:lnTo>
                  <a:pt x="81570" y="62610"/>
                </a:lnTo>
                <a:lnTo>
                  <a:pt x="81570" y="62600"/>
                </a:lnTo>
                <a:lnTo>
                  <a:pt x="81590" y="62580"/>
                </a:lnTo>
                <a:lnTo>
                  <a:pt x="81600" y="62550"/>
                </a:lnTo>
                <a:lnTo>
                  <a:pt x="81610" y="62550"/>
                </a:lnTo>
                <a:lnTo>
                  <a:pt x="81650" y="62550"/>
                </a:lnTo>
                <a:lnTo>
                  <a:pt x="81690" y="62530"/>
                </a:lnTo>
                <a:lnTo>
                  <a:pt x="81710" y="62500"/>
                </a:lnTo>
                <a:lnTo>
                  <a:pt x="81730" y="62460"/>
                </a:lnTo>
                <a:lnTo>
                  <a:pt x="81760" y="62420"/>
                </a:lnTo>
                <a:lnTo>
                  <a:pt x="81820" y="62350"/>
                </a:lnTo>
                <a:lnTo>
                  <a:pt x="81870" y="62330"/>
                </a:lnTo>
                <a:lnTo>
                  <a:pt x="81890" y="62340"/>
                </a:lnTo>
                <a:lnTo>
                  <a:pt x="81900" y="62330"/>
                </a:lnTo>
                <a:lnTo>
                  <a:pt x="81920" y="62330"/>
                </a:lnTo>
                <a:lnTo>
                  <a:pt x="81930" y="62320"/>
                </a:lnTo>
                <a:lnTo>
                  <a:pt x="81940" y="62310"/>
                </a:lnTo>
                <a:lnTo>
                  <a:pt x="81940" y="62300"/>
                </a:lnTo>
                <a:lnTo>
                  <a:pt x="81920" y="62280"/>
                </a:lnTo>
                <a:lnTo>
                  <a:pt x="81940" y="62260"/>
                </a:lnTo>
                <a:lnTo>
                  <a:pt x="81960" y="62250"/>
                </a:lnTo>
                <a:lnTo>
                  <a:pt x="81990" y="62240"/>
                </a:lnTo>
                <a:lnTo>
                  <a:pt x="82020" y="62230"/>
                </a:lnTo>
                <a:close/>
                <a:moveTo>
                  <a:pt x="83190" y="61390"/>
                </a:moveTo>
                <a:lnTo>
                  <a:pt x="83200" y="61380"/>
                </a:lnTo>
                <a:lnTo>
                  <a:pt x="83220" y="61370"/>
                </a:lnTo>
                <a:lnTo>
                  <a:pt x="83230" y="61360"/>
                </a:lnTo>
                <a:lnTo>
                  <a:pt x="83250" y="61380"/>
                </a:lnTo>
                <a:lnTo>
                  <a:pt x="83180" y="61440"/>
                </a:lnTo>
                <a:lnTo>
                  <a:pt x="83170" y="61460"/>
                </a:lnTo>
                <a:lnTo>
                  <a:pt x="83160" y="61490"/>
                </a:lnTo>
                <a:lnTo>
                  <a:pt x="83150" y="61510"/>
                </a:lnTo>
                <a:lnTo>
                  <a:pt x="83110" y="61530"/>
                </a:lnTo>
                <a:lnTo>
                  <a:pt x="83110" y="61540"/>
                </a:lnTo>
                <a:lnTo>
                  <a:pt x="83110" y="61550"/>
                </a:lnTo>
                <a:lnTo>
                  <a:pt x="83100" y="61560"/>
                </a:lnTo>
                <a:lnTo>
                  <a:pt x="83090" y="61570"/>
                </a:lnTo>
                <a:lnTo>
                  <a:pt x="83070" y="61600"/>
                </a:lnTo>
                <a:lnTo>
                  <a:pt x="83060" y="61610"/>
                </a:lnTo>
                <a:lnTo>
                  <a:pt x="83050" y="61620"/>
                </a:lnTo>
                <a:lnTo>
                  <a:pt x="83030" y="61640"/>
                </a:lnTo>
                <a:lnTo>
                  <a:pt x="83010" y="61640"/>
                </a:lnTo>
                <a:lnTo>
                  <a:pt x="83000" y="61660"/>
                </a:lnTo>
                <a:lnTo>
                  <a:pt x="82990" y="61680"/>
                </a:lnTo>
                <a:lnTo>
                  <a:pt x="82970" y="61700"/>
                </a:lnTo>
                <a:lnTo>
                  <a:pt x="82940" y="61720"/>
                </a:lnTo>
                <a:lnTo>
                  <a:pt x="82910" y="61710"/>
                </a:lnTo>
                <a:lnTo>
                  <a:pt x="82900" y="61710"/>
                </a:lnTo>
                <a:lnTo>
                  <a:pt x="82890" y="61700"/>
                </a:lnTo>
                <a:lnTo>
                  <a:pt x="82890" y="61690"/>
                </a:lnTo>
                <a:lnTo>
                  <a:pt x="82880" y="61690"/>
                </a:lnTo>
                <a:lnTo>
                  <a:pt x="82880" y="61680"/>
                </a:lnTo>
                <a:lnTo>
                  <a:pt x="82880" y="61670"/>
                </a:lnTo>
                <a:lnTo>
                  <a:pt x="82880" y="61660"/>
                </a:lnTo>
                <a:lnTo>
                  <a:pt x="82880" y="61650"/>
                </a:lnTo>
                <a:lnTo>
                  <a:pt x="82900" y="61640"/>
                </a:lnTo>
                <a:lnTo>
                  <a:pt x="82960" y="61640"/>
                </a:lnTo>
                <a:lnTo>
                  <a:pt x="82980" y="61630"/>
                </a:lnTo>
                <a:lnTo>
                  <a:pt x="83010" y="61580"/>
                </a:lnTo>
                <a:lnTo>
                  <a:pt x="83030" y="61550"/>
                </a:lnTo>
                <a:lnTo>
                  <a:pt x="83090" y="61500"/>
                </a:lnTo>
                <a:lnTo>
                  <a:pt x="83160" y="61390"/>
                </a:lnTo>
                <a:lnTo>
                  <a:pt x="83200" y="61350"/>
                </a:lnTo>
                <a:lnTo>
                  <a:pt x="83190" y="61360"/>
                </a:lnTo>
                <a:lnTo>
                  <a:pt x="83190" y="61370"/>
                </a:lnTo>
                <a:lnTo>
                  <a:pt x="83190" y="61380"/>
                </a:lnTo>
                <a:lnTo>
                  <a:pt x="83190" y="61390"/>
                </a:lnTo>
                <a:close/>
                <a:moveTo>
                  <a:pt x="83380" y="61160"/>
                </a:moveTo>
                <a:lnTo>
                  <a:pt x="83390" y="61170"/>
                </a:lnTo>
                <a:lnTo>
                  <a:pt x="83400" y="61190"/>
                </a:lnTo>
                <a:lnTo>
                  <a:pt x="83400" y="61210"/>
                </a:lnTo>
                <a:lnTo>
                  <a:pt x="83390" y="61230"/>
                </a:lnTo>
                <a:lnTo>
                  <a:pt x="83360" y="61230"/>
                </a:lnTo>
                <a:lnTo>
                  <a:pt x="83330" y="61210"/>
                </a:lnTo>
                <a:lnTo>
                  <a:pt x="83320" y="61190"/>
                </a:lnTo>
                <a:lnTo>
                  <a:pt x="83320" y="61170"/>
                </a:lnTo>
                <a:lnTo>
                  <a:pt x="83330" y="61150"/>
                </a:lnTo>
                <a:lnTo>
                  <a:pt x="83340" y="61150"/>
                </a:lnTo>
                <a:lnTo>
                  <a:pt x="83380" y="61160"/>
                </a:lnTo>
                <a:close/>
                <a:moveTo>
                  <a:pt x="83700" y="60770"/>
                </a:moveTo>
                <a:lnTo>
                  <a:pt x="83720" y="60760"/>
                </a:lnTo>
                <a:lnTo>
                  <a:pt x="83730" y="60770"/>
                </a:lnTo>
                <a:lnTo>
                  <a:pt x="83730" y="60790"/>
                </a:lnTo>
                <a:lnTo>
                  <a:pt x="83730" y="60820"/>
                </a:lnTo>
                <a:lnTo>
                  <a:pt x="83730" y="60840"/>
                </a:lnTo>
                <a:lnTo>
                  <a:pt x="83720" y="60850"/>
                </a:lnTo>
                <a:lnTo>
                  <a:pt x="83710" y="60860"/>
                </a:lnTo>
                <a:lnTo>
                  <a:pt x="83690" y="60860"/>
                </a:lnTo>
                <a:lnTo>
                  <a:pt x="83680" y="60860"/>
                </a:lnTo>
                <a:lnTo>
                  <a:pt x="83670" y="60880"/>
                </a:lnTo>
                <a:lnTo>
                  <a:pt x="83670" y="60870"/>
                </a:lnTo>
                <a:lnTo>
                  <a:pt x="83670" y="60850"/>
                </a:lnTo>
                <a:lnTo>
                  <a:pt x="83670" y="60830"/>
                </a:lnTo>
                <a:lnTo>
                  <a:pt x="83670" y="60810"/>
                </a:lnTo>
                <a:lnTo>
                  <a:pt x="83680" y="60800"/>
                </a:lnTo>
                <a:lnTo>
                  <a:pt x="83690" y="60780"/>
                </a:lnTo>
                <a:lnTo>
                  <a:pt x="83700" y="60770"/>
                </a:lnTo>
                <a:close/>
                <a:moveTo>
                  <a:pt x="83870" y="60510"/>
                </a:moveTo>
                <a:lnTo>
                  <a:pt x="83870" y="60520"/>
                </a:lnTo>
                <a:lnTo>
                  <a:pt x="83870" y="60530"/>
                </a:lnTo>
                <a:lnTo>
                  <a:pt x="83870" y="60540"/>
                </a:lnTo>
                <a:lnTo>
                  <a:pt x="83860" y="60550"/>
                </a:lnTo>
                <a:lnTo>
                  <a:pt x="83850" y="60540"/>
                </a:lnTo>
                <a:lnTo>
                  <a:pt x="83830" y="60540"/>
                </a:lnTo>
                <a:lnTo>
                  <a:pt x="83810" y="60530"/>
                </a:lnTo>
                <a:lnTo>
                  <a:pt x="83800" y="60520"/>
                </a:lnTo>
                <a:lnTo>
                  <a:pt x="83790" y="60490"/>
                </a:lnTo>
                <a:lnTo>
                  <a:pt x="83790" y="60470"/>
                </a:lnTo>
                <a:lnTo>
                  <a:pt x="83820" y="60460"/>
                </a:lnTo>
                <a:lnTo>
                  <a:pt x="83840" y="60470"/>
                </a:lnTo>
                <a:lnTo>
                  <a:pt x="83850" y="60480"/>
                </a:lnTo>
                <a:lnTo>
                  <a:pt x="83870" y="60510"/>
                </a:lnTo>
                <a:close/>
                <a:moveTo>
                  <a:pt x="84450" y="59710"/>
                </a:moveTo>
                <a:lnTo>
                  <a:pt x="84460" y="59730"/>
                </a:lnTo>
                <a:lnTo>
                  <a:pt x="84450" y="59750"/>
                </a:lnTo>
                <a:lnTo>
                  <a:pt x="84440" y="59780"/>
                </a:lnTo>
                <a:lnTo>
                  <a:pt x="84430" y="59790"/>
                </a:lnTo>
                <a:lnTo>
                  <a:pt x="84370" y="59830"/>
                </a:lnTo>
                <a:lnTo>
                  <a:pt x="84350" y="59850"/>
                </a:lnTo>
                <a:lnTo>
                  <a:pt x="84350" y="59860"/>
                </a:lnTo>
                <a:lnTo>
                  <a:pt x="84350" y="59870"/>
                </a:lnTo>
                <a:lnTo>
                  <a:pt x="84350" y="59880"/>
                </a:lnTo>
                <a:lnTo>
                  <a:pt x="84340" y="59890"/>
                </a:lnTo>
                <a:lnTo>
                  <a:pt x="84320" y="59890"/>
                </a:lnTo>
                <a:lnTo>
                  <a:pt x="84310" y="59890"/>
                </a:lnTo>
                <a:lnTo>
                  <a:pt x="84300" y="59880"/>
                </a:lnTo>
                <a:lnTo>
                  <a:pt x="84300" y="59860"/>
                </a:lnTo>
                <a:lnTo>
                  <a:pt x="84310" y="59840"/>
                </a:lnTo>
                <a:lnTo>
                  <a:pt x="84360" y="59820"/>
                </a:lnTo>
                <a:lnTo>
                  <a:pt x="84360" y="59810"/>
                </a:lnTo>
                <a:lnTo>
                  <a:pt x="84380" y="59790"/>
                </a:lnTo>
                <a:lnTo>
                  <a:pt x="84380" y="59780"/>
                </a:lnTo>
                <a:lnTo>
                  <a:pt x="84380" y="59760"/>
                </a:lnTo>
                <a:lnTo>
                  <a:pt x="84380" y="59750"/>
                </a:lnTo>
                <a:lnTo>
                  <a:pt x="84390" y="59750"/>
                </a:lnTo>
                <a:lnTo>
                  <a:pt x="84390" y="59730"/>
                </a:lnTo>
                <a:lnTo>
                  <a:pt x="84410" y="59710"/>
                </a:lnTo>
                <a:lnTo>
                  <a:pt x="84430" y="59710"/>
                </a:lnTo>
                <a:lnTo>
                  <a:pt x="84450" y="59710"/>
                </a:lnTo>
                <a:close/>
                <a:moveTo>
                  <a:pt x="84310" y="59670"/>
                </a:moveTo>
                <a:lnTo>
                  <a:pt x="84320" y="59670"/>
                </a:lnTo>
                <a:lnTo>
                  <a:pt x="84320" y="59680"/>
                </a:lnTo>
                <a:lnTo>
                  <a:pt x="84320" y="59690"/>
                </a:lnTo>
                <a:lnTo>
                  <a:pt x="84320" y="59700"/>
                </a:lnTo>
                <a:lnTo>
                  <a:pt x="84300" y="59700"/>
                </a:lnTo>
                <a:lnTo>
                  <a:pt x="84290" y="59700"/>
                </a:lnTo>
                <a:lnTo>
                  <a:pt x="84280" y="59700"/>
                </a:lnTo>
                <a:lnTo>
                  <a:pt x="84270" y="59700"/>
                </a:lnTo>
                <a:lnTo>
                  <a:pt x="84260" y="59700"/>
                </a:lnTo>
                <a:lnTo>
                  <a:pt x="84260" y="59690"/>
                </a:lnTo>
                <a:lnTo>
                  <a:pt x="84250" y="59670"/>
                </a:lnTo>
                <a:lnTo>
                  <a:pt x="84260" y="59660"/>
                </a:lnTo>
                <a:lnTo>
                  <a:pt x="84260" y="59650"/>
                </a:lnTo>
                <a:lnTo>
                  <a:pt x="84270" y="59650"/>
                </a:lnTo>
                <a:lnTo>
                  <a:pt x="84310" y="59670"/>
                </a:lnTo>
                <a:close/>
                <a:moveTo>
                  <a:pt x="84670" y="59480"/>
                </a:moveTo>
                <a:lnTo>
                  <a:pt x="84680" y="59490"/>
                </a:lnTo>
                <a:lnTo>
                  <a:pt x="84690" y="59510"/>
                </a:lnTo>
                <a:lnTo>
                  <a:pt x="84690" y="59530"/>
                </a:lnTo>
                <a:lnTo>
                  <a:pt x="84680" y="59540"/>
                </a:lnTo>
                <a:lnTo>
                  <a:pt x="84660" y="59540"/>
                </a:lnTo>
                <a:lnTo>
                  <a:pt x="84650" y="59550"/>
                </a:lnTo>
                <a:lnTo>
                  <a:pt x="84640" y="59560"/>
                </a:lnTo>
                <a:lnTo>
                  <a:pt x="84620" y="59550"/>
                </a:lnTo>
                <a:lnTo>
                  <a:pt x="84610" y="59530"/>
                </a:lnTo>
                <a:lnTo>
                  <a:pt x="84600" y="59500"/>
                </a:lnTo>
                <a:lnTo>
                  <a:pt x="84590" y="59480"/>
                </a:lnTo>
                <a:lnTo>
                  <a:pt x="84600" y="59470"/>
                </a:lnTo>
                <a:lnTo>
                  <a:pt x="84620" y="59470"/>
                </a:lnTo>
                <a:lnTo>
                  <a:pt x="84650" y="59480"/>
                </a:lnTo>
                <a:lnTo>
                  <a:pt x="84670" y="59480"/>
                </a:lnTo>
                <a:close/>
                <a:moveTo>
                  <a:pt x="84600" y="58850"/>
                </a:moveTo>
                <a:lnTo>
                  <a:pt x="84620" y="58850"/>
                </a:lnTo>
                <a:lnTo>
                  <a:pt x="84620" y="58880"/>
                </a:lnTo>
                <a:lnTo>
                  <a:pt x="84610" y="58900"/>
                </a:lnTo>
                <a:lnTo>
                  <a:pt x="84600" y="58920"/>
                </a:lnTo>
                <a:lnTo>
                  <a:pt x="84600" y="58930"/>
                </a:lnTo>
                <a:lnTo>
                  <a:pt x="84570" y="58930"/>
                </a:lnTo>
                <a:lnTo>
                  <a:pt x="84560" y="58910"/>
                </a:lnTo>
                <a:lnTo>
                  <a:pt x="84550" y="58900"/>
                </a:lnTo>
                <a:lnTo>
                  <a:pt x="84550" y="58880"/>
                </a:lnTo>
                <a:lnTo>
                  <a:pt x="84550" y="58870"/>
                </a:lnTo>
                <a:lnTo>
                  <a:pt x="84560" y="58860"/>
                </a:lnTo>
                <a:lnTo>
                  <a:pt x="84580" y="58850"/>
                </a:lnTo>
                <a:lnTo>
                  <a:pt x="84600" y="58850"/>
                </a:lnTo>
                <a:close/>
                <a:moveTo>
                  <a:pt x="85650" y="58040"/>
                </a:moveTo>
                <a:lnTo>
                  <a:pt x="85660" y="58050"/>
                </a:lnTo>
                <a:lnTo>
                  <a:pt x="85670" y="58070"/>
                </a:lnTo>
                <a:lnTo>
                  <a:pt x="85670" y="58080"/>
                </a:lnTo>
                <a:lnTo>
                  <a:pt x="85670" y="58090"/>
                </a:lnTo>
                <a:lnTo>
                  <a:pt x="85660" y="58110"/>
                </a:lnTo>
                <a:lnTo>
                  <a:pt x="85660" y="58130"/>
                </a:lnTo>
                <a:lnTo>
                  <a:pt x="85670" y="58150"/>
                </a:lnTo>
                <a:lnTo>
                  <a:pt x="85670" y="58160"/>
                </a:lnTo>
                <a:lnTo>
                  <a:pt x="85650" y="58170"/>
                </a:lnTo>
                <a:lnTo>
                  <a:pt x="85640" y="58180"/>
                </a:lnTo>
                <a:lnTo>
                  <a:pt x="85630" y="58180"/>
                </a:lnTo>
                <a:lnTo>
                  <a:pt x="85620" y="58180"/>
                </a:lnTo>
                <a:lnTo>
                  <a:pt x="85610" y="58190"/>
                </a:lnTo>
                <a:lnTo>
                  <a:pt x="85600" y="58200"/>
                </a:lnTo>
                <a:lnTo>
                  <a:pt x="85600" y="58210"/>
                </a:lnTo>
                <a:lnTo>
                  <a:pt x="85590" y="58220"/>
                </a:lnTo>
                <a:lnTo>
                  <a:pt x="85590" y="58230"/>
                </a:lnTo>
                <a:lnTo>
                  <a:pt x="85600" y="58240"/>
                </a:lnTo>
                <a:lnTo>
                  <a:pt x="85600" y="58250"/>
                </a:lnTo>
                <a:lnTo>
                  <a:pt x="85590" y="58270"/>
                </a:lnTo>
                <a:lnTo>
                  <a:pt x="85580" y="58280"/>
                </a:lnTo>
                <a:lnTo>
                  <a:pt x="85570" y="58290"/>
                </a:lnTo>
                <a:lnTo>
                  <a:pt x="85560" y="58300"/>
                </a:lnTo>
                <a:lnTo>
                  <a:pt x="85530" y="58360"/>
                </a:lnTo>
                <a:lnTo>
                  <a:pt x="85510" y="58400"/>
                </a:lnTo>
                <a:lnTo>
                  <a:pt x="85500" y="58410"/>
                </a:lnTo>
                <a:lnTo>
                  <a:pt x="85500" y="58420"/>
                </a:lnTo>
                <a:lnTo>
                  <a:pt x="85490" y="58420"/>
                </a:lnTo>
                <a:lnTo>
                  <a:pt x="85470" y="58430"/>
                </a:lnTo>
                <a:lnTo>
                  <a:pt x="85460" y="58440"/>
                </a:lnTo>
                <a:lnTo>
                  <a:pt x="85450" y="58450"/>
                </a:lnTo>
                <a:lnTo>
                  <a:pt x="85430" y="58480"/>
                </a:lnTo>
                <a:lnTo>
                  <a:pt x="85330" y="58490"/>
                </a:lnTo>
                <a:lnTo>
                  <a:pt x="85290" y="58500"/>
                </a:lnTo>
                <a:lnTo>
                  <a:pt x="85260" y="58530"/>
                </a:lnTo>
                <a:lnTo>
                  <a:pt x="85240" y="58550"/>
                </a:lnTo>
                <a:lnTo>
                  <a:pt x="85210" y="58630"/>
                </a:lnTo>
                <a:lnTo>
                  <a:pt x="85200" y="58660"/>
                </a:lnTo>
                <a:lnTo>
                  <a:pt x="85190" y="58670"/>
                </a:lnTo>
                <a:lnTo>
                  <a:pt x="85170" y="58670"/>
                </a:lnTo>
                <a:lnTo>
                  <a:pt x="85180" y="58640"/>
                </a:lnTo>
                <a:lnTo>
                  <a:pt x="85180" y="58630"/>
                </a:lnTo>
                <a:lnTo>
                  <a:pt x="85180" y="58620"/>
                </a:lnTo>
                <a:lnTo>
                  <a:pt x="85160" y="58610"/>
                </a:lnTo>
                <a:lnTo>
                  <a:pt x="85130" y="58600"/>
                </a:lnTo>
                <a:lnTo>
                  <a:pt x="85110" y="58600"/>
                </a:lnTo>
                <a:lnTo>
                  <a:pt x="85090" y="58610"/>
                </a:lnTo>
                <a:lnTo>
                  <a:pt x="85080" y="58600"/>
                </a:lnTo>
                <a:lnTo>
                  <a:pt x="85080" y="58590"/>
                </a:lnTo>
                <a:lnTo>
                  <a:pt x="85080" y="58570"/>
                </a:lnTo>
                <a:lnTo>
                  <a:pt x="85080" y="58560"/>
                </a:lnTo>
                <a:lnTo>
                  <a:pt x="85090" y="58550"/>
                </a:lnTo>
                <a:lnTo>
                  <a:pt x="85090" y="58540"/>
                </a:lnTo>
                <a:lnTo>
                  <a:pt x="85100" y="58530"/>
                </a:lnTo>
                <a:lnTo>
                  <a:pt x="85100" y="58520"/>
                </a:lnTo>
                <a:lnTo>
                  <a:pt x="85100" y="58500"/>
                </a:lnTo>
                <a:lnTo>
                  <a:pt x="85100" y="58480"/>
                </a:lnTo>
                <a:lnTo>
                  <a:pt x="85100" y="58470"/>
                </a:lnTo>
                <a:lnTo>
                  <a:pt x="85100" y="58460"/>
                </a:lnTo>
                <a:lnTo>
                  <a:pt x="85090" y="58450"/>
                </a:lnTo>
                <a:lnTo>
                  <a:pt x="85060" y="58420"/>
                </a:lnTo>
                <a:lnTo>
                  <a:pt x="85060" y="58410"/>
                </a:lnTo>
                <a:lnTo>
                  <a:pt x="85060" y="58400"/>
                </a:lnTo>
                <a:lnTo>
                  <a:pt x="85070" y="58380"/>
                </a:lnTo>
                <a:lnTo>
                  <a:pt x="85090" y="58370"/>
                </a:lnTo>
                <a:lnTo>
                  <a:pt x="85110" y="58370"/>
                </a:lnTo>
                <a:lnTo>
                  <a:pt x="85140" y="58380"/>
                </a:lnTo>
                <a:lnTo>
                  <a:pt x="85160" y="58370"/>
                </a:lnTo>
                <a:lnTo>
                  <a:pt x="85180" y="58330"/>
                </a:lnTo>
                <a:lnTo>
                  <a:pt x="85200" y="58310"/>
                </a:lnTo>
                <a:lnTo>
                  <a:pt x="85220" y="58300"/>
                </a:lnTo>
                <a:lnTo>
                  <a:pt x="85240" y="58300"/>
                </a:lnTo>
                <a:lnTo>
                  <a:pt x="85280" y="58300"/>
                </a:lnTo>
                <a:lnTo>
                  <a:pt x="85290" y="58300"/>
                </a:lnTo>
                <a:lnTo>
                  <a:pt x="85290" y="58290"/>
                </a:lnTo>
                <a:lnTo>
                  <a:pt x="85300" y="58280"/>
                </a:lnTo>
                <a:lnTo>
                  <a:pt x="85310" y="58280"/>
                </a:lnTo>
                <a:lnTo>
                  <a:pt x="85330" y="58290"/>
                </a:lnTo>
                <a:lnTo>
                  <a:pt x="85340" y="58290"/>
                </a:lnTo>
                <a:lnTo>
                  <a:pt x="85360" y="58290"/>
                </a:lnTo>
                <a:lnTo>
                  <a:pt x="85380" y="58270"/>
                </a:lnTo>
                <a:lnTo>
                  <a:pt x="85390" y="58250"/>
                </a:lnTo>
                <a:lnTo>
                  <a:pt x="85420" y="58210"/>
                </a:lnTo>
                <a:lnTo>
                  <a:pt x="85430" y="58200"/>
                </a:lnTo>
                <a:lnTo>
                  <a:pt x="85430" y="58190"/>
                </a:lnTo>
                <a:lnTo>
                  <a:pt x="85440" y="58170"/>
                </a:lnTo>
                <a:lnTo>
                  <a:pt x="85440" y="58160"/>
                </a:lnTo>
                <a:lnTo>
                  <a:pt x="85460" y="58110"/>
                </a:lnTo>
                <a:lnTo>
                  <a:pt x="85480" y="58080"/>
                </a:lnTo>
                <a:lnTo>
                  <a:pt x="85480" y="58060"/>
                </a:lnTo>
                <a:lnTo>
                  <a:pt x="85490" y="58020"/>
                </a:lnTo>
                <a:lnTo>
                  <a:pt x="85490" y="58000"/>
                </a:lnTo>
                <a:lnTo>
                  <a:pt x="85500" y="57990"/>
                </a:lnTo>
                <a:lnTo>
                  <a:pt x="85560" y="57930"/>
                </a:lnTo>
                <a:lnTo>
                  <a:pt x="85580" y="57920"/>
                </a:lnTo>
                <a:lnTo>
                  <a:pt x="85600" y="57910"/>
                </a:lnTo>
                <a:lnTo>
                  <a:pt x="85620" y="57900"/>
                </a:lnTo>
                <a:lnTo>
                  <a:pt x="85640" y="57910"/>
                </a:lnTo>
                <a:lnTo>
                  <a:pt x="85640" y="57930"/>
                </a:lnTo>
                <a:lnTo>
                  <a:pt x="85650" y="57950"/>
                </a:lnTo>
                <a:lnTo>
                  <a:pt x="85650" y="58000"/>
                </a:lnTo>
                <a:lnTo>
                  <a:pt x="85650" y="58010"/>
                </a:lnTo>
                <a:lnTo>
                  <a:pt x="85650" y="58020"/>
                </a:lnTo>
                <a:lnTo>
                  <a:pt x="85650" y="58030"/>
                </a:lnTo>
                <a:lnTo>
                  <a:pt x="85650" y="58040"/>
                </a:lnTo>
                <a:close/>
                <a:moveTo>
                  <a:pt x="85860" y="57810"/>
                </a:moveTo>
                <a:lnTo>
                  <a:pt x="85870" y="57820"/>
                </a:lnTo>
                <a:lnTo>
                  <a:pt x="85880" y="57840"/>
                </a:lnTo>
                <a:lnTo>
                  <a:pt x="85880" y="57870"/>
                </a:lnTo>
                <a:lnTo>
                  <a:pt x="85890" y="57900"/>
                </a:lnTo>
                <a:lnTo>
                  <a:pt x="85890" y="57910"/>
                </a:lnTo>
                <a:lnTo>
                  <a:pt x="85880" y="57930"/>
                </a:lnTo>
                <a:lnTo>
                  <a:pt x="85860" y="57960"/>
                </a:lnTo>
                <a:lnTo>
                  <a:pt x="85860" y="57980"/>
                </a:lnTo>
                <a:lnTo>
                  <a:pt x="85840" y="58010"/>
                </a:lnTo>
                <a:lnTo>
                  <a:pt x="85820" y="58020"/>
                </a:lnTo>
                <a:lnTo>
                  <a:pt x="85820" y="58050"/>
                </a:lnTo>
                <a:lnTo>
                  <a:pt x="85810" y="58050"/>
                </a:lnTo>
                <a:lnTo>
                  <a:pt x="85790" y="58040"/>
                </a:lnTo>
                <a:lnTo>
                  <a:pt x="85770" y="58040"/>
                </a:lnTo>
                <a:lnTo>
                  <a:pt x="85760" y="58040"/>
                </a:lnTo>
                <a:lnTo>
                  <a:pt x="85740" y="58040"/>
                </a:lnTo>
                <a:lnTo>
                  <a:pt x="85730" y="58030"/>
                </a:lnTo>
                <a:lnTo>
                  <a:pt x="85720" y="58020"/>
                </a:lnTo>
                <a:lnTo>
                  <a:pt x="85700" y="58010"/>
                </a:lnTo>
                <a:lnTo>
                  <a:pt x="85680" y="57990"/>
                </a:lnTo>
                <a:lnTo>
                  <a:pt x="85670" y="57970"/>
                </a:lnTo>
                <a:lnTo>
                  <a:pt x="85680" y="57940"/>
                </a:lnTo>
                <a:lnTo>
                  <a:pt x="85680" y="57920"/>
                </a:lnTo>
                <a:lnTo>
                  <a:pt x="85700" y="57900"/>
                </a:lnTo>
                <a:lnTo>
                  <a:pt x="85710" y="57890"/>
                </a:lnTo>
                <a:lnTo>
                  <a:pt x="85730" y="57890"/>
                </a:lnTo>
                <a:lnTo>
                  <a:pt x="85750" y="57870"/>
                </a:lnTo>
                <a:lnTo>
                  <a:pt x="85780" y="57840"/>
                </a:lnTo>
                <a:lnTo>
                  <a:pt x="85790" y="57820"/>
                </a:lnTo>
                <a:lnTo>
                  <a:pt x="85820" y="57810"/>
                </a:lnTo>
                <a:lnTo>
                  <a:pt x="85840" y="57800"/>
                </a:lnTo>
                <a:lnTo>
                  <a:pt x="85860" y="57810"/>
                </a:lnTo>
                <a:close/>
                <a:moveTo>
                  <a:pt x="85300" y="57870"/>
                </a:moveTo>
                <a:lnTo>
                  <a:pt x="85270" y="57870"/>
                </a:lnTo>
                <a:lnTo>
                  <a:pt x="85250" y="57850"/>
                </a:lnTo>
                <a:lnTo>
                  <a:pt x="85240" y="57830"/>
                </a:lnTo>
                <a:lnTo>
                  <a:pt x="85220" y="57800"/>
                </a:lnTo>
                <a:lnTo>
                  <a:pt x="85240" y="57760"/>
                </a:lnTo>
                <a:lnTo>
                  <a:pt x="85280" y="57750"/>
                </a:lnTo>
                <a:lnTo>
                  <a:pt x="85340" y="57770"/>
                </a:lnTo>
                <a:lnTo>
                  <a:pt x="85360" y="57810"/>
                </a:lnTo>
                <a:lnTo>
                  <a:pt x="85360" y="57870"/>
                </a:lnTo>
                <a:lnTo>
                  <a:pt x="85350" y="57870"/>
                </a:lnTo>
                <a:lnTo>
                  <a:pt x="85320" y="57870"/>
                </a:lnTo>
                <a:lnTo>
                  <a:pt x="85300" y="57870"/>
                </a:lnTo>
                <a:close/>
                <a:moveTo>
                  <a:pt x="77130" y="54260"/>
                </a:moveTo>
                <a:lnTo>
                  <a:pt x="77140" y="54260"/>
                </a:lnTo>
                <a:lnTo>
                  <a:pt x="77150" y="54250"/>
                </a:lnTo>
                <a:lnTo>
                  <a:pt x="77170" y="54260"/>
                </a:lnTo>
                <a:lnTo>
                  <a:pt x="77160" y="54260"/>
                </a:lnTo>
                <a:lnTo>
                  <a:pt x="77130" y="54270"/>
                </a:lnTo>
                <a:lnTo>
                  <a:pt x="77130" y="54260"/>
                </a:lnTo>
                <a:close/>
                <a:moveTo>
                  <a:pt x="82330" y="62010"/>
                </a:moveTo>
                <a:lnTo>
                  <a:pt x="82340" y="62020"/>
                </a:lnTo>
                <a:lnTo>
                  <a:pt x="82330" y="62020"/>
                </a:lnTo>
                <a:lnTo>
                  <a:pt x="82310" y="62020"/>
                </a:lnTo>
                <a:lnTo>
                  <a:pt x="82300" y="62010"/>
                </a:lnTo>
                <a:lnTo>
                  <a:pt x="82300" y="62000"/>
                </a:lnTo>
                <a:lnTo>
                  <a:pt x="82310" y="61980"/>
                </a:lnTo>
                <a:lnTo>
                  <a:pt x="82320" y="61990"/>
                </a:lnTo>
                <a:lnTo>
                  <a:pt x="82320" y="62000"/>
                </a:lnTo>
                <a:lnTo>
                  <a:pt x="82330" y="62010"/>
                </a:lnTo>
                <a:close/>
                <a:moveTo>
                  <a:pt x="84840" y="59010"/>
                </a:moveTo>
                <a:lnTo>
                  <a:pt x="84850" y="59010"/>
                </a:lnTo>
                <a:lnTo>
                  <a:pt x="84860" y="59020"/>
                </a:lnTo>
                <a:lnTo>
                  <a:pt x="84870" y="59030"/>
                </a:lnTo>
                <a:lnTo>
                  <a:pt x="84880" y="59030"/>
                </a:lnTo>
                <a:lnTo>
                  <a:pt x="84880" y="59040"/>
                </a:lnTo>
                <a:lnTo>
                  <a:pt x="84870" y="59080"/>
                </a:lnTo>
                <a:lnTo>
                  <a:pt x="84870" y="59100"/>
                </a:lnTo>
                <a:lnTo>
                  <a:pt x="84860" y="59110"/>
                </a:lnTo>
                <a:lnTo>
                  <a:pt x="84840" y="59140"/>
                </a:lnTo>
                <a:lnTo>
                  <a:pt x="84830" y="59150"/>
                </a:lnTo>
                <a:lnTo>
                  <a:pt x="84830" y="59160"/>
                </a:lnTo>
                <a:lnTo>
                  <a:pt x="84820" y="59170"/>
                </a:lnTo>
                <a:lnTo>
                  <a:pt x="84820" y="59190"/>
                </a:lnTo>
                <a:lnTo>
                  <a:pt x="84820" y="59220"/>
                </a:lnTo>
                <a:lnTo>
                  <a:pt x="84820" y="59240"/>
                </a:lnTo>
                <a:lnTo>
                  <a:pt x="84830" y="59240"/>
                </a:lnTo>
                <a:lnTo>
                  <a:pt x="84830" y="59260"/>
                </a:lnTo>
                <a:lnTo>
                  <a:pt x="84840" y="59260"/>
                </a:lnTo>
                <a:lnTo>
                  <a:pt x="84830" y="59270"/>
                </a:lnTo>
                <a:lnTo>
                  <a:pt x="84830" y="59280"/>
                </a:lnTo>
                <a:lnTo>
                  <a:pt x="84840" y="59290"/>
                </a:lnTo>
                <a:lnTo>
                  <a:pt x="84840" y="59300"/>
                </a:lnTo>
                <a:lnTo>
                  <a:pt x="84830" y="59320"/>
                </a:lnTo>
                <a:lnTo>
                  <a:pt x="84830" y="59330"/>
                </a:lnTo>
                <a:lnTo>
                  <a:pt x="84830" y="59340"/>
                </a:lnTo>
                <a:lnTo>
                  <a:pt x="84820" y="59340"/>
                </a:lnTo>
                <a:lnTo>
                  <a:pt x="84810" y="59350"/>
                </a:lnTo>
                <a:lnTo>
                  <a:pt x="84800" y="59350"/>
                </a:lnTo>
                <a:lnTo>
                  <a:pt x="84800" y="59360"/>
                </a:lnTo>
                <a:lnTo>
                  <a:pt x="84790" y="59360"/>
                </a:lnTo>
                <a:lnTo>
                  <a:pt x="84780" y="59360"/>
                </a:lnTo>
                <a:lnTo>
                  <a:pt x="84770" y="59370"/>
                </a:lnTo>
                <a:lnTo>
                  <a:pt x="84770" y="59380"/>
                </a:lnTo>
                <a:lnTo>
                  <a:pt x="84750" y="59380"/>
                </a:lnTo>
                <a:lnTo>
                  <a:pt x="84740" y="59380"/>
                </a:lnTo>
                <a:lnTo>
                  <a:pt x="84700" y="59360"/>
                </a:lnTo>
                <a:lnTo>
                  <a:pt x="84700" y="59350"/>
                </a:lnTo>
                <a:lnTo>
                  <a:pt x="84690" y="59350"/>
                </a:lnTo>
                <a:lnTo>
                  <a:pt x="84690" y="59340"/>
                </a:lnTo>
                <a:lnTo>
                  <a:pt x="84700" y="59330"/>
                </a:lnTo>
                <a:lnTo>
                  <a:pt x="84700" y="59320"/>
                </a:lnTo>
                <a:lnTo>
                  <a:pt x="84690" y="59290"/>
                </a:lnTo>
                <a:lnTo>
                  <a:pt x="84700" y="59270"/>
                </a:lnTo>
                <a:lnTo>
                  <a:pt x="84710" y="59260"/>
                </a:lnTo>
                <a:lnTo>
                  <a:pt x="84720" y="59230"/>
                </a:lnTo>
                <a:lnTo>
                  <a:pt x="84730" y="59210"/>
                </a:lnTo>
                <a:lnTo>
                  <a:pt x="84750" y="59190"/>
                </a:lnTo>
                <a:lnTo>
                  <a:pt x="84750" y="59180"/>
                </a:lnTo>
                <a:lnTo>
                  <a:pt x="84760" y="59170"/>
                </a:lnTo>
                <a:lnTo>
                  <a:pt x="84760" y="59150"/>
                </a:lnTo>
                <a:lnTo>
                  <a:pt x="84770" y="59130"/>
                </a:lnTo>
                <a:lnTo>
                  <a:pt x="84790" y="59110"/>
                </a:lnTo>
                <a:lnTo>
                  <a:pt x="84790" y="59100"/>
                </a:lnTo>
                <a:lnTo>
                  <a:pt x="84790" y="59090"/>
                </a:lnTo>
                <a:lnTo>
                  <a:pt x="84790" y="59080"/>
                </a:lnTo>
                <a:lnTo>
                  <a:pt x="84780" y="59070"/>
                </a:lnTo>
                <a:lnTo>
                  <a:pt x="84790" y="59060"/>
                </a:lnTo>
                <a:lnTo>
                  <a:pt x="84800" y="59050"/>
                </a:lnTo>
                <a:lnTo>
                  <a:pt x="84830" y="59010"/>
                </a:lnTo>
                <a:lnTo>
                  <a:pt x="84840" y="59010"/>
                </a:lnTo>
                <a:close/>
                <a:moveTo>
                  <a:pt x="79350" y="64670"/>
                </a:moveTo>
                <a:lnTo>
                  <a:pt x="79360" y="64680"/>
                </a:lnTo>
                <a:lnTo>
                  <a:pt x="79360" y="64690"/>
                </a:lnTo>
                <a:lnTo>
                  <a:pt x="79350" y="64690"/>
                </a:lnTo>
                <a:lnTo>
                  <a:pt x="79350" y="64700"/>
                </a:lnTo>
                <a:lnTo>
                  <a:pt x="79340" y="64700"/>
                </a:lnTo>
                <a:lnTo>
                  <a:pt x="79330" y="64700"/>
                </a:lnTo>
                <a:lnTo>
                  <a:pt x="79320" y="64710"/>
                </a:lnTo>
                <a:lnTo>
                  <a:pt x="79310" y="64710"/>
                </a:lnTo>
                <a:lnTo>
                  <a:pt x="79310" y="64700"/>
                </a:lnTo>
                <a:lnTo>
                  <a:pt x="79320" y="64700"/>
                </a:lnTo>
                <a:lnTo>
                  <a:pt x="79320" y="64690"/>
                </a:lnTo>
                <a:lnTo>
                  <a:pt x="79330" y="64690"/>
                </a:lnTo>
                <a:lnTo>
                  <a:pt x="79340" y="64690"/>
                </a:lnTo>
                <a:lnTo>
                  <a:pt x="79350" y="64690"/>
                </a:lnTo>
                <a:lnTo>
                  <a:pt x="79350" y="64680"/>
                </a:lnTo>
                <a:lnTo>
                  <a:pt x="79350" y="64670"/>
                </a:lnTo>
                <a:close/>
                <a:moveTo>
                  <a:pt x="79260" y="64680"/>
                </a:moveTo>
                <a:lnTo>
                  <a:pt x="79260" y="64690"/>
                </a:lnTo>
                <a:lnTo>
                  <a:pt x="79250" y="64700"/>
                </a:lnTo>
                <a:lnTo>
                  <a:pt x="79240" y="64690"/>
                </a:lnTo>
                <a:lnTo>
                  <a:pt x="79230" y="64700"/>
                </a:lnTo>
                <a:lnTo>
                  <a:pt x="79230" y="64690"/>
                </a:lnTo>
                <a:lnTo>
                  <a:pt x="79230" y="64680"/>
                </a:lnTo>
                <a:lnTo>
                  <a:pt x="79210" y="64670"/>
                </a:lnTo>
                <a:lnTo>
                  <a:pt x="79220" y="64660"/>
                </a:lnTo>
                <a:lnTo>
                  <a:pt x="79230" y="64670"/>
                </a:lnTo>
                <a:lnTo>
                  <a:pt x="79240" y="64670"/>
                </a:lnTo>
                <a:lnTo>
                  <a:pt x="79250" y="64670"/>
                </a:lnTo>
                <a:lnTo>
                  <a:pt x="79260" y="64670"/>
                </a:lnTo>
                <a:lnTo>
                  <a:pt x="79250" y="64680"/>
                </a:lnTo>
                <a:lnTo>
                  <a:pt x="79260" y="64680"/>
                </a:lnTo>
                <a:close/>
                <a:moveTo>
                  <a:pt x="79520" y="64510"/>
                </a:moveTo>
                <a:lnTo>
                  <a:pt x="79520" y="64520"/>
                </a:lnTo>
                <a:lnTo>
                  <a:pt x="79510" y="64530"/>
                </a:lnTo>
                <a:lnTo>
                  <a:pt x="79470" y="64520"/>
                </a:lnTo>
                <a:lnTo>
                  <a:pt x="79480" y="64520"/>
                </a:lnTo>
                <a:lnTo>
                  <a:pt x="79480" y="64510"/>
                </a:lnTo>
                <a:lnTo>
                  <a:pt x="79490" y="64500"/>
                </a:lnTo>
                <a:lnTo>
                  <a:pt x="79500" y="64500"/>
                </a:lnTo>
                <a:lnTo>
                  <a:pt x="79510" y="64510"/>
                </a:lnTo>
                <a:lnTo>
                  <a:pt x="79520" y="645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