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Sakha (Yakutia)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Russian Federation • State Map | Fully Editable Vector Shape</a:t>
            </a:r>
          </a:p>
        </p:txBody>
      </p:sp>
      <p:sp>
        <p:nvSpPr>
          <p:cNvPr id="101" name="Sakha (Yakutia)"/>
          <p:cNvSpPr/>
          <p:nvPr/>
        </p:nvSpPr>
        <p:spPr>
          <a:xfrm>
            <a:off x="2388820" y="1325880"/>
            <a:ext cx="7414054" cy="4937760"/>
          </a:xfrm>
          <a:custGeom>
            <a:avLst/>
            <a:gdLst/>
            <a:ahLst/>
            <a:cxnLst/>
            <a:rect l="0" t="0" r="100000" b="66600"/>
            <a:pathLst>
              <a:path w="100000" h="66600">
                <a:moveTo>
                  <a:pt x="89010" y="34360"/>
                </a:moveTo>
                <a:lnTo>
                  <a:pt x="89030" y="34430"/>
                </a:lnTo>
                <a:lnTo>
                  <a:pt x="89030" y="34440"/>
                </a:lnTo>
                <a:lnTo>
                  <a:pt x="89030" y="34480"/>
                </a:lnTo>
                <a:lnTo>
                  <a:pt x="89030" y="34520"/>
                </a:lnTo>
                <a:lnTo>
                  <a:pt x="89010" y="34580"/>
                </a:lnTo>
                <a:lnTo>
                  <a:pt x="88970" y="34590"/>
                </a:lnTo>
                <a:lnTo>
                  <a:pt x="88960" y="34590"/>
                </a:lnTo>
                <a:lnTo>
                  <a:pt x="88970" y="34560"/>
                </a:lnTo>
                <a:lnTo>
                  <a:pt x="89000" y="34490"/>
                </a:lnTo>
                <a:lnTo>
                  <a:pt x="89000" y="34480"/>
                </a:lnTo>
                <a:lnTo>
                  <a:pt x="89010" y="34450"/>
                </a:lnTo>
                <a:lnTo>
                  <a:pt x="89000" y="34440"/>
                </a:lnTo>
                <a:lnTo>
                  <a:pt x="89000" y="34430"/>
                </a:lnTo>
                <a:lnTo>
                  <a:pt x="88990" y="34410"/>
                </a:lnTo>
                <a:lnTo>
                  <a:pt x="88970" y="34370"/>
                </a:lnTo>
                <a:lnTo>
                  <a:pt x="88950" y="34340"/>
                </a:lnTo>
                <a:lnTo>
                  <a:pt x="88900" y="34300"/>
                </a:lnTo>
                <a:lnTo>
                  <a:pt x="88800" y="34250"/>
                </a:lnTo>
                <a:lnTo>
                  <a:pt x="88790" y="34250"/>
                </a:lnTo>
                <a:lnTo>
                  <a:pt x="88790" y="34240"/>
                </a:lnTo>
                <a:lnTo>
                  <a:pt x="88800" y="34210"/>
                </a:lnTo>
                <a:lnTo>
                  <a:pt x="88800" y="34170"/>
                </a:lnTo>
                <a:lnTo>
                  <a:pt x="88790" y="34170"/>
                </a:lnTo>
                <a:lnTo>
                  <a:pt x="88790" y="34140"/>
                </a:lnTo>
                <a:lnTo>
                  <a:pt x="88780" y="34110"/>
                </a:lnTo>
                <a:lnTo>
                  <a:pt x="88780" y="34100"/>
                </a:lnTo>
                <a:lnTo>
                  <a:pt x="88790" y="34030"/>
                </a:lnTo>
                <a:lnTo>
                  <a:pt x="88790" y="34010"/>
                </a:lnTo>
                <a:lnTo>
                  <a:pt x="88790" y="33990"/>
                </a:lnTo>
                <a:lnTo>
                  <a:pt x="88790" y="33980"/>
                </a:lnTo>
                <a:lnTo>
                  <a:pt x="88800" y="33930"/>
                </a:lnTo>
                <a:lnTo>
                  <a:pt x="88810" y="33870"/>
                </a:lnTo>
                <a:lnTo>
                  <a:pt x="88810" y="33830"/>
                </a:lnTo>
                <a:lnTo>
                  <a:pt x="88800" y="33780"/>
                </a:lnTo>
                <a:lnTo>
                  <a:pt x="88760" y="33710"/>
                </a:lnTo>
                <a:lnTo>
                  <a:pt x="88750" y="33670"/>
                </a:lnTo>
                <a:lnTo>
                  <a:pt x="88750" y="33620"/>
                </a:lnTo>
                <a:lnTo>
                  <a:pt x="88760" y="33580"/>
                </a:lnTo>
                <a:lnTo>
                  <a:pt x="88780" y="33560"/>
                </a:lnTo>
                <a:lnTo>
                  <a:pt x="88870" y="33480"/>
                </a:lnTo>
                <a:lnTo>
                  <a:pt x="88870" y="33470"/>
                </a:lnTo>
                <a:lnTo>
                  <a:pt x="88880" y="33460"/>
                </a:lnTo>
                <a:lnTo>
                  <a:pt x="88880" y="33450"/>
                </a:lnTo>
                <a:lnTo>
                  <a:pt x="88900" y="33450"/>
                </a:lnTo>
                <a:lnTo>
                  <a:pt x="88910" y="33450"/>
                </a:lnTo>
                <a:lnTo>
                  <a:pt x="88920" y="33440"/>
                </a:lnTo>
                <a:lnTo>
                  <a:pt x="88930" y="33430"/>
                </a:lnTo>
                <a:lnTo>
                  <a:pt x="88940" y="33440"/>
                </a:lnTo>
                <a:lnTo>
                  <a:pt x="88950" y="33510"/>
                </a:lnTo>
                <a:lnTo>
                  <a:pt x="88950" y="33530"/>
                </a:lnTo>
                <a:lnTo>
                  <a:pt x="88950" y="33560"/>
                </a:lnTo>
                <a:lnTo>
                  <a:pt x="88950" y="33580"/>
                </a:lnTo>
                <a:lnTo>
                  <a:pt x="88950" y="33590"/>
                </a:lnTo>
                <a:lnTo>
                  <a:pt x="88950" y="33600"/>
                </a:lnTo>
                <a:lnTo>
                  <a:pt x="88900" y="33630"/>
                </a:lnTo>
                <a:lnTo>
                  <a:pt x="88890" y="33650"/>
                </a:lnTo>
                <a:lnTo>
                  <a:pt x="88890" y="33680"/>
                </a:lnTo>
                <a:lnTo>
                  <a:pt x="88900" y="33700"/>
                </a:lnTo>
                <a:lnTo>
                  <a:pt x="88930" y="33740"/>
                </a:lnTo>
                <a:lnTo>
                  <a:pt x="88930" y="33770"/>
                </a:lnTo>
                <a:lnTo>
                  <a:pt x="88930" y="33790"/>
                </a:lnTo>
                <a:lnTo>
                  <a:pt x="88930" y="33810"/>
                </a:lnTo>
                <a:lnTo>
                  <a:pt x="88930" y="33820"/>
                </a:lnTo>
                <a:lnTo>
                  <a:pt x="88940" y="33890"/>
                </a:lnTo>
                <a:lnTo>
                  <a:pt x="88940" y="33920"/>
                </a:lnTo>
                <a:lnTo>
                  <a:pt x="88910" y="33980"/>
                </a:lnTo>
                <a:lnTo>
                  <a:pt x="88920" y="34010"/>
                </a:lnTo>
                <a:lnTo>
                  <a:pt x="88940" y="34050"/>
                </a:lnTo>
                <a:lnTo>
                  <a:pt x="88950" y="34080"/>
                </a:lnTo>
                <a:lnTo>
                  <a:pt x="88950" y="34090"/>
                </a:lnTo>
                <a:lnTo>
                  <a:pt x="88950" y="34120"/>
                </a:lnTo>
                <a:lnTo>
                  <a:pt x="88950" y="34200"/>
                </a:lnTo>
                <a:lnTo>
                  <a:pt x="88950" y="34230"/>
                </a:lnTo>
                <a:lnTo>
                  <a:pt x="88970" y="34260"/>
                </a:lnTo>
                <a:lnTo>
                  <a:pt x="89010" y="34360"/>
                </a:lnTo>
                <a:close/>
                <a:moveTo>
                  <a:pt x="89100" y="33410"/>
                </a:moveTo>
                <a:lnTo>
                  <a:pt x="89100" y="33430"/>
                </a:lnTo>
                <a:lnTo>
                  <a:pt x="89090" y="33450"/>
                </a:lnTo>
                <a:lnTo>
                  <a:pt x="89090" y="33460"/>
                </a:lnTo>
                <a:lnTo>
                  <a:pt x="89090" y="33490"/>
                </a:lnTo>
                <a:lnTo>
                  <a:pt x="89100" y="33520"/>
                </a:lnTo>
                <a:lnTo>
                  <a:pt x="89100" y="33550"/>
                </a:lnTo>
                <a:lnTo>
                  <a:pt x="89090" y="33580"/>
                </a:lnTo>
                <a:lnTo>
                  <a:pt x="89090" y="33610"/>
                </a:lnTo>
                <a:lnTo>
                  <a:pt x="89080" y="33640"/>
                </a:lnTo>
                <a:lnTo>
                  <a:pt x="89050" y="33650"/>
                </a:lnTo>
                <a:lnTo>
                  <a:pt x="88960" y="33670"/>
                </a:lnTo>
                <a:lnTo>
                  <a:pt x="88940" y="33690"/>
                </a:lnTo>
                <a:lnTo>
                  <a:pt x="88940" y="33680"/>
                </a:lnTo>
                <a:lnTo>
                  <a:pt x="88930" y="33680"/>
                </a:lnTo>
                <a:lnTo>
                  <a:pt x="88940" y="33650"/>
                </a:lnTo>
                <a:lnTo>
                  <a:pt x="88960" y="33630"/>
                </a:lnTo>
                <a:lnTo>
                  <a:pt x="88970" y="33600"/>
                </a:lnTo>
                <a:lnTo>
                  <a:pt x="88970" y="33580"/>
                </a:lnTo>
                <a:lnTo>
                  <a:pt x="88980" y="33500"/>
                </a:lnTo>
                <a:lnTo>
                  <a:pt x="88980" y="33480"/>
                </a:lnTo>
                <a:lnTo>
                  <a:pt x="88970" y="33440"/>
                </a:lnTo>
                <a:lnTo>
                  <a:pt x="88960" y="33380"/>
                </a:lnTo>
                <a:lnTo>
                  <a:pt x="88950" y="33360"/>
                </a:lnTo>
                <a:lnTo>
                  <a:pt x="88990" y="33340"/>
                </a:lnTo>
                <a:lnTo>
                  <a:pt x="89000" y="33330"/>
                </a:lnTo>
                <a:lnTo>
                  <a:pt x="89000" y="33300"/>
                </a:lnTo>
                <a:lnTo>
                  <a:pt x="89000" y="33290"/>
                </a:lnTo>
                <a:lnTo>
                  <a:pt x="89010" y="33270"/>
                </a:lnTo>
                <a:lnTo>
                  <a:pt x="89040" y="33270"/>
                </a:lnTo>
                <a:lnTo>
                  <a:pt x="89060" y="33280"/>
                </a:lnTo>
                <a:lnTo>
                  <a:pt x="89080" y="33310"/>
                </a:lnTo>
                <a:lnTo>
                  <a:pt x="89090" y="33350"/>
                </a:lnTo>
                <a:lnTo>
                  <a:pt x="89100" y="33380"/>
                </a:lnTo>
                <a:lnTo>
                  <a:pt x="89110" y="33400"/>
                </a:lnTo>
                <a:lnTo>
                  <a:pt x="89100" y="33410"/>
                </a:lnTo>
                <a:close/>
                <a:moveTo>
                  <a:pt x="67630" y="25540"/>
                </a:moveTo>
                <a:lnTo>
                  <a:pt x="67620" y="25530"/>
                </a:lnTo>
                <a:lnTo>
                  <a:pt x="67640" y="25500"/>
                </a:lnTo>
                <a:lnTo>
                  <a:pt x="67700" y="25480"/>
                </a:lnTo>
                <a:lnTo>
                  <a:pt x="67810" y="25490"/>
                </a:lnTo>
                <a:lnTo>
                  <a:pt x="67990" y="25600"/>
                </a:lnTo>
                <a:lnTo>
                  <a:pt x="68040" y="25600"/>
                </a:lnTo>
                <a:lnTo>
                  <a:pt x="68020" y="25620"/>
                </a:lnTo>
                <a:lnTo>
                  <a:pt x="67860" y="25600"/>
                </a:lnTo>
                <a:lnTo>
                  <a:pt x="67810" y="25570"/>
                </a:lnTo>
                <a:lnTo>
                  <a:pt x="67760" y="25580"/>
                </a:lnTo>
                <a:lnTo>
                  <a:pt x="67710" y="25550"/>
                </a:lnTo>
                <a:lnTo>
                  <a:pt x="67630" y="25540"/>
                </a:lnTo>
                <a:close/>
                <a:moveTo>
                  <a:pt x="62920" y="51390"/>
                </a:moveTo>
                <a:lnTo>
                  <a:pt x="62910" y="51390"/>
                </a:lnTo>
                <a:lnTo>
                  <a:pt x="62890" y="51380"/>
                </a:lnTo>
                <a:lnTo>
                  <a:pt x="62890" y="51370"/>
                </a:lnTo>
                <a:lnTo>
                  <a:pt x="62870" y="51350"/>
                </a:lnTo>
                <a:lnTo>
                  <a:pt x="62870" y="51340"/>
                </a:lnTo>
                <a:lnTo>
                  <a:pt x="62860" y="51320"/>
                </a:lnTo>
                <a:lnTo>
                  <a:pt x="62860" y="51310"/>
                </a:lnTo>
                <a:lnTo>
                  <a:pt x="62850" y="51290"/>
                </a:lnTo>
                <a:lnTo>
                  <a:pt x="62840" y="51280"/>
                </a:lnTo>
                <a:lnTo>
                  <a:pt x="62800" y="51280"/>
                </a:lnTo>
                <a:lnTo>
                  <a:pt x="62780" y="51280"/>
                </a:lnTo>
                <a:lnTo>
                  <a:pt x="62760" y="51260"/>
                </a:lnTo>
                <a:lnTo>
                  <a:pt x="62750" y="51240"/>
                </a:lnTo>
                <a:lnTo>
                  <a:pt x="62740" y="51230"/>
                </a:lnTo>
                <a:lnTo>
                  <a:pt x="62740" y="51200"/>
                </a:lnTo>
                <a:lnTo>
                  <a:pt x="62740" y="51190"/>
                </a:lnTo>
                <a:lnTo>
                  <a:pt x="62740" y="51160"/>
                </a:lnTo>
                <a:lnTo>
                  <a:pt x="62750" y="51150"/>
                </a:lnTo>
                <a:lnTo>
                  <a:pt x="62770" y="51100"/>
                </a:lnTo>
                <a:lnTo>
                  <a:pt x="62780" y="51080"/>
                </a:lnTo>
                <a:lnTo>
                  <a:pt x="62790" y="51080"/>
                </a:lnTo>
                <a:lnTo>
                  <a:pt x="62790" y="51070"/>
                </a:lnTo>
                <a:lnTo>
                  <a:pt x="62780" y="51060"/>
                </a:lnTo>
                <a:lnTo>
                  <a:pt x="62780" y="51050"/>
                </a:lnTo>
                <a:lnTo>
                  <a:pt x="62740" y="51010"/>
                </a:lnTo>
                <a:lnTo>
                  <a:pt x="62730" y="50990"/>
                </a:lnTo>
                <a:lnTo>
                  <a:pt x="62730" y="50980"/>
                </a:lnTo>
                <a:lnTo>
                  <a:pt x="62730" y="50970"/>
                </a:lnTo>
                <a:lnTo>
                  <a:pt x="62720" y="50950"/>
                </a:lnTo>
                <a:lnTo>
                  <a:pt x="62720" y="50920"/>
                </a:lnTo>
                <a:lnTo>
                  <a:pt x="62710" y="50890"/>
                </a:lnTo>
                <a:lnTo>
                  <a:pt x="62700" y="50880"/>
                </a:lnTo>
                <a:lnTo>
                  <a:pt x="62700" y="50870"/>
                </a:lnTo>
                <a:lnTo>
                  <a:pt x="62680" y="50850"/>
                </a:lnTo>
                <a:lnTo>
                  <a:pt x="62670" y="50840"/>
                </a:lnTo>
                <a:lnTo>
                  <a:pt x="62660" y="50840"/>
                </a:lnTo>
                <a:lnTo>
                  <a:pt x="62640" y="50840"/>
                </a:lnTo>
                <a:lnTo>
                  <a:pt x="62630" y="50830"/>
                </a:lnTo>
                <a:lnTo>
                  <a:pt x="62630" y="50820"/>
                </a:lnTo>
                <a:lnTo>
                  <a:pt x="62620" y="50800"/>
                </a:lnTo>
                <a:lnTo>
                  <a:pt x="62620" y="50790"/>
                </a:lnTo>
                <a:lnTo>
                  <a:pt x="62620" y="50780"/>
                </a:lnTo>
                <a:lnTo>
                  <a:pt x="62610" y="50770"/>
                </a:lnTo>
                <a:lnTo>
                  <a:pt x="62610" y="50760"/>
                </a:lnTo>
                <a:lnTo>
                  <a:pt x="62610" y="50750"/>
                </a:lnTo>
                <a:lnTo>
                  <a:pt x="62620" y="50740"/>
                </a:lnTo>
                <a:lnTo>
                  <a:pt x="62620" y="50730"/>
                </a:lnTo>
                <a:lnTo>
                  <a:pt x="62610" y="50710"/>
                </a:lnTo>
                <a:lnTo>
                  <a:pt x="62610" y="50690"/>
                </a:lnTo>
                <a:lnTo>
                  <a:pt x="62620" y="50670"/>
                </a:lnTo>
                <a:lnTo>
                  <a:pt x="62620" y="50660"/>
                </a:lnTo>
                <a:lnTo>
                  <a:pt x="62630" y="50660"/>
                </a:lnTo>
                <a:lnTo>
                  <a:pt x="62650" y="50650"/>
                </a:lnTo>
                <a:lnTo>
                  <a:pt x="62650" y="50640"/>
                </a:lnTo>
                <a:lnTo>
                  <a:pt x="62660" y="50630"/>
                </a:lnTo>
                <a:lnTo>
                  <a:pt x="62660" y="50620"/>
                </a:lnTo>
                <a:lnTo>
                  <a:pt x="62660" y="50610"/>
                </a:lnTo>
                <a:lnTo>
                  <a:pt x="62670" y="50600"/>
                </a:lnTo>
                <a:lnTo>
                  <a:pt x="62670" y="50590"/>
                </a:lnTo>
                <a:lnTo>
                  <a:pt x="62670" y="50580"/>
                </a:lnTo>
                <a:lnTo>
                  <a:pt x="62660" y="50580"/>
                </a:lnTo>
                <a:lnTo>
                  <a:pt x="62660" y="50570"/>
                </a:lnTo>
                <a:lnTo>
                  <a:pt x="62650" y="50570"/>
                </a:lnTo>
                <a:lnTo>
                  <a:pt x="62630" y="50550"/>
                </a:lnTo>
                <a:lnTo>
                  <a:pt x="62620" y="50550"/>
                </a:lnTo>
                <a:lnTo>
                  <a:pt x="62610" y="50550"/>
                </a:lnTo>
                <a:lnTo>
                  <a:pt x="62560" y="50550"/>
                </a:lnTo>
                <a:lnTo>
                  <a:pt x="62540" y="50560"/>
                </a:lnTo>
                <a:lnTo>
                  <a:pt x="62540" y="50570"/>
                </a:lnTo>
                <a:lnTo>
                  <a:pt x="62530" y="50580"/>
                </a:lnTo>
                <a:lnTo>
                  <a:pt x="62520" y="50590"/>
                </a:lnTo>
                <a:lnTo>
                  <a:pt x="62520" y="50600"/>
                </a:lnTo>
                <a:lnTo>
                  <a:pt x="62520" y="50610"/>
                </a:lnTo>
                <a:lnTo>
                  <a:pt x="62510" y="50620"/>
                </a:lnTo>
                <a:lnTo>
                  <a:pt x="62490" y="50650"/>
                </a:lnTo>
                <a:lnTo>
                  <a:pt x="62490" y="50670"/>
                </a:lnTo>
                <a:lnTo>
                  <a:pt x="62480" y="50680"/>
                </a:lnTo>
                <a:lnTo>
                  <a:pt x="62470" y="50680"/>
                </a:lnTo>
                <a:lnTo>
                  <a:pt x="62460" y="50670"/>
                </a:lnTo>
                <a:lnTo>
                  <a:pt x="62450" y="50660"/>
                </a:lnTo>
                <a:lnTo>
                  <a:pt x="62450" y="50650"/>
                </a:lnTo>
                <a:lnTo>
                  <a:pt x="62450" y="50640"/>
                </a:lnTo>
                <a:lnTo>
                  <a:pt x="62450" y="50620"/>
                </a:lnTo>
                <a:lnTo>
                  <a:pt x="62450" y="50610"/>
                </a:lnTo>
                <a:lnTo>
                  <a:pt x="62460" y="50600"/>
                </a:lnTo>
                <a:lnTo>
                  <a:pt x="62460" y="50590"/>
                </a:lnTo>
                <a:lnTo>
                  <a:pt x="62460" y="50580"/>
                </a:lnTo>
                <a:lnTo>
                  <a:pt x="62460" y="50560"/>
                </a:lnTo>
                <a:lnTo>
                  <a:pt x="62450" y="50540"/>
                </a:lnTo>
                <a:lnTo>
                  <a:pt x="62450" y="50530"/>
                </a:lnTo>
                <a:lnTo>
                  <a:pt x="62450" y="50520"/>
                </a:lnTo>
                <a:lnTo>
                  <a:pt x="62460" y="50520"/>
                </a:lnTo>
                <a:lnTo>
                  <a:pt x="62460" y="50510"/>
                </a:lnTo>
                <a:lnTo>
                  <a:pt x="62460" y="50500"/>
                </a:lnTo>
                <a:lnTo>
                  <a:pt x="62460" y="50490"/>
                </a:lnTo>
                <a:lnTo>
                  <a:pt x="62450" y="50460"/>
                </a:lnTo>
                <a:lnTo>
                  <a:pt x="62450" y="50440"/>
                </a:lnTo>
                <a:lnTo>
                  <a:pt x="62440" y="50440"/>
                </a:lnTo>
                <a:lnTo>
                  <a:pt x="62400" y="50430"/>
                </a:lnTo>
                <a:lnTo>
                  <a:pt x="62390" y="50430"/>
                </a:lnTo>
                <a:lnTo>
                  <a:pt x="62390" y="50420"/>
                </a:lnTo>
                <a:lnTo>
                  <a:pt x="62380" y="50410"/>
                </a:lnTo>
                <a:lnTo>
                  <a:pt x="62380" y="50400"/>
                </a:lnTo>
                <a:lnTo>
                  <a:pt x="62390" y="50390"/>
                </a:lnTo>
                <a:lnTo>
                  <a:pt x="62390" y="50370"/>
                </a:lnTo>
                <a:lnTo>
                  <a:pt x="62390" y="50360"/>
                </a:lnTo>
                <a:lnTo>
                  <a:pt x="62400" y="50350"/>
                </a:lnTo>
                <a:lnTo>
                  <a:pt x="62410" y="50340"/>
                </a:lnTo>
                <a:lnTo>
                  <a:pt x="62410" y="50330"/>
                </a:lnTo>
                <a:lnTo>
                  <a:pt x="62410" y="50310"/>
                </a:lnTo>
                <a:lnTo>
                  <a:pt x="62410" y="50300"/>
                </a:lnTo>
                <a:lnTo>
                  <a:pt x="62410" y="50290"/>
                </a:lnTo>
                <a:lnTo>
                  <a:pt x="62410" y="50270"/>
                </a:lnTo>
                <a:lnTo>
                  <a:pt x="62410" y="50260"/>
                </a:lnTo>
                <a:lnTo>
                  <a:pt x="62420" y="50240"/>
                </a:lnTo>
                <a:lnTo>
                  <a:pt x="62420" y="50220"/>
                </a:lnTo>
                <a:lnTo>
                  <a:pt x="62420" y="50210"/>
                </a:lnTo>
                <a:lnTo>
                  <a:pt x="62430" y="50140"/>
                </a:lnTo>
                <a:lnTo>
                  <a:pt x="62440" y="50120"/>
                </a:lnTo>
                <a:lnTo>
                  <a:pt x="62440" y="50090"/>
                </a:lnTo>
                <a:lnTo>
                  <a:pt x="62450" y="50060"/>
                </a:lnTo>
                <a:lnTo>
                  <a:pt x="62460" y="50050"/>
                </a:lnTo>
                <a:lnTo>
                  <a:pt x="62450" y="50040"/>
                </a:lnTo>
                <a:lnTo>
                  <a:pt x="62450" y="50020"/>
                </a:lnTo>
                <a:lnTo>
                  <a:pt x="62450" y="50010"/>
                </a:lnTo>
                <a:lnTo>
                  <a:pt x="62440" y="50000"/>
                </a:lnTo>
                <a:lnTo>
                  <a:pt x="62450" y="49980"/>
                </a:lnTo>
                <a:lnTo>
                  <a:pt x="62450" y="49940"/>
                </a:lnTo>
                <a:lnTo>
                  <a:pt x="62450" y="49930"/>
                </a:lnTo>
                <a:lnTo>
                  <a:pt x="62450" y="49920"/>
                </a:lnTo>
                <a:lnTo>
                  <a:pt x="62450" y="49900"/>
                </a:lnTo>
                <a:lnTo>
                  <a:pt x="62440" y="49850"/>
                </a:lnTo>
                <a:lnTo>
                  <a:pt x="62420" y="49830"/>
                </a:lnTo>
                <a:lnTo>
                  <a:pt x="62440" y="49760"/>
                </a:lnTo>
                <a:lnTo>
                  <a:pt x="62430" y="49750"/>
                </a:lnTo>
                <a:lnTo>
                  <a:pt x="62430" y="49740"/>
                </a:lnTo>
                <a:lnTo>
                  <a:pt x="62410" y="49710"/>
                </a:lnTo>
                <a:lnTo>
                  <a:pt x="62400" y="49700"/>
                </a:lnTo>
                <a:lnTo>
                  <a:pt x="62400" y="49690"/>
                </a:lnTo>
                <a:lnTo>
                  <a:pt x="62400" y="49670"/>
                </a:lnTo>
                <a:lnTo>
                  <a:pt x="62400" y="49660"/>
                </a:lnTo>
                <a:lnTo>
                  <a:pt x="62400" y="49650"/>
                </a:lnTo>
                <a:lnTo>
                  <a:pt x="62420" y="49630"/>
                </a:lnTo>
                <a:lnTo>
                  <a:pt x="62430" y="49620"/>
                </a:lnTo>
                <a:lnTo>
                  <a:pt x="62430" y="49610"/>
                </a:lnTo>
                <a:lnTo>
                  <a:pt x="62430" y="49600"/>
                </a:lnTo>
                <a:lnTo>
                  <a:pt x="62440" y="49560"/>
                </a:lnTo>
                <a:lnTo>
                  <a:pt x="62440" y="49550"/>
                </a:lnTo>
                <a:lnTo>
                  <a:pt x="62440" y="49530"/>
                </a:lnTo>
                <a:lnTo>
                  <a:pt x="62440" y="49520"/>
                </a:lnTo>
                <a:lnTo>
                  <a:pt x="62430" y="49520"/>
                </a:lnTo>
                <a:lnTo>
                  <a:pt x="62430" y="49510"/>
                </a:lnTo>
                <a:lnTo>
                  <a:pt x="62420" y="49510"/>
                </a:lnTo>
                <a:lnTo>
                  <a:pt x="62380" y="49500"/>
                </a:lnTo>
                <a:lnTo>
                  <a:pt x="62380" y="49490"/>
                </a:lnTo>
                <a:lnTo>
                  <a:pt x="62370" y="49490"/>
                </a:lnTo>
                <a:lnTo>
                  <a:pt x="62370" y="49480"/>
                </a:lnTo>
                <a:lnTo>
                  <a:pt x="62350" y="49460"/>
                </a:lnTo>
                <a:lnTo>
                  <a:pt x="62340" y="49450"/>
                </a:lnTo>
                <a:lnTo>
                  <a:pt x="62340" y="49440"/>
                </a:lnTo>
                <a:lnTo>
                  <a:pt x="62330" y="49440"/>
                </a:lnTo>
                <a:lnTo>
                  <a:pt x="62320" y="49440"/>
                </a:lnTo>
                <a:lnTo>
                  <a:pt x="62310" y="49440"/>
                </a:lnTo>
                <a:lnTo>
                  <a:pt x="62300" y="49440"/>
                </a:lnTo>
                <a:lnTo>
                  <a:pt x="62290" y="49430"/>
                </a:lnTo>
                <a:lnTo>
                  <a:pt x="62280" y="49430"/>
                </a:lnTo>
                <a:lnTo>
                  <a:pt x="62280" y="49420"/>
                </a:lnTo>
                <a:lnTo>
                  <a:pt x="62270" y="49420"/>
                </a:lnTo>
                <a:lnTo>
                  <a:pt x="62240" y="49410"/>
                </a:lnTo>
                <a:lnTo>
                  <a:pt x="62240" y="49400"/>
                </a:lnTo>
                <a:lnTo>
                  <a:pt x="62230" y="49390"/>
                </a:lnTo>
                <a:lnTo>
                  <a:pt x="62220" y="49370"/>
                </a:lnTo>
                <a:lnTo>
                  <a:pt x="62220" y="49360"/>
                </a:lnTo>
                <a:lnTo>
                  <a:pt x="62240" y="49360"/>
                </a:lnTo>
                <a:lnTo>
                  <a:pt x="62250" y="49360"/>
                </a:lnTo>
                <a:lnTo>
                  <a:pt x="62250" y="49350"/>
                </a:lnTo>
                <a:lnTo>
                  <a:pt x="62250" y="49340"/>
                </a:lnTo>
                <a:lnTo>
                  <a:pt x="62250" y="49330"/>
                </a:lnTo>
                <a:lnTo>
                  <a:pt x="62250" y="49320"/>
                </a:lnTo>
                <a:lnTo>
                  <a:pt x="62260" y="49310"/>
                </a:lnTo>
                <a:lnTo>
                  <a:pt x="62260" y="49300"/>
                </a:lnTo>
                <a:lnTo>
                  <a:pt x="62280" y="49280"/>
                </a:lnTo>
                <a:lnTo>
                  <a:pt x="62280" y="49270"/>
                </a:lnTo>
                <a:lnTo>
                  <a:pt x="62280" y="49260"/>
                </a:lnTo>
                <a:lnTo>
                  <a:pt x="62280" y="49220"/>
                </a:lnTo>
                <a:lnTo>
                  <a:pt x="62280" y="49190"/>
                </a:lnTo>
                <a:lnTo>
                  <a:pt x="62280" y="49180"/>
                </a:lnTo>
                <a:lnTo>
                  <a:pt x="62290" y="49140"/>
                </a:lnTo>
                <a:lnTo>
                  <a:pt x="62290" y="49130"/>
                </a:lnTo>
                <a:lnTo>
                  <a:pt x="62290" y="49120"/>
                </a:lnTo>
                <a:lnTo>
                  <a:pt x="62290" y="49110"/>
                </a:lnTo>
                <a:lnTo>
                  <a:pt x="62290" y="49100"/>
                </a:lnTo>
                <a:lnTo>
                  <a:pt x="62280" y="49100"/>
                </a:lnTo>
                <a:lnTo>
                  <a:pt x="62280" y="49090"/>
                </a:lnTo>
                <a:lnTo>
                  <a:pt x="62240" y="49060"/>
                </a:lnTo>
                <a:lnTo>
                  <a:pt x="62230" y="49040"/>
                </a:lnTo>
                <a:lnTo>
                  <a:pt x="62230" y="49030"/>
                </a:lnTo>
                <a:lnTo>
                  <a:pt x="62220" y="49020"/>
                </a:lnTo>
                <a:lnTo>
                  <a:pt x="62220" y="48990"/>
                </a:lnTo>
                <a:lnTo>
                  <a:pt x="62230" y="48970"/>
                </a:lnTo>
                <a:lnTo>
                  <a:pt x="62250" y="48970"/>
                </a:lnTo>
                <a:lnTo>
                  <a:pt x="62260" y="48960"/>
                </a:lnTo>
                <a:lnTo>
                  <a:pt x="62260" y="48950"/>
                </a:lnTo>
                <a:lnTo>
                  <a:pt x="62260" y="48890"/>
                </a:lnTo>
                <a:lnTo>
                  <a:pt x="62260" y="48880"/>
                </a:lnTo>
                <a:lnTo>
                  <a:pt x="62260" y="48870"/>
                </a:lnTo>
                <a:lnTo>
                  <a:pt x="62230" y="48870"/>
                </a:lnTo>
                <a:lnTo>
                  <a:pt x="62210" y="48870"/>
                </a:lnTo>
                <a:lnTo>
                  <a:pt x="62200" y="48860"/>
                </a:lnTo>
                <a:lnTo>
                  <a:pt x="62190" y="48860"/>
                </a:lnTo>
                <a:lnTo>
                  <a:pt x="62170" y="48820"/>
                </a:lnTo>
                <a:lnTo>
                  <a:pt x="62170" y="48740"/>
                </a:lnTo>
                <a:lnTo>
                  <a:pt x="62160" y="48720"/>
                </a:lnTo>
                <a:lnTo>
                  <a:pt x="62160" y="48670"/>
                </a:lnTo>
                <a:lnTo>
                  <a:pt x="62160" y="48660"/>
                </a:lnTo>
                <a:lnTo>
                  <a:pt x="62170" y="48630"/>
                </a:lnTo>
                <a:lnTo>
                  <a:pt x="62180" y="48620"/>
                </a:lnTo>
                <a:lnTo>
                  <a:pt x="62190" y="48610"/>
                </a:lnTo>
                <a:lnTo>
                  <a:pt x="62200" y="48600"/>
                </a:lnTo>
                <a:lnTo>
                  <a:pt x="62230" y="48590"/>
                </a:lnTo>
                <a:lnTo>
                  <a:pt x="62230" y="48580"/>
                </a:lnTo>
                <a:lnTo>
                  <a:pt x="62230" y="48570"/>
                </a:lnTo>
                <a:lnTo>
                  <a:pt x="62230" y="48560"/>
                </a:lnTo>
                <a:lnTo>
                  <a:pt x="62230" y="48550"/>
                </a:lnTo>
                <a:lnTo>
                  <a:pt x="62240" y="48550"/>
                </a:lnTo>
                <a:lnTo>
                  <a:pt x="62250" y="48550"/>
                </a:lnTo>
                <a:lnTo>
                  <a:pt x="62260" y="48550"/>
                </a:lnTo>
                <a:lnTo>
                  <a:pt x="62260" y="48540"/>
                </a:lnTo>
                <a:lnTo>
                  <a:pt x="62260" y="48530"/>
                </a:lnTo>
                <a:lnTo>
                  <a:pt x="62250" y="48520"/>
                </a:lnTo>
                <a:lnTo>
                  <a:pt x="62220" y="48500"/>
                </a:lnTo>
                <a:lnTo>
                  <a:pt x="62210" y="48500"/>
                </a:lnTo>
                <a:lnTo>
                  <a:pt x="62210" y="48490"/>
                </a:lnTo>
                <a:lnTo>
                  <a:pt x="62200" y="48490"/>
                </a:lnTo>
                <a:lnTo>
                  <a:pt x="62200" y="48480"/>
                </a:lnTo>
                <a:lnTo>
                  <a:pt x="62200" y="48470"/>
                </a:lnTo>
                <a:lnTo>
                  <a:pt x="62200" y="48460"/>
                </a:lnTo>
                <a:lnTo>
                  <a:pt x="62200" y="48450"/>
                </a:lnTo>
                <a:lnTo>
                  <a:pt x="62200" y="48440"/>
                </a:lnTo>
                <a:lnTo>
                  <a:pt x="62210" y="48430"/>
                </a:lnTo>
                <a:lnTo>
                  <a:pt x="62210" y="48420"/>
                </a:lnTo>
                <a:lnTo>
                  <a:pt x="62210" y="48400"/>
                </a:lnTo>
                <a:lnTo>
                  <a:pt x="62200" y="48390"/>
                </a:lnTo>
                <a:lnTo>
                  <a:pt x="62190" y="48380"/>
                </a:lnTo>
                <a:lnTo>
                  <a:pt x="62140" y="48370"/>
                </a:lnTo>
                <a:lnTo>
                  <a:pt x="62100" y="48340"/>
                </a:lnTo>
                <a:lnTo>
                  <a:pt x="62070" y="48310"/>
                </a:lnTo>
                <a:lnTo>
                  <a:pt x="62060" y="48300"/>
                </a:lnTo>
                <a:lnTo>
                  <a:pt x="61980" y="48270"/>
                </a:lnTo>
                <a:lnTo>
                  <a:pt x="61980" y="48260"/>
                </a:lnTo>
                <a:lnTo>
                  <a:pt x="61970" y="48250"/>
                </a:lnTo>
                <a:lnTo>
                  <a:pt x="61960" y="48240"/>
                </a:lnTo>
                <a:lnTo>
                  <a:pt x="61950" y="48190"/>
                </a:lnTo>
                <a:lnTo>
                  <a:pt x="61950" y="48170"/>
                </a:lnTo>
                <a:lnTo>
                  <a:pt x="61940" y="48160"/>
                </a:lnTo>
                <a:lnTo>
                  <a:pt x="61920" y="48150"/>
                </a:lnTo>
                <a:lnTo>
                  <a:pt x="61910" y="48150"/>
                </a:lnTo>
                <a:lnTo>
                  <a:pt x="61900" y="48150"/>
                </a:lnTo>
                <a:lnTo>
                  <a:pt x="61870" y="48150"/>
                </a:lnTo>
                <a:lnTo>
                  <a:pt x="61860" y="48150"/>
                </a:lnTo>
                <a:lnTo>
                  <a:pt x="61830" y="48140"/>
                </a:lnTo>
                <a:lnTo>
                  <a:pt x="61820" y="48150"/>
                </a:lnTo>
                <a:lnTo>
                  <a:pt x="61800" y="48170"/>
                </a:lnTo>
                <a:lnTo>
                  <a:pt x="61790" y="48170"/>
                </a:lnTo>
                <a:lnTo>
                  <a:pt x="61780" y="48170"/>
                </a:lnTo>
                <a:lnTo>
                  <a:pt x="61770" y="48170"/>
                </a:lnTo>
                <a:lnTo>
                  <a:pt x="61770" y="48180"/>
                </a:lnTo>
                <a:lnTo>
                  <a:pt x="61760" y="48190"/>
                </a:lnTo>
                <a:lnTo>
                  <a:pt x="61740" y="48210"/>
                </a:lnTo>
                <a:lnTo>
                  <a:pt x="61730" y="48220"/>
                </a:lnTo>
                <a:lnTo>
                  <a:pt x="61720" y="48230"/>
                </a:lnTo>
                <a:lnTo>
                  <a:pt x="61720" y="48240"/>
                </a:lnTo>
                <a:lnTo>
                  <a:pt x="61710" y="48250"/>
                </a:lnTo>
                <a:lnTo>
                  <a:pt x="61710" y="48270"/>
                </a:lnTo>
                <a:lnTo>
                  <a:pt x="61710" y="48280"/>
                </a:lnTo>
                <a:lnTo>
                  <a:pt x="61700" y="48320"/>
                </a:lnTo>
                <a:lnTo>
                  <a:pt x="61690" y="48330"/>
                </a:lnTo>
                <a:lnTo>
                  <a:pt x="61690" y="48340"/>
                </a:lnTo>
                <a:lnTo>
                  <a:pt x="61680" y="48340"/>
                </a:lnTo>
                <a:lnTo>
                  <a:pt x="61670" y="48350"/>
                </a:lnTo>
                <a:lnTo>
                  <a:pt x="61660" y="48350"/>
                </a:lnTo>
                <a:lnTo>
                  <a:pt x="61640" y="48350"/>
                </a:lnTo>
                <a:lnTo>
                  <a:pt x="61630" y="48350"/>
                </a:lnTo>
                <a:lnTo>
                  <a:pt x="61620" y="48340"/>
                </a:lnTo>
                <a:lnTo>
                  <a:pt x="61610" y="48330"/>
                </a:lnTo>
                <a:lnTo>
                  <a:pt x="61610" y="48320"/>
                </a:lnTo>
                <a:lnTo>
                  <a:pt x="61610" y="48300"/>
                </a:lnTo>
                <a:lnTo>
                  <a:pt x="61600" y="48300"/>
                </a:lnTo>
                <a:lnTo>
                  <a:pt x="61600" y="48280"/>
                </a:lnTo>
                <a:lnTo>
                  <a:pt x="61600" y="48260"/>
                </a:lnTo>
                <a:lnTo>
                  <a:pt x="61590" y="48250"/>
                </a:lnTo>
                <a:lnTo>
                  <a:pt x="61580" y="48240"/>
                </a:lnTo>
                <a:lnTo>
                  <a:pt x="61580" y="48230"/>
                </a:lnTo>
                <a:lnTo>
                  <a:pt x="61570" y="48230"/>
                </a:lnTo>
                <a:lnTo>
                  <a:pt x="61550" y="48240"/>
                </a:lnTo>
                <a:lnTo>
                  <a:pt x="61510" y="48280"/>
                </a:lnTo>
                <a:lnTo>
                  <a:pt x="61480" y="48310"/>
                </a:lnTo>
                <a:lnTo>
                  <a:pt x="61450" y="48310"/>
                </a:lnTo>
                <a:lnTo>
                  <a:pt x="61440" y="48310"/>
                </a:lnTo>
                <a:lnTo>
                  <a:pt x="61410" y="48290"/>
                </a:lnTo>
                <a:lnTo>
                  <a:pt x="61390" y="48280"/>
                </a:lnTo>
                <a:lnTo>
                  <a:pt x="61320" y="48280"/>
                </a:lnTo>
                <a:lnTo>
                  <a:pt x="61310" y="48280"/>
                </a:lnTo>
                <a:lnTo>
                  <a:pt x="61280" y="48250"/>
                </a:lnTo>
                <a:lnTo>
                  <a:pt x="61250" y="48240"/>
                </a:lnTo>
                <a:lnTo>
                  <a:pt x="61240" y="48230"/>
                </a:lnTo>
                <a:lnTo>
                  <a:pt x="61230" y="48210"/>
                </a:lnTo>
                <a:lnTo>
                  <a:pt x="61230" y="48200"/>
                </a:lnTo>
                <a:lnTo>
                  <a:pt x="61220" y="48200"/>
                </a:lnTo>
                <a:lnTo>
                  <a:pt x="61200" y="48180"/>
                </a:lnTo>
                <a:lnTo>
                  <a:pt x="61190" y="48170"/>
                </a:lnTo>
                <a:lnTo>
                  <a:pt x="61160" y="48170"/>
                </a:lnTo>
                <a:lnTo>
                  <a:pt x="61160" y="48160"/>
                </a:lnTo>
                <a:lnTo>
                  <a:pt x="61180" y="48140"/>
                </a:lnTo>
                <a:lnTo>
                  <a:pt x="61220" y="48100"/>
                </a:lnTo>
                <a:lnTo>
                  <a:pt x="61220" y="48090"/>
                </a:lnTo>
                <a:lnTo>
                  <a:pt x="61230" y="48090"/>
                </a:lnTo>
                <a:lnTo>
                  <a:pt x="61230" y="48080"/>
                </a:lnTo>
                <a:lnTo>
                  <a:pt x="61230" y="48070"/>
                </a:lnTo>
                <a:lnTo>
                  <a:pt x="61220" y="48060"/>
                </a:lnTo>
                <a:lnTo>
                  <a:pt x="61220" y="48050"/>
                </a:lnTo>
                <a:lnTo>
                  <a:pt x="61220" y="48040"/>
                </a:lnTo>
                <a:lnTo>
                  <a:pt x="61230" y="48040"/>
                </a:lnTo>
                <a:lnTo>
                  <a:pt x="61230" y="48010"/>
                </a:lnTo>
                <a:lnTo>
                  <a:pt x="61240" y="48000"/>
                </a:lnTo>
                <a:lnTo>
                  <a:pt x="61240" y="47990"/>
                </a:lnTo>
                <a:lnTo>
                  <a:pt x="61240" y="47980"/>
                </a:lnTo>
                <a:lnTo>
                  <a:pt x="61240" y="47970"/>
                </a:lnTo>
                <a:lnTo>
                  <a:pt x="61240" y="47950"/>
                </a:lnTo>
                <a:lnTo>
                  <a:pt x="61240" y="47940"/>
                </a:lnTo>
                <a:lnTo>
                  <a:pt x="61240" y="47920"/>
                </a:lnTo>
                <a:lnTo>
                  <a:pt x="61240" y="47910"/>
                </a:lnTo>
                <a:lnTo>
                  <a:pt x="61250" y="47900"/>
                </a:lnTo>
                <a:lnTo>
                  <a:pt x="61250" y="47890"/>
                </a:lnTo>
                <a:lnTo>
                  <a:pt x="61240" y="47880"/>
                </a:lnTo>
                <a:lnTo>
                  <a:pt x="61240" y="47870"/>
                </a:lnTo>
                <a:lnTo>
                  <a:pt x="61240" y="47860"/>
                </a:lnTo>
                <a:lnTo>
                  <a:pt x="61230" y="47850"/>
                </a:lnTo>
                <a:lnTo>
                  <a:pt x="61210" y="47840"/>
                </a:lnTo>
                <a:lnTo>
                  <a:pt x="61200" y="47840"/>
                </a:lnTo>
                <a:lnTo>
                  <a:pt x="61190" y="47830"/>
                </a:lnTo>
                <a:lnTo>
                  <a:pt x="61140" y="47770"/>
                </a:lnTo>
                <a:lnTo>
                  <a:pt x="61140" y="47760"/>
                </a:lnTo>
                <a:lnTo>
                  <a:pt x="61150" y="47750"/>
                </a:lnTo>
                <a:lnTo>
                  <a:pt x="61150" y="47730"/>
                </a:lnTo>
                <a:lnTo>
                  <a:pt x="61160" y="47720"/>
                </a:lnTo>
                <a:lnTo>
                  <a:pt x="61160" y="47710"/>
                </a:lnTo>
                <a:lnTo>
                  <a:pt x="61170" y="47710"/>
                </a:lnTo>
                <a:lnTo>
                  <a:pt x="61170" y="47700"/>
                </a:lnTo>
                <a:lnTo>
                  <a:pt x="61180" y="47700"/>
                </a:lnTo>
                <a:lnTo>
                  <a:pt x="61190" y="47700"/>
                </a:lnTo>
                <a:lnTo>
                  <a:pt x="61200" y="47700"/>
                </a:lnTo>
                <a:lnTo>
                  <a:pt x="61230" y="47720"/>
                </a:lnTo>
                <a:lnTo>
                  <a:pt x="61240" y="47720"/>
                </a:lnTo>
                <a:lnTo>
                  <a:pt x="61240" y="47710"/>
                </a:lnTo>
                <a:lnTo>
                  <a:pt x="61250" y="47710"/>
                </a:lnTo>
                <a:lnTo>
                  <a:pt x="61290" y="47670"/>
                </a:lnTo>
                <a:lnTo>
                  <a:pt x="61290" y="47660"/>
                </a:lnTo>
                <a:lnTo>
                  <a:pt x="61290" y="47650"/>
                </a:lnTo>
                <a:lnTo>
                  <a:pt x="61290" y="47640"/>
                </a:lnTo>
                <a:lnTo>
                  <a:pt x="61290" y="47630"/>
                </a:lnTo>
                <a:lnTo>
                  <a:pt x="61280" y="47630"/>
                </a:lnTo>
                <a:lnTo>
                  <a:pt x="61270" y="47630"/>
                </a:lnTo>
                <a:lnTo>
                  <a:pt x="61240" y="47630"/>
                </a:lnTo>
                <a:lnTo>
                  <a:pt x="61210" y="47610"/>
                </a:lnTo>
                <a:lnTo>
                  <a:pt x="61200" y="47610"/>
                </a:lnTo>
                <a:lnTo>
                  <a:pt x="61180" y="47620"/>
                </a:lnTo>
                <a:lnTo>
                  <a:pt x="61160" y="47620"/>
                </a:lnTo>
                <a:lnTo>
                  <a:pt x="61150" y="47620"/>
                </a:lnTo>
                <a:lnTo>
                  <a:pt x="61140" y="47620"/>
                </a:lnTo>
                <a:lnTo>
                  <a:pt x="61140" y="47610"/>
                </a:lnTo>
                <a:lnTo>
                  <a:pt x="61130" y="47600"/>
                </a:lnTo>
                <a:lnTo>
                  <a:pt x="61130" y="47590"/>
                </a:lnTo>
                <a:lnTo>
                  <a:pt x="61130" y="47580"/>
                </a:lnTo>
                <a:lnTo>
                  <a:pt x="61130" y="47570"/>
                </a:lnTo>
                <a:lnTo>
                  <a:pt x="61130" y="47560"/>
                </a:lnTo>
                <a:lnTo>
                  <a:pt x="61130" y="47550"/>
                </a:lnTo>
                <a:lnTo>
                  <a:pt x="61120" y="47540"/>
                </a:lnTo>
                <a:lnTo>
                  <a:pt x="61110" y="47530"/>
                </a:lnTo>
                <a:lnTo>
                  <a:pt x="61100" y="47510"/>
                </a:lnTo>
                <a:lnTo>
                  <a:pt x="61100" y="47500"/>
                </a:lnTo>
                <a:lnTo>
                  <a:pt x="61100" y="47490"/>
                </a:lnTo>
                <a:lnTo>
                  <a:pt x="61090" y="47480"/>
                </a:lnTo>
                <a:lnTo>
                  <a:pt x="61090" y="47470"/>
                </a:lnTo>
                <a:lnTo>
                  <a:pt x="61090" y="47460"/>
                </a:lnTo>
                <a:lnTo>
                  <a:pt x="61070" y="47450"/>
                </a:lnTo>
                <a:lnTo>
                  <a:pt x="61040" y="47410"/>
                </a:lnTo>
                <a:lnTo>
                  <a:pt x="61020" y="47400"/>
                </a:lnTo>
                <a:lnTo>
                  <a:pt x="61020" y="47390"/>
                </a:lnTo>
                <a:lnTo>
                  <a:pt x="61000" y="47360"/>
                </a:lnTo>
                <a:lnTo>
                  <a:pt x="61000" y="47350"/>
                </a:lnTo>
                <a:lnTo>
                  <a:pt x="60990" y="47350"/>
                </a:lnTo>
                <a:lnTo>
                  <a:pt x="60940" y="47330"/>
                </a:lnTo>
                <a:lnTo>
                  <a:pt x="60930" y="47330"/>
                </a:lnTo>
                <a:lnTo>
                  <a:pt x="60930" y="47320"/>
                </a:lnTo>
                <a:lnTo>
                  <a:pt x="60880" y="47240"/>
                </a:lnTo>
                <a:lnTo>
                  <a:pt x="60870" y="47220"/>
                </a:lnTo>
                <a:lnTo>
                  <a:pt x="60850" y="47210"/>
                </a:lnTo>
                <a:lnTo>
                  <a:pt x="60840" y="47200"/>
                </a:lnTo>
                <a:lnTo>
                  <a:pt x="60690" y="47160"/>
                </a:lnTo>
                <a:lnTo>
                  <a:pt x="60680" y="47170"/>
                </a:lnTo>
                <a:lnTo>
                  <a:pt x="60650" y="47180"/>
                </a:lnTo>
                <a:lnTo>
                  <a:pt x="60640" y="47180"/>
                </a:lnTo>
                <a:lnTo>
                  <a:pt x="60630" y="47180"/>
                </a:lnTo>
                <a:lnTo>
                  <a:pt x="60620" y="47180"/>
                </a:lnTo>
                <a:lnTo>
                  <a:pt x="60590" y="47150"/>
                </a:lnTo>
                <a:lnTo>
                  <a:pt x="60520" y="47140"/>
                </a:lnTo>
                <a:lnTo>
                  <a:pt x="60510" y="47140"/>
                </a:lnTo>
                <a:lnTo>
                  <a:pt x="60510" y="47130"/>
                </a:lnTo>
                <a:lnTo>
                  <a:pt x="60500" y="47120"/>
                </a:lnTo>
                <a:lnTo>
                  <a:pt x="60500" y="47110"/>
                </a:lnTo>
                <a:lnTo>
                  <a:pt x="60500" y="47100"/>
                </a:lnTo>
                <a:lnTo>
                  <a:pt x="60480" y="47080"/>
                </a:lnTo>
                <a:lnTo>
                  <a:pt x="60470" y="47080"/>
                </a:lnTo>
                <a:lnTo>
                  <a:pt x="60380" y="47070"/>
                </a:lnTo>
                <a:lnTo>
                  <a:pt x="60360" y="47060"/>
                </a:lnTo>
                <a:lnTo>
                  <a:pt x="60310" y="47000"/>
                </a:lnTo>
                <a:lnTo>
                  <a:pt x="60300" y="47000"/>
                </a:lnTo>
                <a:lnTo>
                  <a:pt x="60290" y="46990"/>
                </a:lnTo>
                <a:lnTo>
                  <a:pt x="60280" y="46990"/>
                </a:lnTo>
                <a:lnTo>
                  <a:pt x="60090" y="47040"/>
                </a:lnTo>
                <a:lnTo>
                  <a:pt x="60000" y="47090"/>
                </a:lnTo>
                <a:lnTo>
                  <a:pt x="59920" y="47160"/>
                </a:lnTo>
                <a:lnTo>
                  <a:pt x="59910" y="47170"/>
                </a:lnTo>
                <a:lnTo>
                  <a:pt x="59900" y="47180"/>
                </a:lnTo>
                <a:lnTo>
                  <a:pt x="59900" y="47190"/>
                </a:lnTo>
                <a:lnTo>
                  <a:pt x="59890" y="47210"/>
                </a:lnTo>
                <a:lnTo>
                  <a:pt x="59880" y="47240"/>
                </a:lnTo>
                <a:lnTo>
                  <a:pt x="59880" y="47270"/>
                </a:lnTo>
                <a:lnTo>
                  <a:pt x="59870" y="47290"/>
                </a:lnTo>
                <a:lnTo>
                  <a:pt x="59870" y="47300"/>
                </a:lnTo>
                <a:lnTo>
                  <a:pt x="59860" y="47310"/>
                </a:lnTo>
                <a:lnTo>
                  <a:pt x="59850" y="47320"/>
                </a:lnTo>
                <a:lnTo>
                  <a:pt x="59790" y="47370"/>
                </a:lnTo>
                <a:lnTo>
                  <a:pt x="59740" y="47420"/>
                </a:lnTo>
                <a:lnTo>
                  <a:pt x="59730" y="47430"/>
                </a:lnTo>
                <a:lnTo>
                  <a:pt x="59720" y="47430"/>
                </a:lnTo>
                <a:lnTo>
                  <a:pt x="59710" y="47420"/>
                </a:lnTo>
                <a:lnTo>
                  <a:pt x="59700" y="47390"/>
                </a:lnTo>
                <a:lnTo>
                  <a:pt x="59690" y="47390"/>
                </a:lnTo>
                <a:lnTo>
                  <a:pt x="59690" y="47380"/>
                </a:lnTo>
                <a:lnTo>
                  <a:pt x="59680" y="47380"/>
                </a:lnTo>
                <a:lnTo>
                  <a:pt x="59670" y="47380"/>
                </a:lnTo>
                <a:lnTo>
                  <a:pt x="59660" y="47380"/>
                </a:lnTo>
                <a:lnTo>
                  <a:pt x="59650" y="47390"/>
                </a:lnTo>
                <a:lnTo>
                  <a:pt x="59620" y="47450"/>
                </a:lnTo>
                <a:lnTo>
                  <a:pt x="59610" y="47480"/>
                </a:lnTo>
                <a:lnTo>
                  <a:pt x="59600" y="47490"/>
                </a:lnTo>
                <a:lnTo>
                  <a:pt x="59590" y="47500"/>
                </a:lnTo>
                <a:lnTo>
                  <a:pt x="59570" y="47510"/>
                </a:lnTo>
                <a:lnTo>
                  <a:pt x="59560" y="47520"/>
                </a:lnTo>
                <a:lnTo>
                  <a:pt x="59560" y="47530"/>
                </a:lnTo>
                <a:lnTo>
                  <a:pt x="59550" y="47590"/>
                </a:lnTo>
                <a:lnTo>
                  <a:pt x="59550" y="47600"/>
                </a:lnTo>
                <a:lnTo>
                  <a:pt x="59550" y="47610"/>
                </a:lnTo>
                <a:lnTo>
                  <a:pt x="59570" y="47630"/>
                </a:lnTo>
                <a:lnTo>
                  <a:pt x="59580" y="47630"/>
                </a:lnTo>
                <a:lnTo>
                  <a:pt x="59580" y="47640"/>
                </a:lnTo>
                <a:lnTo>
                  <a:pt x="59580" y="47650"/>
                </a:lnTo>
                <a:lnTo>
                  <a:pt x="59580" y="47660"/>
                </a:lnTo>
                <a:lnTo>
                  <a:pt x="59570" y="47660"/>
                </a:lnTo>
                <a:lnTo>
                  <a:pt x="59560" y="47680"/>
                </a:lnTo>
                <a:lnTo>
                  <a:pt x="59410" y="47810"/>
                </a:lnTo>
                <a:lnTo>
                  <a:pt x="59410" y="47820"/>
                </a:lnTo>
                <a:lnTo>
                  <a:pt x="59400" y="47840"/>
                </a:lnTo>
                <a:lnTo>
                  <a:pt x="59400" y="47850"/>
                </a:lnTo>
                <a:lnTo>
                  <a:pt x="59390" y="47860"/>
                </a:lnTo>
                <a:lnTo>
                  <a:pt x="59390" y="47870"/>
                </a:lnTo>
                <a:lnTo>
                  <a:pt x="59380" y="47870"/>
                </a:lnTo>
                <a:lnTo>
                  <a:pt x="59370" y="47880"/>
                </a:lnTo>
                <a:lnTo>
                  <a:pt x="59370" y="47890"/>
                </a:lnTo>
                <a:lnTo>
                  <a:pt x="59370" y="47900"/>
                </a:lnTo>
                <a:lnTo>
                  <a:pt x="59370" y="47910"/>
                </a:lnTo>
                <a:lnTo>
                  <a:pt x="59360" y="47920"/>
                </a:lnTo>
                <a:lnTo>
                  <a:pt x="59350" y="47940"/>
                </a:lnTo>
                <a:lnTo>
                  <a:pt x="59330" y="47960"/>
                </a:lnTo>
                <a:lnTo>
                  <a:pt x="59330" y="47970"/>
                </a:lnTo>
                <a:lnTo>
                  <a:pt x="59320" y="47970"/>
                </a:lnTo>
                <a:lnTo>
                  <a:pt x="59250" y="47980"/>
                </a:lnTo>
                <a:lnTo>
                  <a:pt x="59250" y="47990"/>
                </a:lnTo>
                <a:lnTo>
                  <a:pt x="59250" y="48040"/>
                </a:lnTo>
                <a:lnTo>
                  <a:pt x="59250" y="48050"/>
                </a:lnTo>
                <a:lnTo>
                  <a:pt x="59240" y="48050"/>
                </a:lnTo>
                <a:lnTo>
                  <a:pt x="59240" y="48060"/>
                </a:lnTo>
                <a:lnTo>
                  <a:pt x="59180" y="48050"/>
                </a:lnTo>
                <a:lnTo>
                  <a:pt x="59170" y="48050"/>
                </a:lnTo>
                <a:lnTo>
                  <a:pt x="59150" y="48050"/>
                </a:lnTo>
                <a:lnTo>
                  <a:pt x="59140" y="48060"/>
                </a:lnTo>
                <a:lnTo>
                  <a:pt x="59140" y="48050"/>
                </a:lnTo>
                <a:lnTo>
                  <a:pt x="59130" y="48050"/>
                </a:lnTo>
                <a:lnTo>
                  <a:pt x="59130" y="48060"/>
                </a:lnTo>
                <a:lnTo>
                  <a:pt x="59120" y="48060"/>
                </a:lnTo>
                <a:lnTo>
                  <a:pt x="59120" y="48070"/>
                </a:lnTo>
                <a:lnTo>
                  <a:pt x="59120" y="48080"/>
                </a:lnTo>
                <a:lnTo>
                  <a:pt x="59120" y="48090"/>
                </a:lnTo>
                <a:lnTo>
                  <a:pt x="59110" y="48100"/>
                </a:lnTo>
                <a:lnTo>
                  <a:pt x="59100" y="48110"/>
                </a:lnTo>
                <a:lnTo>
                  <a:pt x="59080" y="48150"/>
                </a:lnTo>
                <a:lnTo>
                  <a:pt x="58990" y="48180"/>
                </a:lnTo>
                <a:lnTo>
                  <a:pt x="58960" y="48200"/>
                </a:lnTo>
                <a:lnTo>
                  <a:pt x="58960" y="48210"/>
                </a:lnTo>
                <a:lnTo>
                  <a:pt x="58960" y="48220"/>
                </a:lnTo>
                <a:lnTo>
                  <a:pt x="58970" y="48220"/>
                </a:lnTo>
                <a:lnTo>
                  <a:pt x="58970" y="48230"/>
                </a:lnTo>
                <a:lnTo>
                  <a:pt x="58970" y="48240"/>
                </a:lnTo>
                <a:lnTo>
                  <a:pt x="58960" y="48250"/>
                </a:lnTo>
                <a:lnTo>
                  <a:pt x="58960" y="48260"/>
                </a:lnTo>
                <a:lnTo>
                  <a:pt x="58970" y="48280"/>
                </a:lnTo>
                <a:lnTo>
                  <a:pt x="58960" y="48300"/>
                </a:lnTo>
                <a:lnTo>
                  <a:pt x="58920" y="48350"/>
                </a:lnTo>
                <a:lnTo>
                  <a:pt x="58920" y="48360"/>
                </a:lnTo>
                <a:lnTo>
                  <a:pt x="58910" y="48360"/>
                </a:lnTo>
                <a:lnTo>
                  <a:pt x="58900" y="48360"/>
                </a:lnTo>
                <a:lnTo>
                  <a:pt x="58880" y="48370"/>
                </a:lnTo>
                <a:lnTo>
                  <a:pt x="58870" y="48390"/>
                </a:lnTo>
                <a:lnTo>
                  <a:pt x="58870" y="48400"/>
                </a:lnTo>
                <a:lnTo>
                  <a:pt x="58860" y="48410"/>
                </a:lnTo>
                <a:lnTo>
                  <a:pt x="58860" y="48430"/>
                </a:lnTo>
                <a:lnTo>
                  <a:pt x="58860" y="48440"/>
                </a:lnTo>
                <a:lnTo>
                  <a:pt x="58860" y="48450"/>
                </a:lnTo>
                <a:lnTo>
                  <a:pt x="58890" y="48470"/>
                </a:lnTo>
                <a:lnTo>
                  <a:pt x="58890" y="48480"/>
                </a:lnTo>
                <a:lnTo>
                  <a:pt x="58890" y="48490"/>
                </a:lnTo>
                <a:lnTo>
                  <a:pt x="58880" y="48530"/>
                </a:lnTo>
                <a:lnTo>
                  <a:pt x="58880" y="48540"/>
                </a:lnTo>
                <a:lnTo>
                  <a:pt x="58880" y="48550"/>
                </a:lnTo>
                <a:lnTo>
                  <a:pt x="58880" y="48560"/>
                </a:lnTo>
                <a:lnTo>
                  <a:pt x="58880" y="48570"/>
                </a:lnTo>
                <a:lnTo>
                  <a:pt x="58860" y="48590"/>
                </a:lnTo>
                <a:lnTo>
                  <a:pt x="58840" y="48620"/>
                </a:lnTo>
                <a:lnTo>
                  <a:pt x="58820" y="48640"/>
                </a:lnTo>
                <a:lnTo>
                  <a:pt x="58800" y="48660"/>
                </a:lnTo>
                <a:lnTo>
                  <a:pt x="58780" y="48680"/>
                </a:lnTo>
                <a:lnTo>
                  <a:pt x="58760" y="48700"/>
                </a:lnTo>
                <a:lnTo>
                  <a:pt x="58740" y="48710"/>
                </a:lnTo>
                <a:lnTo>
                  <a:pt x="58730" y="48710"/>
                </a:lnTo>
                <a:lnTo>
                  <a:pt x="58690" y="48690"/>
                </a:lnTo>
                <a:lnTo>
                  <a:pt x="58680" y="48690"/>
                </a:lnTo>
                <a:lnTo>
                  <a:pt x="58680" y="48700"/>
                </a:lnTo>
                <a:lnTo>
                  <a:pt x="58650" y="48710"/>
                </a:lnTo>
                <a:lnTo>
                  <a:pt x="58640" y="48720"/>
                </a:lnTo>
                <a:lnTo>
                  <a:pt x="58610" y="48710"/>
                </a:lnTo>
                <a:lnTo>
                  <a:pt x="58600" y="48720"/>
                </a:lnTo>
                <a:lnTo>
                  <a:pt x="58580" y="48720"/>
                </a:lnTo>
                <a:lnTo>
                  <a:pt x="58580" y="48730"/>
                </a:lnTo>
                <a:lnTo>
                  <a:pt x="58570" y="48730"/>
                </a:lnTo>
                <a:lnTo>
                  <a:pt x="58550" y="48710"/>
                </a:lnTo>
                <a:lnTo>
                  <a:pt x="58540" y="48710"/>
                </a:lnTo>
                <a:lnTo>
                  <a:pt x="58530" y="48710"/>
                </a:lnTo>
                <a:lnTo>
                  <a:pt x="58520" y="48740"/>
                </a:lnTo>
                <a:lnTo>
                  <a:pt x="58510" y="48750"/>
                </a:lnTo>
                <a:lnTo>
                  <a:pt x="58460" y="48770"/>
                </a:lnTo>
                <a:lnTo>
                  <a:pt x="58420" y="48790"/>
                </a:lnTo>
                <a:lnTo>
                  <a:pt x="58410" y="48800"/>
                </a:lnTo>
                <a:lnTo>
                  <a:pt x="58410" y="48810"/>
                </a:lnTo>
                <a:lnTo>
                  <a:pt x="58400" y="48820"/>
                </a:lnTo>
                <a:lnTo>
                  <a:pt x="58380" y="48840"/>
                </a:lnTo>
                <a:lnTo>
                  <a:pt x="58380" y="48850"/>
                </a:lnTo>
                <a:lnTo>
                  <a:pt x="58370" y="48850"/>
                </a:lnTo>
                <a:lnTo>
                  <a:pt x="58360" y="48850"/>
                </a:lnTo>
                <a:lnTo>
                  <a:pt x="58350" y="48840"/>
                </a:lnTo>
                <a:lnTo>
                  <a:pt x="58330" y="48820"/>
                </a:lnTo>
                <a:lnTo>
                  <a:pt x="58330" y="48810"/>
                </a:lnTo>
                <a:lnTo>
                  <a:pt x="58320" y="48810"/>
                </a:lnTo>
                <a:lnTo>
                  <a:pt x="58320" y="48820"/>
                </a:lnTo>
                <a:lnTo>
                  <a:pt x="58320" y="48830"/>
                </a:lnTo>
                <a:lnTo>
                  <a:pt x="58310" y="48840"/>
                </a:lnTo>
                <a:lnTo>
                  <a:pt x="58310" y="48850"/>
                </a:lnTo>
                <a:lnTo>
                  <a:pt x="58310" y="48860"/>
                </a:lnTo>
                <a:lnTo>
                  <a:pt x="58320" y="48870"/>
                </a:lnTo>
                <a:lnTo>
                  <a:pt x="58330" y="48910"/>
                </a:lnTo>
                <a:lnTo>
                  <a:pt x="58350" y="48930"/>
                </a:lnTo>
                <a:lnTo>
                  <a:pt x="58350" y="48940"/>
                </a:lnTo>
                <a:lnTo>
                  <a:pt x="58350" y="48950"/>
                </a:lnTo>
                <a:lnTo>
                  <a:pt x="58310" y="49000"/>
                </a:lnTo>
                <a:lnTo>
                  <a:pt x="58290" y="49040"/>
                </a:lnTo>
                <a:lnTo>
                  <a:pt x="58290" y="49050"/>
                </a:lnTo>
                <a:lnTo>
                  <a:pt x="58280" y="49050"/>
                </a:lnTo>
                <a:lnTo>
                  <a:pt x="58270" y="49050"/>
                </a:lnTo>
                <a:lnTo>
                  <a:pt x="58270" y="49040"/>
                </a:lnTo>
                <a:lnTo>
                  <a:pt x="58260" y="49020"/>
                </a:lnTo>
                <a:lnTo>
                  <a:pt x="58260" y="49010"/>
                </a:lnTo>
                <a:lnTo>
                  <a:pt x="58260" y="49000"/>
                </a:lnTo>
                <a:lnTo>
                  <a:pt x="58260" y="48990"/>
                </a:lnTo>
                <a:lnTo>
                  <a:pt x="58250" y="48990"/>
                </a:lnTo>
                <a:lnTo>
                  <a:pt x="58250" y="48980"/>
                </a:lnTo>
                <a:lnTo>
                  <a:pt x="58250" y="48970"/>
                </a:lnTo>
                <a:lnTo>
                  <a:pt x="58250" y="48950"/>
                </a:lnTo>
                <a:lnTo>
                  <a:pt x="58250" y="48920"/>
                </a:lnTo>
                <a:lnTo>
                  <a:pt x="58250" y="48900"/>
                </a:lnTo>
                <a:lnTo>
                  <a:pt x="58250" y="48890"/>
                </a:lnTo>
                <a:lnTo>
                  <a:pt x="58250" y="48880"/>
                </a:lnTo>
                <a:lnTo>
                  <a:pt x="58260" y="48870"/>
                </a:lnTo>
                <a:lnTo>
                  <a:pt x="58260" y="48860"/>
                </a:lnTo>
                <a:lnTo>
                  <a:pt x="58250" y="48830"/>
                </a:lnTo>
                <a:lnTo>
                  <a:pt x="58250" y="48820"/>
                </a:lnTo>
                <a:lnTo>
                  <a:pt x="58250" y="48800"/>
                </a:lnTo>
                <a:lnTo>
                  <a:pt x="58250" y="48790"/>
                </a:lnTo>
                <a:lnTo>
                  <a:pt x="58250" y="48750"/>
                </a:lnTo>
                <a:lnTo>
                  <a:pt x="58250" y="48740"/>
                </a:lnTo>
                <a:lnTo>
                  <a:pt x="58250" y="48730"/>
                </a:lnTo>
                <a:lnTo>
                  <a:pt x="58260" y="48720"/>
                </a:lnTo>
                <a:lnTo>
                  <a:pt x="58260" y="48710"/>
                </a:lnTo>
                <a:lnTo>
                  <a:pt x="58250" y="48700"/>
                </a:lnTo>
                <a:lnTo>
                  <a:pt x="58260" y="48690"/>
                </a:lnTo>
                <a:lnTo>
                  <a:pt x="58280" y="48640"/>
                </a:lnTo>
                <a:lnTo>
                  <a:pt x="58290" y="48620"/>
                </a:lnTo>
                <a:lnTo>
                  <a:pt x="58300" y="48610"/>
                </a:lnTo>
                <a:lnTo>
                  <a:pt x="58310" y="48600"/>
                </a:lnTo>
                <a:lnTo>
                  <a:pt x="58320" y="48600"/>
                </a:lnTo>
                <a:lnTo>
                  <a:pt x="58330" y="48590"/>
                </a:lnTo>
                <a:lnTo>
                  <a:pt x="58330" y="48580"/>
                </a:lnTo>
                <a:lnTo>
                  <a:pt x="58340" y="48570"/>
                </a:lnTo>
                <a:lnTo>
                  <a:pt x="58350" y="48570"/>
                </a:lnTo>
                <a:lnTo>
                  <a:pt x="58360" y="48570"/>
                </a:lnTo>
                <a:lnTo>
                  <a:pt x="58360" y="48560"/>
                </a:lnTo>
                <a:lnTo>
                  <a:pt x="58370" y="48560"/>
                </a:lnTo>
                <a:lnTo>
                  <a:pt x="58370" y="48550"/>
                </a:lnTo>
                <a:lnTo>
                  <a:pt x="58360" y="48540"/>
                </a:lnTo>
                <a:lnTo>
                  <a:pt x="58360" y="48510"/>
                </a:lnTo>
                <a:lnTo>
                  <a:pt x="58350" y="48510"/>
                </a:lnTo>
                <a:lnTo>
                  <a:pt x="58310" y="48510"/>
                </a:lnTo>
                <a:lnTo>
                  <a:pt x="58240" y="48490"/>
                </a:lnTo>
                <a:lnTo>
                  <a:pt x="58180" y="48530"/>
                </a:lnTo>
                <a:lnTo>
                  <a:pt x="58170" y="48530"/>
                </a:lnTo>
                <a:lnTo>
                  <a:pt x="58150" y="48530"/>
                </a:lnTo>
                <a:lnTo>
                  <a:pt x="58150" y="48520"/>
                </a:lnTo>
                <a:lnTo>
                  <a:pt x="58150" y="48500"/>
                </a:lnTo>
                <a:lnTo>
                  <a:pt x="58160" y="48490"/>
                </a:lnTo>
                <a:lnTo>
                  <a:pt x="58160" y="48480"/>
                </a:lnTo>
                <a:lnTo>
                  <a:pt x="58150" y="48470"/>
                </a:lnTo>
                <a:lnTo>
                  <a:pt x="58140" y="48450"/>
                </a:lnTo>
                <a:lnTo>
                  <a:pt x="58140" y="48440"/>
                </a:lnTo>
                <a:lnTo>
                  <a:pt x="58150" y="48430"/>
                </a:lnTo>
                <a:lnTo>
                  <a:pt x="58160" y="48410"/>
                </a:lnTo>
                <a:lnTo>
                  <a:pt x="58170" y="48400"/>
                </a:lnTo>
                <a:lnTo>
                  <a:pt x="58170" y="48390"/>
                </a:lnTo>
                <a:lnTo>
                  <a:pt x="58170" y="48380"/>
                </a:lnTo>
                <a:lnTo>
                  <a:pt x="58170" y="48370"/>
                </a:lnTo>
                <a:lnTo>
                  <a:pt x="58150" y="48340"/>
                </a:lnTo>
                <a:lnTo>
                  <a:pt x="58140" y="48320"/>
                </a:lnTo>
                <a:lnTo>
                  <a:pt x="58130" y="48320"/>
                </a:lnTo>
                <a:lnTo>
                  <a:pt x="58130" y="48310"/>
                </a:lnTo>
                <a:lnTo>
                  <a:pt x="58130" y="48300"/>
                </a:lnTo>
                <a:lnTo>
                  <a:pt x="58140" y="48290"/>
                </a:lnTo>
                <a:lnTo>
                  <a:pt x="58140" y="48280"/>
                </a:lnTo>
                <a:lnTo>
                  <a:pt x="58130" y="48280"/>
                </a:lnTo>
                <a:lnTo>
                  <a:pt x="58110" y="48280"/>
                </a:lnTo>
                <a:lnTo>
                  <a:pt x="58100" y="48280"/>
                </a:lnTo>
                <a:lnTo>
                  <a:pt x="58090" y="48310"/>
                </a:lnTo>
                <a:lnTo>
                  <a:pt x="58040" y="48370"/>
                </a:lnTo>
                <a:lnTo>
                  <a:pt x="58030" y="48390"/>
                </a:lnTo>
                <a:lnTo>
                  <a:pt x="58030" y="48400"/>
                </a:lnTo>
                <a:lnTo>
                  <a:pt x="58020" y="48410"/>
                </a:lnTo>
                <a:lnTo>
                  <a:pt x="57960" y="48470"/>
                </a:lnTo>
                <a:lnTo>
                  <a:pt x="57960" y="48480"/>
                </a:lnTo>
                <a:lnTo>
                  <a:pt x="57950" y="48490"/>
                </a:lnTo>
                <a:lnTo>
                  <a:pt x="57940" y="48540"/>
                </a:lnTo>
                <a:lnTo>
                  <a:pt x="57930" y="48550"/>
                </a:lnTo>
                <a:lnTo>
                  <a:pt x="57930" y="48560"/>
                </a:lnTo>
                <a:lnTo>
                  <a:pt x="57920" y="48560"/>
                </a:lnTo>
                <a:lnTo>
                  <a:pt x="57890" y="48550"/>
                </a:lnTo>
                <a:lnTo>
                  <a:pt x="57820" y="48560"/>
                </a:lnTo>
                <a:lnTo>
                  <a:pt x="57810" y="48560"/>
                </a:lnTo>
                <a:lnTo>
                  <a:pt x="57800" y="48580"/>
                </a:lnTo>
                <a:lnTo>
                  <a:pt x="57770" y="48620"/>
                </a:lnTo>
                <a:lnTo>
                  <a:pt x="57750" y="48640"/>
                </a:lnTo>
                <a:lnTo>
                  <a:pt x="57740" y="48640"/>
                </a:lnTo>
                <a:lnTo>
                  <a:pt x="57730" y="48640"/>
                </a:lnTo>
                <a:lnTo>
                  <a:pt x="57710" y="48630"/>
                </a:lnTo>
                <a:lnTo>
                  <a:pt x="57700" y="48620"/>
                </a:lnTo>
                <a:lnTo>
                  <a:pt x="57690" y="48620"/>
                </a:lnTo>
                <a:lnTo>
                  <a:pt x="57670" y="48600"/>
                </a:lnTo>
                <a:lnTo>
                  <a:pt x="57660" y="48600"/>
                </a:lnTo>
                <a:lnTo>
                  <a:pt x="57660" y="48590"/>
                </a:lnTo>
                <a:lnTo>
                  <a:pt x="57650" y="48580"/>
                </a:lnTo>
                <a:lnTo>
                  <a:pt x="57630" y="48570"/>
                </a:lnTo>
                <a:lnTo>
                  <a:pt x="57600" y="48570"/>
                </a:lnTo>
                <a:lnTo>
                  <a:pt x="57540" y="48580"/>
                </a:lnTo>
                <a:lnTo>
                  <a:pt x="57520" y="48580"/>
                </a:lnTo>
                <a:lnTo>
                  <a:pt x="57520" y="48590"/>
                </a:lnTo>
                <a:lnTo>
                  <a:pt x="57520" y="48600"/>
                </a:lnTo>
                <a:lnTo>
                  <a:pt x="57510" y="48600"/>
                </a:lnTo>
                <a:lnTo>
                  <a:pt x="57500" y="48610"/>
                </a:lnTo>
                <a:lnTo>
                  <a:pt x="57490" y="48620"/>
                </a:lnTo>
                <a:lnTo>
                  <a:pt x="57480" y="48630"/>
                </a:lnTo>
                <a:lnTo>
                  <a:pt x="57480" y="48640"/>
                </a:lnTo>
                <a:lnTo>
                  <a:pt x="57480" y="48650"/>
                </a:lnTo>
                <a:lnTo>
                  <a:pt x="57470" y="48650"/>
                </a:lnTo>
                <a:lnTo>
                  <a:pt x="57460" y="48660"/>
                </a:lnTo>
                <a:lnTo>
                  <a:pt x="57450" y="48660"/>
                </a:lnTo>
                <a:lnTo>
                  <a:pt x="57440" y="48660"/>
                </a:lnTo>
                <a:lnTo>
                  <a:pt x="57420" y="48640"/>
                </a:lnTo>
                <a:lnTo>
                  <a:pt x="57410" y="48640"/>
                </a:lnTo>
                <a:lnTo>
                  <a:pt x="57410" y="48610"/>
                </a:lnTo>
                <a:lnTo>
                  <a:pt x="57400" y="48610"/>
                </a:lnTo>
                <a:lnTo>
                  <a:pt x="57390" y="48600"/>
                </a:lnTo>
                <a:lnTo>
                  <a:pt x="57380" y="48600"/>
                </a:lnTo>
                <a:lnTo>
                  <a:pt x="57370" y="48610"/>
                </a:lnTo>
                <a:lnTo>
                  <a:pt x="57360" y="48630"/>
                </a:lnTo>
                <a:lnTo>
                  <a:pt x="57350" y="48630"/>
                </a:lnTo>
                <a:lnTo>
                  <a:pt x="57340" y="48640"/>
                </a:lnTo>
                <a:lnTo>
                  <a:pt x="57330" y="48640"/>
                </a:lnTo>
                <a:lnTo>
                  <a:pt x="57330" y="48630"/>
                </a:lnTo>
                <a:lnTo>
                  <a:pt x="57320" y="48620"/>
                </a:lnTo>
                <a:lnTo>
                  <a:pt x="57310" y="48610"/>
                </a:lnTo>
                <a:lnTo>
                  <a:pt x="57300" y="48610"/>
                </a:lnTo>
                <a:lnTo>
                  <a:pt x="57290" y="48600"/>
                </a:lnTo>
                <a:lnTo>
                  <a:pt x="57270" y="48600"/>
                </a:lnTo>
                <a:lnTo>
                  <a:pt x="57230" y="48580"/>
                </a:lnTo>
                <a:lnTo>
                  <a:pt x="57160" y="48580"/>
                </a:lnTo>
                <a:lnTo>
                  <a:pt x="57150" y="48580"/>
                </a:lnTo>
                <a:lnTo>
                  <a:pt x="57140" y="48580"/>
                </a:lnTo>
                <a:lnTo>
                  <a:pt x="57120" y="48600"/>
                </a:lnTo>
                <a:lnTo>
                  <a:pt x="57110" y="48610"/>
                </a:lnTo>
                <a:lnTo>
                  <a:pt x="57110" y="48620"/>
                </a:lnTo>
                <a:lnTo>
                  <a:pt x="57110" y="48630"/>
                </a:lnTo>
                <a:lnTo>
                  <a:pt x="57110" y="48640"/>
                </a:lnTo>
                <a:lnTo>
                  <a:pt x="57100" y="48640"/>
                </a:lnTo>
                <a:lnTo>
                  <a:pt x="57080" y="48650"/>
                </a:lnTo>
                <a:lnTo>
                  <a:pt x="57080" y="48660"/>
                </a:lnTo>
                <a:lnTo>
                  <a:pt x="57070" y="48660"/>
                </a:lnTo>
                <a:lnTo>
                  <a:pt x="57070" y="48670"/>
                </a:lnTo>
                <a:lnTo>
                  <a:pt x="57070" y="48680"/>
                </a:lnTo>
                <a:lnTo>
                  <a:pt x="57070" y="48690"/>
                </a:lnTo>
                <a:lnTo>
                  <a:pt x="57070" y="48700"/>
                </a:lnTo>
                <a:lnTo>
                  <a:pt x="57080" y="48720"/>
                </a:lnTo>
                <a:lnTo>
                  <a:pt x="57080" y="48730"/>
                </a:lnTo>
                <a:lnTo>
                  <a:pt x="57080" y="48740"/>
                </a:lnTo>
                <a:lnTo>
                  <a:pt x="57070" y="48740"/>
                </a:lnTo>
                <a:lnTo>
                  <a:pt x="57060" y="48760"/>
                </a:lnTo>
                <a:lnTo>
                  <a:pt x="57050" y="48760"/>
                </a:lnTo>
                <a:lnTo>
                  <a:pt x="57050" y="48770"/>
                </a:lnTo>
                <a:lnTo>
                  <a:pt x="57050" y="48780"/>
                </a:lnTo>
                <a:lnTo>
                  <a:pt x="57050" y="48790"/>
                </a:lnTo>
                <a:lnTo>
                  <a:pt x="57050" y="48800"/>
                </a:lnTo>
                <a:lnTo>
                  <a:pt x="57050" y="48810"/>
                </a:lnTo>
                <a:lnTo>
                  <a:pt x="57050" y="48820"/>
                </a:lnTo>
                <a:lnTo>
                  <a:pt x="57040" y="48820"/>
                </a:lnTo>
                <a:lnTo>
                  <a:pt x="57020" y="48850"/>
                </a:lnTo>
                <a:lnTo>
                  <a:pt x="57010" y="48850"/>
                </a:lnTo>
                <a:lnTo>
                  <a:pt x="56940" y="48850"/>
                </a:lnTo>
                <a:lnTo>
                  <a:pt x="56930" y="48850"/>
                </a:lnTo>
                <a:lnTo>
                  <a:pt x="56920" y="48860"/>
                </a:lnTo>
                <a:lnTo>
                  <a:pt x="56910" y="48870"/>
                </a:lnTo>
                <a:lnTo>
                  <a:pt x="56910" y="48880"/>
                </a:lnTo>
                <a:lnTo>
                  <a:pt x="56900" y="48900"/>
                </a:lnTo>
                <a:lnTo>
                  <a:pt x="56890" y="48910"/>
                </a:lnTo>
                <a:lnTo>
                  <a:pt x="56880" y="48910"/>
                </a:lnTo>
                <a:lnTo>
                  <a:pt x="56840" y="48910"/>
                </a:lnTo>
                <a:lnTo>
                  <a:pt x="56820" y="48920"/>
                </a:lnTo>
                <a:lnTo>
                  <a:pt x="56780" y="48920"/>
                </a:lnTo>
                <a:lnTo>
                  <a:pt x="56730" y="48900"/>
                </a:lnTo>
                <a:lnTo>
                  <a:pt x="56720" y="48890"/>
                </a:lnTo>
                <a:lnTo>
                  <a:pt x="56660" y="48880"/>
                </a:lnTo>
                <a:lnTo>
                  <a:pt x="56630" y="48890"/>
                </a:lnTo>
                <a:lnTo>
                  <a:pt x="56630" y="48900"/>
                </a:lnTo>
                <a:lnTo>
                  <a:pt x="56610" y="48910"/>
                </a:lnTo>
                <a:lnTo>
                  <a:pt x="56600" y="48920"/>
                </a:lnTo>
                <a:lnTo>
                  <a:pt x="56590" y="48910"/>
                </a:lnTo>
                <a:lnTo>
                  <a:pt x="56590" y="48900"/>
                </a:lnTo>
                <a:lnTo>
                  <a:pt x="56580" y="48890"/>
                </a:lnTo>
                <a:lnTo>
                  <a:pt x="56570" y="48870"/>
                </a:lnTo>
                <a:lnTo>
                  <a:pt x="56560" y="48840"/>
                </a:lnTo>
                <a:lnTo>
                  <a:pt x="56560" y="48830"/>
                </a:lnTo>
                <a:lnTo>
                  <a:pt x="56550" y="48820"/>
                </a:lnTo>
                <a:lnTo>
                  <a:pt x="56550" y="48810"/>
                </a:lnTo>
                <a:lnTo>
                  <a:pt x="56540" y="48800"/>
                </a:lnTo>
                <a:lnTo>
                  <a:pt x="56530" y="48800"/>
                </a:lnTo>
                <a:lnTo>
                  <a:pt x="56520" y="48800"/>
                </a:lnTo>
                <a:lnTo>
                  <a:pt x="56520" y="48810"/>
                </a:lnTo>
                <a:lnTo>
                  <a:pt x="56500" y="48820"/>
                </a:lnTo>
                <a:lnTo>
                  <a:pt x="56490" y="48820"/>
                </a:lnTo>
                <a:lnTo>
                  <a:pt x="56480" y="48810"/>
                </a:lnTo>
                <a:lnTo>
                  <a:pt x="56480" y="48800"/>
                </a:lnTo>
                <a:lnTo>
                  <a:pt x="56480" y="48780"/>
                </a:lnTo>
                <a:lnTo>
                  <a:pt x="56480" y="48740"/>
                </a:lnTo>
                <a:lnTo>
                  <a:pt x="56480" y="48720"/>
                </a:lnTo>
                <a:lnTo>
                  <a:pt x="56480" y="48710"/>
                </a:lnTo>
                <a:lnTo>
                  <a:pt x="56470" y="48700"/>
                </a:lnTo>
                <a:lnTo>
                  <a:pt x="56470" y="48690"/>
                </a:lnTo>
                <a:lnTo>
                  <a:pt x="56460" y="48690"/>
                </a:lnTo>
                <a:lnTo>
                  <a:pt x="56450" y="48680"/>
                </a:lnTo>
                <a:lnTo>
                  <a:pt x="56430" y="48680"/>
                </a:lnTo>
                <a:lnTo>
                  <a:pt x="56420" y="48680"/>
                </a:lnTo>
                <a:lnTo>
                  <a:pt x="56420" y="48670"/>
                </a:lnTo>
                <a:lnTo>
                  <a:pt x="56410" y="48660"/>
                </a:lnTo>
                <a:lnTo>
                  <a:pt x="56420" y="48660"/>
                </a:lnTo>
                <a:lnTo>
                  <a:pt x="56420" y="48640"/>
                </a:lnTo>
                <a:lnTo>
                  <a:pt x="56420" y="48630"/>
                </a:lnTo>
                <a:lnTo>
                  <a:pt x="56420" y="48620"/>
                </a:lnTo>
                <a:lnTo>
                  <a:pt x="56410" y="48610"/>
                </a:lnTo>
                <a:lnTo>
                  <a:pt x="56400" y="48600"/>
                </a:lnTo>
                <a:lnTo>
                  <a:pt x="56400" y="48590"/>
                </a:lnTo>
                <a:lnTo>
                  <a:pt x="56400" y="48580"/>
                </a:lnTo>
                <a:lnTo>
                  <a:pt x="56400" y="48570"/>
                </a:lnTo>
                <a:lnTo>
                  <a:pt x="56400" y="48560"/>
                </a:lnTo>
                <a:lnTo>
                  <a:pt x="56400" y="48550"/>
                </a:lnTo>
                <a:lnTo>
                  <a:pt x="56400" y="48540"/>
                </a:lnTo>
                <a:lnTo>
                  <a:pt x="56400" y="48530"/>
                </a:lnTo>
                <a:lnTo>
                  <a:pt x="56380" y="48530"/>
                </a:lnTo>
                <a:lnTo>
                  <a:pt x="56360" y="48540"/>
                </a:lnTo>
                <a:lnTo>
                  <a:pt x="56350" y="48540"/>
                </a:lnTo>
                <a:lnTo>
                  <a:pt x="56320" y="48530"/>
                </a:lnTo>
                <a:lnTo>
                  <a:pt x="56280" y="48520"/>
                </a:lnTo>
                <a:lnTo>
                  <a:pt x="56260" y="48510"/>
                </a:lnTo>
                <a:lnTo>
                  <a:pt x="56250" y="48510"/>
                </a:lnTo>
                <a:lnTo>
                  <a:pt x="56250" y="48500"/>
                </a:lnTo>
                <a:lnTo>
                  <a:pt x="56250" y="48490"/>
                </a:lnTo>
                <a:lnTo>
                  <a:pt x="56250" y="48480"/>
                </a:lnTo>
                <a:lnTo>
                  <a:pt x="56240" y="48460"/>
                </a:lnTo>
                <a:lnTo>
                  <a:pt x="56240" y="48450"/>
                </a:lnTo>
                <a:lnTo>
                  <a:pt x="56240" y="48440"/>
                </a:lnTo>
                <a:lnTo>
                  <a:pt x="56280" y="48410"/>
                </a:lnTo>
                <a:lnTo>
                  <a:pt x="56290" y="48400"/>
                </a:lnTo>
                <a:lnTo>
                  <a:pt x="56300" y="48400"/>
                </a:lnTo>
                <a:lnTo>
                  <a:pt x="56300" y="48390"/>
                </a:lnTo>
                <a:lnTo>
                  <a:pt x="56300" y="48380"/>
                </a:lnTo>
                <a:lnTo>
                  <a:pt x="56290" y="48370"/>
                </a:lnTo>
                <a:lnTo>
                  <a:pt x="56270" y="48360"/>
                </a:lnTo>
                <a:lnTo>
                  <a:pt x="56260" y="48350"/>
                </a:lnTo>
                <a:lnTo>
                  <a:pt x="56250" y="48340"/>
                </a:lnTo>
                <a:lnTo>
                  <a:pt x="56250" y="48330"/>
                </a:lnTo>
                <a:lnTo>
                  <a:pt x="56250" y="48320"/>
                </a:lnTo>
                <a:lnTo>
                  <a:pt x="56260" y="48310"/>
                </a:lnTo>
                <a:lnTo>
                  <a:pt x="56280" y="48300"/>
                </a:lnTo>
                <a:lnTo>
                  <a:pt x="56290" y="48290"/>
                </a:lnTo>
                <a:lnTo>
                  <a:pt x="56290" y="48280"/>
                </a:lnTo>
                <a:lnTo>
                  <a:pt x="56290" y="48270"/>
                </a:lnTo>
                <a:lnTo>
                  <a:pt x="56300" y="48260"/>
                </a:lnTo>
                <a:lnTo>
                  <a:pt x="56310" y="48250"/>
                </a:lnTo>
                <a:lnTo>
                  <a:pt x="56320" y="48240"/>
                </a:lnTo>
                <a:lnTo>
                  <a:pt x="56330" y="48230"/>
                </a:lnTo>
                <a:lnTo>
                  <a:pt x="56340" y="48220"/>
                </a:lnTo>
                <a:lnTo>
                  <a:pt x="56350" y="48180"/>
                </a:lnTo>
                <a:lnTo>
                  <a:pt x="56360" y="48180"/>
                </a:lnTo>
                <a:lnTo>
                  <a:pt x="56380" y="48150"/>
                </a:lnTo>
                <a:lnTo>
                  <a:pt x="56400" y="48140"/>
                </a:lnTo>
                <a:lnTo>
                  <a:pt x="56410" y="48120"/>
                </a:lnTo>
                <a:lnTo>
                  <a:pt x="56410" y="48110"/>
                </a:lnTo>
                <a:lnTo>
                  <a:pt x="56410" y="48100"/>
                </a:lnTo>
                <a:lnTo>
                  <a:pt x="56420" y="48090"/>
                </a:lnTo>
                <a:lnTo>
                  <a:pt x="56410" y="48080"/>
                </a:lnTo>
                <a:lnTo>
                  <a:pt x="56400" y="48070"/>
                </a:lnTo>
                <a:lnTo>
                  <a:pt x="56390" y="48060"/>
                </a:lnTo>
                <a:lnTo>
                  <a:pt x="56390" y="48040"/>
                </a:lnTo>
                <a:lnTo>
                  <a:pt x="56390" y="48030"/>
                </a:lnTo>
                <a:lnTo>
                  <a:pt x="56390" y="48020"/>
                </a:lnTo>
                <a:lnTo>
                  <a:pt x="56390" y="48010"/>
                </a:lnTo>
                <a:lnTo>
                  <a:pt x="56390" y="47990"/>
                </a:lnTo>
                <a:lnTo>
                  <a:pt x="56390" y="47970"/>
                </a:lnTo>
                <a:lnTo>
                  <a:pt x="56400" y="47960"/>
                </a:lnTo>
                <a:lnTo>
                  <a:pt x="56400" y="47950"/>
                </a:lnTo>
                <a:lnTo>
                  <a:pt x="56410" y="47930"/>
                </a:lnTo>
                <a:lnTo>
                  <a:pt x="56430" y="47900"/>
                </a:lnTo>
                <a:lnTo>
                  <a:pt x="56460" y="47860"/>
                </a:lnTo>
                <a:lnTo>
                  <a:pt x="56480" y="47850"/>
                </a:lnTo>
                <a:lnTo>
                  <a:pt x="56480" y="47840"/>
                </a:lnTo>
                <a:lnTo>
                  <a:pt x="56490" y="47830"/>
                </a:lnTo>
                <a:lnTo>
                  <a:pt x="56490" y="47820"/>
                </a:lnTo>
                <a:lnTo>
                  <a:pt x="56490" y="47810"/>
                </a:lnTo>
                <a:lnTo>
                  <a:pt x="56490" y="47800"/>
                </a:lnTo>
                <a:lnTo>
                  <a:pt x="56480" y="47800"/>
                </a:lnTo>
                <a:lnTo>
                  <a:pt x="56480" y="47790"/>
                </a:lnTo>
                <a:lnTo>
                  <a:pt x="56470" y="47790"/>
                </a:lnTo>
                <a:lnTo>
                  <a:pt x="56470" y="47780"/>
                </a:lnTo>
                <a:lnTo>
                  <a:pt x="56470" y="47770"/>
                </a:lnTo>
                <a:lnTo>
                  <a:pt x="56480" y="47770"/>
                </a:lnTo>
                <a:lnTo>
                  <a:pt x="56480" y="47760"/>
                </a:lnTo>
                <a:lnTo>
                  <a:pt x="56490" y="47760"/>
                </a:lnTo>
                <a:lnTo>
                  <a:pt x="56500" y="47750"/>
                </a:lnTo>
                <a:lnTo>
                  <a:pt x="56510" y="47740"/>
                </a:lnTo>
                <a:lnTo>
                  <a:pt x="56520" y="47700"/>
                </a:lnTo>
                <a:lnTo>
                  <a:pt x="56530" y="47690"/>
                </a:lnTo>
                <a:lnTo>
                  <a:pt x="56530" y="47680"/>
                </a:lnTo>
                <a:lnTo>
                  <a:pt x="56540" y="47670"/>
                </a:lnTo>
                <a:lnTo>
                  <a:pt x="56550" y="47660"/>
                </a:lnTo>
                <a:lnTo>
                  <a:pt x="56560" y="47630"/>
                </a:lnTo>
                <a:lnTo>
                  <a:pt x="56560" y="47620"/>
                </a:lnTo>
                <a:lnTo>
                  <a:pt x="56560" y="47610"/>
                </a:lnTo>
                <a:lnTo>
                  <a:pt x="56540" y="47600"/>
                </a:lnTo>
                <a:lnTo>
                  <a:pt x="56540" y="47590"/>
                </a:lnTo>
                <a:lnTo>
                  <a:pt x="56530" y="47590"/>
                </a:lnTo>
                <a:lnTo>
                  <a:pt x="56530" y="47570"/>
                </a:lnTo>
                <a:lnTo>
                  <a:pt x="56530" y="47560"/>
                </a:lnTo>
                <a:lnTo>
                  <a:pt x="56530" y="47550"/>
                </a:lnTo>
                <a:lnTo>
                  <a:pt x="56530" y="47540"/>
                </a:lnTo>
                <a:lnTo>
                  <a:pt x="56520" y="47530"/>
                </a:lnTo>
                <a:lnTo>
                  <a:pt x="56520" y="47510"/>
                </a:lnTo>
                <a:lnTo>
                  <a:pt x="56520" y="47500"/>
                </a:lnTo>
                <a:lnTo>
                  <a:pt x="56520" y="47480"/>
                </a:lnTo>
                <a:lnTo>
                  <a:pt x="56520" y="47470"/>
                </a:lnTo>
                <a:lnTo>
                  <a:pt x="56530" y="47430"/>
                </a:lnTo>
                <a:lnTo>
                  <a:pt x="56540" y="47390"/>
                </a:lnTo>
                <a:lnTo>
                  <a:pt x="56540" y="47370"/>
                </a:lnTo>
                <a:lnTo>
                  <a:pt x="56550" y="47360"/>
                </a:lnTo>
                <a:lnTo>
                  <a:pt x="56570" y="47350"/>
                </a:lnTo>
                <a:lnTo>
                  <a:pt x="56580" y="47350"/>
                </a:lnTo>
                <a:lnTo>
                  <a:pt x="56580" y="47340"/>
                </a:lnTo>
                <a:lnTo>
                  <a:pt x="56590" y="47340"/>
                </a:lnTo>
                <a:lnTo>
                  <a:pt x="56590" y="47330"/>
                </a:lnTo>
                <a:lnTo>
                  <a:pt x="56600" y="47310"/>
                </a:lnTo>
                <a:lnTo>
                  <a:pt x="56600" y="47300"/>
                </a:lnTo>
                <a:lnTo>
                  <a:pt x="56600" y="47290"/>
                </a:lnTo>
                <a:lnTo>
                  <a:pt x="56590" y="47290"/>
                </a:lnTo>
                <a:lnTo>
                  <a:pt x="56590" y="47280"/>
                </a:lnTo>
                <a:lnTo>
                  <a:pt x="56590" y="47270"/>
                </a:lnTo>
                <a:lnTo>
                  <a:pt x="56590" y="47260"/>
                </a:lnTo>
                <a:lnTo>
                  <a:pt x="56600" y="47260"/>
                </a:lnTo>
                <a:lnTo>
                  <a:pt x="56620" y="47240"/>
                </a:lnTo>
                <a:lnTo>
                  <a:pt x="56630" y="47240"/>
                </a:lnTo>
                <a:lnTo>
                  <a:pt x="56630" y="47230"/>
                </a:lnTo>
                <a:lnTo>
                  <a:pt x="56620" y="47210"/>
                </a:lnTo>
                <a:lnTo>
                  <a:pt x="56620" y="47200"/>
                </a:lnTo>
                <a:lnTo>
                  <a:pt x="56620" y="47190"/>
                </a:lnTo>
                <a:lnTo>
                  <a:pt x="56630" y="47180"/>
                </a:lnTo>
                <a:lnTo>
                  <a:pt x="56650" y="47180"/>
                </a:lnTo>
                <a:lnTo>
                  <a:pt x="56660" y="47170"/>
                </a:lnTo>
                <a:lnTo>
                  <a:pt x="56670" y="47160"/>
                </a:lnTo>
                <a:lnTo>
                  <a:pt x="56680" y="47150"/>
                </a:lnTo>
                <a:lnTo>
                  <a:pt x="56680" y="47140"/>
                </a:lnTo>
                <a:lnTo>
                  <a:pt x="56680" y="47130"/>
                </a:lnTo>
                <a:lnTo>
                  <a:pt x="56680" y="47120"/>
                </a:lnTo>
                <a:lnTo>
                  <a:pt x="56660" y="47110"/>
                </a:lnTo>
                <a:lnTo>
                  <a:pt x="56660" y="47100"/>
                </a:lnTo>
                <a:lnTo>
                  <a:pt x="56660" y="47090"/>
                </a:lnTo>
                <a:lnTo>
                  <a:pt x="56660" y="47080"/>
                </a:lnTo>
                <a:lnTo>
                  <a:pt x="56660" y="47070"/>
                </a:lnTo>
                <a:lnTo>
                  <a:pt x="56680" y="47050"/>
                </a:lnTo>
                <a:lnTo>
                  <a:pt x="56690" y="47030"/>
                </a:lnTo>
                <a:lnTo>
                  <a:pt x="56700" y="47020"/>
                </a:lnTo>
                <a:lnTo>
                  <a:pt x="56710" y="47010"/>
                </a:lnTo>
                <a:lnTo>
                  <a:pt x="56720" y="47000"/>
                </a:lnTo>
                <a:lnTo>
                  <a:pt x="56720" y="46990"/>
                </a:lnTo>
                <a:lnTo>
                  <a:pt x="56730" y="46960"/>
                </a:lnTo>
                <a:lnTo>
                  <a:pt x="56740" y="46950"/>
                </a:lnTo>
                <a:lnTo>
                  <a:pt x="56740" y="46940"/>
                </a:lnTo>
                <a:lnTo>
                  <a:pt x="56770" y="46930"/>
                </a:lnTo>
                <a:lnTo>
                  <a:pt x="56780" y="46930"/>
                </a:lnTo>
                <a:lnTo>
                  <a:pt x="56780" y="46910"/>
                </a:lnTo>
                <a:lnTo>
                  <a:pt x="56780" y="46900"/>
                </a:lnTo>
                <a:lnTo>
                  <a:pt x="56790" y="46880"/>
                </a:lnTo>
                <a:lnTo>
                  <a:pt x="56780" y="46870"/>
                </a:lnTo>
                <a:lnTo>
                  <a:pt x="56780" y="46860"/>
                </a:lnTo>
                <a:lnTo>
                  <a:pt x="56770" y="46860"/>
                </a:lnTo>
                <a:lnTo>
                  <a:pt x="56770" y="46840"/>
                </a:lnTo>
                <a:lnTo>
                  <a:pt x="56760" y="46830"/>
                </a:lnTo>
                <a:lnTo>
                  <a:pt x="56750" y="46820"/>
                </a:lnTo>
                <a:lnTo>
                  <a:pt x="56740" y="46820"/>
                </a:lnTo>
                <a:lnTo>
                  <a:pt x="56740" y="46810"/>
                </a:lnTo>
                <a:lnTo>
                  <a:pt x="56750" y="46800"/>
                </a:lnTo>
                <a:lnTo>
                  <a:pt x="56760" y="46800"/>
                </a:lnTo>
                <a:lnTo>
                  <a:pt x="56790" y="46800"/>
                </a:lnTo>
                <a:lnTo>
                  <a:pt x="56800" y="46800"/>
                </a:lnTo>
                <a:lnTo>
                  <a:pt x="56810" y="46800"/>
                </a:lnTo>
                <a:lnTo>
                  <a:pt x="56820" y="46790"/>
                </a:lnTo>
                <a:lnTo>
                  <a:pt x="56820" y="46800"/>
                </a:lnTo>
                <a:lnTo>
                  <a:pt x="56830" y="46800"/>
                </a:lnTo>
                <a:lnTo>
                  <a:pt x="56840" y="46800"/>
                </a:lnTo>
                <a:lnTo>
                  <a:pt x="56850" y="46800"/>
                </a:lnTo>
                <a:lnTo>
                  <a:pt x="56860" y="46790"/>
                </a:lnTo>
                <a:lnTo>
                  <a:pt x="56870" y="46780"/>
                </a:lnTo>
                <a:lnTo>
                  <a:pt x="56880" y="46770"/>
                </a:lnTo>
                <a:lnTo>
                  <a:pt x="56880" y="46760"/>
                </a:lnTo>
                <a:lnTo>
                  <a:pt x="56880" y="46750"/>
                </a:lnTo>
                <a:lnTo>
                  <a:pt x="56880" y="46740"/>
                </a:lnTo>
                <a:lnTo>
                  <a:pt x="56880" y="46730"/>
                </a:lnTo>
                <a:lnTo>
                  <a:pt x="56880" y="46700"/>
                </a:lnTo>
                <a:lnTo>
                  <a:pt x="56890" y="46690"/>
                </a:lnTo>
                <a:lnTo>
                  <a:pt x="56890" y="46680"/>
                </a:lnTo>
                <a:lnTo>
                  <a:pt x="56870" y="46660"/>
                </a:lnTo>
                <a:lnTo>
                  <a:pt x="56860" y="46650"/>
                </a:lnTo>
                <a:lnTo>
                  <a:pt x="56850" y="46630"/>
                </a:lnTo>
                <a:lnTo>
                  <a:pt x="56860" y="46620"/>
                </a:lnTo>
                <a:lnTo>
                  <a:pt x="56860" y="46610"/>
                </a:lnTo>
                <a:lnTo>
                  <a:pt x="56860" y="46600"/>
                </a:lnTo>
                <a:lnTo>
                  <a:pt x="56870" y="46590"/>
                </a:lnTo>
                <a:lnTo>
                  <a:pt x="56880" y="46580"/>
                </a:lnTo>
                <a:lnTo>
                  <a:pt x="56890" y="46560"/>
                </a:lnTo>
                <a:lnTo>
                  <a:pt x="56900" y="46550"/>
                </a:lnTo>
                <a:lnTo>
                  <a:pt x="56900" y="46540"/>
                </a:lnTo>
                <a:lnTo>
                  <a:pt x="56900" y="46520"/>
                </a:lnTo>
                <a:lnTo>
                  <a:pt x="56910" y="46510"/>
                </a:lnTo>
                <a:lnTo>
                  <a:pt x="56920" y="46500"/>
                </a:lnTo>
                <a:lnTo>
                  <a:pt x="56940" y="46480"/>
                </a:lnTo>
                <a:lnTo>
                  <a:pt x="56950" y="46470"/>
                </a:lnTo>
                <a:lnTo>
                  <a:pt x="56960" y="46450"/>
                </a:lnTo>
                <a:lnTo>
                  <a:pt x="56960" y="46440"/>
                </a:lnTo>
                <a:lnTo>
                  <a:pt x="56970" y="46440"/>
                </a:lnTo>
                <a:lnTo>
                  <a:pt x="56980" y="46430"/>
                </a:lnTo>
                <a:lnTo>
                  <a:pt x="56990" y="46410"/>
                </a:lnTo>
                <a:lnTo>
                  <a:pt x="57000" y="46400"/>
                </a:lnTo>
                <a:lnTo>
                  <a:pt x="57000" y="46380"/>
                </a:lnTo>
                <a:lnTo>
                  <a:pt x="57000" y="46360"/>
                </a:lnTo>
                <a:lnTo>
                  <a:pt x="57000" y="46340"/>
                </a:lnTo>
                <a:lnTo>
                  <a:pt x="57000" y="46330"/>
                </a:lnTo>
                <a:lnTo>
                  <a:pt x="57000" y="46320"/>
                </a:lnTo>
                <a:lnTo>
                  <a:pt x="57020" y="46310"/>
                </a:lnTo>
                <a:lnTo>
                  <a:pt x="57030" y="46300"/>
                </a:lnTo>
                <a:lnTo>
                  <a:pt x="57030" y="46280"/>
                </a:lnTo>
                <a:lnTo>
                  <a:pt x="57030" y="46270"/>
                </a:lnTo>
                <a:lnTo>
                  <a:pt x="57030" y="46250"/>
                </a:lnTo>
                <a:lnTo>
                  <a:pt x="57030" y="46240"/>
                </a:lnTo>
                <a:lnTo>
                  <a:pt x="57030" y="46200"/>
                </a:lnTo>
                <a:lnTo>
                  <a:pt x="57020" y="46190"/>
                </a:lnTo>
                <a:lnTo>
                  <a:pt x="57020" y="46180"/>
                </a:lnTo>
                <a:lnTo>
                  <a:pt x="57010" y="46180"/>
                </a:lnTo>
                <a:lnTo>
                  <a:pt x="56970" y="46150"/>
                </a:lnTo>
                <a:lnTo>
                  <a:pt x="56960" y="46150"/>
                </a:lnTo>
                <a:lnTo>
                  <a:pt x="56950" y="46150"/>
                </a:lnTo>
                <a:lnTo>
                  <a:pt x="56940" y="46160"/>
                </a:lnTo>
                <a:lnTo>
                  <a:pt x="56930" y="46170"/>
                </a:lnTo>
                <a:lnTo>
                  <a:pt x="56920" y="46190"/>
                </a:lnTo>
                <a:lnTo>
                  <a:pt x="56910" y="46190"/>
                </a:lnTo>
                <a:lnTo>
                  <a:pt x="56890" y="46180"/>
                </a:lnTo>
                <a:lnTo>
                  <a:pt x="56880" y="46180"/>
                </a:lnTo>
                <a:lnTo>
                  <a:pt x="56880" y="46190"/>
                </a:lnTo>
                <a:lnTo>
                  <a:pt x="56870" y="46190"/>
                </a:lnTo>
                <a:lnTo>
                  <a:pt x="56860" y="46190"/>
                </a:lnTo>
                <a:lnTo>
                  <a:pt x="56830" y="46180"/>
                </a:lnTo>
                <a:lnTo>
                  <a:pt x="56820" y="46180"/>
                </a:lnTo>
                <a:lnTo>
                  <a:pt x="56820" y="46170"/>
                </a:lnTo>
                <a:lnTo>
                  <a:pt x="56810" y="46160"/>
                </a:lnTo>
                <a:lnTo>
                  <a:pt x="56800" y="46140"/>
                </a:lnTo>
                <a:lnTo>
                  <a:pt x="56790" y="46120"/>
                </a:lnTo>
                <a:lnTo>
                  <a:pt x="56790" y="46110"/>
                </a:lnTo>
                <a:lnTo>
                  <a:pt x="56790" y="46090"/>
                </a:lnTo>
                <a:lnTo>
                  <a:pt x="56780" y="46080"/>
                </a:lnTo>
                <a:lnTo>
                  <a:pt x="56780" y="46060"/>
                </a:lnTo>
                <a:lnTo>
                  <a:pt x="56770" y="46040"/>
                </a:lnTo>
                <a:lnTo>
                  <a:pt x="56760" y="46030"/>
                </a:lnTo>
                <a:lnTo>
                  <a:pt x="56750" y="46030"/>
                </a:lnTo>
                <a:lnTo>
                  <a:pt x="56690" y="46000"/>
                </a:lnTo>
                <a:lnTo>
                  <a:pt x="56680" y="46000"/>
                </a:lnTo>
                <a:lnTo>
                  <a:pt x="56660" y="45990"/>
                </a:lnTo>
                <a:lnTo>
                  <a:pt x="56650" y="45990"/>
                </a:lnTo>
                <a:lnTo>
                  <a:pt x="56640" y="46000"/>
                </a:lnTo>
                <a:lnTo>
                  <a:pt x="56630" y="46000"/>
                </a:lnTo>
                <a:lnTo>
                  <a:pt x="56620" y="46000"/>
                </a:lnTo>
                <a:lnTo>
                  <a:pt x="56590" y="45980"/>
                </a:lnTo>
                <a:lnTo>
                  <a:pt x="56580" y="45970"/>
                </a:lnTo>
                <a:lnTo>
                  <a:pt x="56580" y="45960"/>
                </a:lnTo>
                <a:lnTo>
                  <a:pt x="56580" y="45950"/>
                </a:lnTo>
                <a:lnTo>
                  <a:pt x="56590" y="45930"/>
                </a:lnTo>
                <a:lnTo>
                  <a:pt x="56590" y="45920"/>
                </a:lnTo>
                <a:lnTo>
                  <a:pt x="56590" y="45910"/>
                </a:lnTo>
                <a:lnTo>
                  <a:pt x="56590" y="45900"/>
                </a:lnTo>
                <a:lnTo>
                  <a:pt x="56590" y="45890"/>
                </a:lnTo>
                <a:lnTo>
                  <a:pt x="56600" y="45860"/>
                </a:lnTo>
                <a:lnTo>
                  <a:pt x="56610" y="45850"/>
                </a:lnTo>
                <a:lnTo>
                  <a:pt x="56610" y="45830"/>
                </a:lnTo>
                <a:lnTo>
                  <a:pt x="56610" y="45820"/>
                </a:lnTo>
                <a:lnTo>
                  <a:pt x="56620" y="45820"/>
                </a:lnTo>
                <a:lnTo>
                  <a:pt x="56610" y="45810"/>
                </a:lnTo>
                <a:lnTo>
                  <a:pt x="56610" y="45800"/>
                </a:lnTo>
                <a:lnTo>
                  <a:pt x="56610" y="45780"/>
                </a:lnTo>
                <a:lnTo>
                  <a:pt x="56600" y="45770"/>
                </a:lnTo>
                <a:lnTo>
                  <a:pt x="56600" y="45760"/>
                </a:lnTo>
                <a:lnTo>
                  <a:pt x="56610" y="45750"/>
                </a:lnTo>
                <a:lnTo>
                  <a:pt x="56620" y="45740"/>
                </a:lnTo>
                <a:lnTo>
                  <a:pt x="56630" y="45730"/>
                </a:lnTo>
                <a:lnTo>
                  <a:pt x="56630" y="45720"/>
                </a:lnTo>
                <a:lnTo>
                  <a:pt x="56630" y="45710"/>
                </a:lnTo>
                <a:lnTo>
                  <a:pt x="56630" y="45700"/>
                </a:lnTo>
                <a:lnTo>
                  <a:pt x="56630" y="45690"/>
                </a:lnTo>
                <a:lnTo>
                  <a:pt x="56620" y="45670"/>
                </a:lnTo>
                <a:lnTo>
                  <a:pt x="56620" y="45660"/>
                </a:lnTo>
                <a:lnTo>
                  <a:pt x="56550" y="45560"/>
                </a:lnTo>
                <a:lnTo>
                  <a:pt x="56540" y="45550"/>
                </a:lnTo>
                <a:lnTo>
                  <a:pt x="56540" y="45540"/>
                </a:lnTo>
                <a:lnTo>
                  <a:pt x="56530" y="45540"/>
                </a:lnTo>
                <a:lnTo>
                  <a:pt x="56530" y="45530"/>
                </a:lnTo>
                <a:lnTo>
                  <a:pt x="56530" y="45520"/>
                </a:lnTo>
                <a:lnTo>
                  <a:pt x="56530" y="45510"/>
                </a:lnTo>
                <a:lnTo>
                  <a:pt x="56530" y="45500"/>
                </a:lnTo>
                <a:lnTo>
                  <a:pt x="56510" y="45490"/>
                </a:lnTo>
                <a:lnTo>
                  <a:pt x="56510" y="45480"/>
                </a:lnTo>
                <a:lnTo>
                  <a:pt x="56490" y="45460"/>
                </a:lnTo>
                <a:lnTo>
                  <a:pt x="56480" y="45450"/>
                </a:lnTo>
                <a:lnTo>
                  <a:pt x="56470" y="45440"/>
                </a:lnTo>
                <a:lnTo>
                  <a:pt x="56470" y="45430"/>
                </a:lnTo>
                <a:lnTo>
                  <a:pt x="56470" y="45410"/>
                </a:lnTo>
                <a:lnTo>
                  <a:pt x="56470" y="45400"/>
                </a:lnTo>
                <a:lnTo>
                  <a:pt x="56460" y="45350"/>
                </a:lnTo>
                <a:lnTo>
                  <a:pt x="56460" y="45310"/>
                </a:lnTo>
                <a:lnTo>
                  <a:pt x="56460" y="45270"/>
                </a:lnTo>
                <a:lnTo>
                  <a:pt x="56460" y="45240"/>
                </a:lnTo>
                <a:lnTo>
                  <a:pt x="56460" y="45220"/>
                </a:lnTo>
                <a:lnTo>
                  <a:pt x="56470" y="45210"/>
                </a:lnTo>
                <a:lnTo>
                  <a:pt x="56480" y="45200"/>
                </a:lnTo>
                <a:lnTo>
                  <a:pt x="56490" y="45200"/>
                </a:lnTo>
                <a:lnTo>
                  <a:pt x="56490" y="45190"/>
                </a:lnTo>
                <a:lnTo>
                  <a:pt x="56550" y="45100"/>
                </a:lnTo>
                <a:lnTo>
                  <a:pt x="56560" y="45090"/>
                </a:lnTo>
                <a:lnTo>
                  <a:pt x="56560" y="45080"/>
                </a:lnTo>
                <a:lnTo>
                  <a:pt x="56580" y="45060"/>
                </a:lnTo>
                <a:lnTo>
                  <a:pt x="56590" y="45060"/>
                </a:lnTo>
                <a:lnTo>
                  <a:pt x="56600" y="45060"/>
                </a:lnTo>
                <a:lnTo>
                  <a:pt x="56600" y="45050"/>
                </a:lnTo>
                <a:lnTo>
                  <a:pt x="56620" y="45010"/>
                </a:lnTo>
                <a:lnTo>
                  <a:pt x="56620" y="45000"/>
                </a:lnTo>
                <a:lnTo>
                  <a:pt x="56630" y="44990"/>
                </a:lnTo>
                <a:lnTo>
                  <a:pt x="56630" y="44980"/>
                </a:lnTo>
                <a:lnTo>
                  <a:pt x="56640" y="44950"/>
                </a:lnTo>
                <a:lnTo>
                  <a:pt x="56640" y="44930"/>
                </a:lnTo>
                <a:lnTo>
                  <a:pt x="56650" y="44920"/>
                </a:lnTo>
                <a:lnTo>
                  <a:pt x="56650" y="44910"/>
                </a:lnTo>
                <a:lnTo>
                  <a:pt x="56700" y="44870"/>
                </a:lnTo>
                <a:lnTo>
                  <a:pt x="56710" y="44860"/>
                </a:lnTo>
                <a:lnTo>
                  <a:pt x="56710" y="44850"/>
                </a:lnTo>
                <a:lnTo>
                  <a:pt x="56710" y="44840"/>
                </a:lnTo>
                <a:lnTo>
                  <a:pt x="56710" y="44830"/>
                </a:lnTo>
                <a:lnTo>
                  <a:pt x="56710" y="44820"/>
                </a:lnTo>
                <a:lnTo>
                  <a:pt x="56710" y="44810"/>
                </a:lnTo>
                <a:lnTo>
                  <a:pt x="56680" y="44780"/>
                </a:lnTo>
                <a:lnTo>
                  <a:pt x="56680" y="44770"/>
                </a:lnTo>
                <a:lnTo>
                  <a:pt x="56670" y="44760"/>
                </a:lnTo>
                <a:lnTo>
                  <a:pt x="56670" y="44750"/>
                </a:lnTo>
                <a:lnTo>
                  <a:pt x="56670" y="44740"/>
                </a:lnTo>
                <a:lnTo>
                  <a:pt x="56700" y="44710"/>
                </a:lnTo>
                <a:lnTo>
                  <a:pt x="56700" y="44700"/>
                </a:lnTo>
                <a:lnTo>
                  <a:pt x="56710" y="44700"/>
                </a:lnTo>
                <a:lnTo>
                  <a:pt x="56710" y="44690"/>
                </a:lnTo>
                <a:lnTo>
                  <a:pt x="56710" y="44680"/>
                </a:lnTo>
                <a:lnTo>
                  <a:pt x="56690" y="44660"/>
                </a:lnTo>
                <a:lnTo>
                  <a:pt x="56690" y="44650"/>
                </a:lnTo>
                <a:lnTo>
                  <a:pt x="56690" y="44640"/>
                </a:lnTo>
                <a:lnTo>
                  <a:pt x="56680" y="44630"/>
                </a:lnTo>
                <a:lnTo>
                  <a:pt x="56680" y="44620"/>
                </a:lnTo>
                <a:lnTo>
                  <a:pt x="56680" y="44610"/>
                </a:lnTo>
                <a:lnTo>
                  <a:pt x="56650" y="44600"/>
                </a:lnTo>
                <a:lnTo>
                  <a:pt x="56640" y="44590"/>
                </a:lnTo>
                <a:lnTo>
                  <a:pt x="56660" y="44540"/>
                </a:lnTo>
                <a:lnTo>
                  <a:pt x="56660" y="44530"/>
                </a:lnTo>
                <a:lnTo>
                  <a:pt x="56660" y="44520"/>
                </a:lnTo>
                <a:lnTo>
                  <a:pt x="56650" y="44520"/>
                </a:lnTo>
                <a:lnTo>
                  <a:pt x="56650" y="44510"/>
                </a:lnTo>
                <a:lnTo>
                  <a:pt x="56630" y="44510"/>
                </a:lnTo>
                <a:lnTo>
                  <a:pt x="56600" y="44500"/>
                </a:lnTo>
                <a:lnTo>
                  <a:pt x="56550" y="44510"/>
                </a:lnTo>
                <a:lnTo>
                  <a:pt x="56490" y="44510"/>
                </a:lnTo>
                <a:lnTo>
                  <a:pt x="56430" y="44490"/>
                </a:lnTo>
                <a:lnTo>
                  <a:pt x="56420" y="44490"/>
                </a:lnTo>
                <a:lnTo>
                  <a:pt x="56410" y="44490"/>
                </a:lnTo>
                <a:lnTo>
                  <a:pt x="56390" y="44520"/>
                </a:lnTo>
                <a:lnTo>
                  <a:pt x="56380" y="44510"/>
                </a:lnTo>
                <a:lnTo>
                  <a:pt x="56360" y="44470"/>
                </a:lnTo>
                <a:lnTo>
                  <a:pt x="56350" y="44460"/>
                </a:lnTo>
                <a:lnTo>
                  <a:pt x="56350" y="44450"/>
                </a:lnTo>
                <a:lnTo>
                  <a:pt x="56330" y="44440"/>
                </a:lnTo>
                <a:lnTo>
                  <a:pt x="56290" y="44430"/>
                </a:lnTo>
                <a:lnTo>
                  <a:pt x="56280" y="44430"/>
                </a:lnTo>
                <a:lnTo>
                  <a:pt x="56270" y="44420"/>
                </a:lnTo>
                <a:lnTo>
                  <a:pt x="56270" y="44410"/>
                </a:lnTo>
                <a:lnTo>
                  <a:pt x="56270" y="44390"/>
                </a:lnTo>
                <a:lnTo>
                  <a:pt x="56260" y="44390"/>
                </a:lnTo>
                <a:lnTo>
                  <a:pt x="56250" y="44370"/>
                </a:lnTo>
                <a:lnTo>
                  <a:pt x="56250" y="44360"/>
                </a:lnTo>
                <a:lnTo>
                  <a:pt x="56250" y="44350"/>
                </a:lnTo>
                <a:lnTo>
                  <a:pt x="56250" y="44340"/>
                </a:lnTo>
                <a:lnTo>
                  <a:pt x="56250" y="44330"/>
                </a:lnTo>
                <a:lnTo>
                  <a:pt x="56250" y="44320"/>
                </a:lnTo>
                <a:lnTo>
                  <a:pt x="56240" y="44310"/>
                </a:lnTo>
                <a:lnTo>
                  <a:pt x="56240" y="44300"/>
                </a:lnTo>
                <a:lnTo>
                  <a:pt x="56310" y="44290"/>
                </a:lnTo>
                <a:lnTo>
                  <a:pt x="56320" y="44280"/>
                </a:lnTo>
                <a:lnTo>
                  <a:pt x="56320" y="44270"/>
                </a:lnTo>
                <a:lnTo>
                  <a:pt x="56320" y="44240"/>
                </a:lnTo>
                <a:lnTo>
                  <a:pt x="56320" y="44200"/>
                </a:lnTo>
                <a:lnTo>
                  <a:pt x="56330" y="44190"/>
                </a:lnTo>
                <a:lnTo>
                  <a:pt x="56350" y="44180"/>
                </a:lnTo>
                <a:lnTo>
                  <a:pt x="56360" y="44180"/>
                </a:lnTo>
                <a:lnTo>
                  <a:pt x="56360" y="44170"/>
                </a:lnTo>
                <a:lnTo>
                  <a:pt x="56370" y="44170"/>
                </a:lnTo>
                <a:lnTo>
                  <a:pt x="56370" y="44160"/>
                </a:lnTo>
                <a:lnTo>
                  <a:pt x="56370" y="44150"/>
                </a:lnTo>
                <a:lnTo>
                  <a:pt x="56370" y="44140"/>
                </a:lnTo>
                <a:lnTo>
                  <a:pt x="56370" y="44130"/>
                </a:lnTo>
                <a:lnTo>
                  <a:pt x="56380" y="44090"/>
                </a:lnTo>
                <a:lnTo>
                  <a:pt x="56380" y="44080"/>
                </a:lnTo>
                <a:lnTo>
                  <a:pt x="56380" y="44070"/>
                </a:lnTo>
                <a:lnTo>
                  <a:pt x="56380" y="44060"/>
                </a:lnTo>
                <a:lnTo>
                  <a:pt x="56380" y="44050"/>
                </a:lnTo>
                <a:lnTo>
                  <a:pt x="56400" y="44030"/>
                </a:lnTo>
                <a:lnTo>
                  <a:pt x="56400" y="44020"/>
                </a:lnTo>
                <a:lnTo>
                  <a:pt x="56420" y="44010"/>
                </a:lnTo>
                <a:lnTo>
                  <a:pt x="56430" y="44000"/>
                </a:lnTo>
                <a:lnTo>
                  <a:pt x="56440" y="43990"/>
                </a:lnTo>
                <a:lnTo>
                  <a:pt x="56470" y="43980"/>
                </a:lnTo>
                <a:lnTo>
                  <a:pt x="56480" y="43980"/>
                </a:lnTo>
                <a:lnTo>
                  <a:pt x="56480" y="43970"/>
                </a:lnTo>
                <a:lnTo>
                  <a:pt x="56490" y="43960"/>
                </a:lnTo>
                <a:lnTo>
                  <a:pt x="56490" y="43950"/>
                </a:lnTo>
                <a:lnTo>
                  <a:pt x="56490" y="43940"/>
                </a:lnTo>
                <a:lnTo>
                  <a:pt x="56490" y="43930"/>
                </a:lnTo>
                <a:lnTo>
                  <a:pt x="56480" y="43910"/>
                </a:lnTo>
                <a:lnTo>
                  <a:pt x="56470" y="43890"/>
                </a:lnTo>
                <a:lnTo>
                  <a:pt x="56470" y="43880"/>
                </a:lnTo>
                <a:lnTo>
                  <a:pt x="56460" y="43880"/>
                </a:lnTo>
                <a:lnTo>
                  <a:pt x="56460" y="43870"/>
                </a:lnTo>
                <a:lnTo>
                  <a:pt x="56410" y="43850"/>
                </a:lnTo>
                <a:lnTo>
                  <a:pt x="56390" y="43830"/>
                </a:lnTo>
                <a:lnTo>
                  <a:pt x="56390" y="43820"/>
                </a:lnTo>
                <a:lnTo>
                  <a:pt x="56380" y="43820"/>
                </a:lnTo>
                <a:lnTo>
                  <a:pt x="56380" y="43800"/>
                </a:lnTo>
                <a:lnTo>
                  <a:pt x="56380" y="43790"/>
                </a:lnTo>
                <a:lnTo>
                  <a:pt x="56370" y="43780"/>
                </a:lnTo>
                <a:lnTo>
                  <a:pt x="56380" y="43760"/>
                </a:lnTo>
                <a:lnTo>
                  <a:pt x="56380" y="43730"/>
                </a:lnTo>
                <a:lnTo>
                  <a:pt x="56380" y="43720"/>
                </a:lnTo>
                <a:lnTo>
                  <a:pt x="56370" y="43710"/>
                </a:lnTo>
                <a:lnTo>
                  <a:pt x="56380" y="43700"/>
                </a:lnTo>
                <a:lnTo>
                  <a:pt x="56380" y="43690"/>
                </a:lnTo>
                <a:lnTo>
                  <a:pt x="56380" y="43680"/>
                </a:lnTo>
                <a:lnTo>
                  <a:pt x="56380" y="43670"/>
                </a:lnTo>
                <a:lnTo>
                  <a:pt x="56370" y="43660"/>
                </a:lnTo>
                <a:lnTo>
                  <a:pt x="56370" y="43650"/>
                </a:lnTo>
                <a:lnTo>
                  <a:pt x="56370" y="43640"/>
                </a:lnTo>
                <a:lnTo>
                  <a:pt x="56370" y="43630"/>
                </a:lnTo>
                <a:lnTo>
                  <a:pt x="56370" y="43610"/>
                </a:lnTo>
                <a:lnTo>
                  <a:pt x="56370" y="43600"/>
                </a:lnTo>
                <a:lnTo>
                  <a:pt x="56370" y="43590"/>
                </a:lnTo>
                <a:lnTo>
                  <a:pt x="56360" y="43590"/>
                </a:lnTo>
                <a:lnTo>
                  <a:pt x="56360" y="43580"/>
                </a:lnTo>
                <a:lnTo>
                  <a:pt x="56360" y="43570"/>
                </a:lnTo>
                <a:lnTo>
                  <a:pt x="56360" y="43560"/>
                </a:lnTo>
                <a:lnTo>
                  <a:pt x="56360" y="43540"/>
                </a:lnTo>
                <a:lnTo>
                  <a:pt x="56360" y="43530"/>
                </a:lnTo>
                <a:lnTo>
                  <a:pt x="56360" y="43520"/>
                </a:lnTo>
                <a:lnTo>
                  <a:pt x="56360" y="43510"/>
                </a:lnTo>
                <a:lnTo>
                  <a:pt x="56370" y="43500"/>
                </a:lnTo>
                <a:lnTo>
                  <a:pt x="56360" y="43500"/>
                </a:lnTo>
                <a:lnTo>
                  <a:pt x="56360" y="43490"/>
                </a:lnTo>
                <a:lnTo>
                  <a:pt x="56350" y="43490"/>
                </a:lnTo>
                <a:lnTo>
                  <a:pt x="56340" y="43480"/>
                </a:lnTo>
                <a:lnTo>
                  <a:pt x="56340" y="43470"/>
                </a:lnTo>
                <a:lnTo>
                  <a:pt x="56340" y="43460"/>
                </a:lnTo>
                <a:lnTo>
                  <a:pt x="56340" y="43450"/>
                </a:lnTo>
                <a:lnTo>
                  <a:pt x="56340" y="43440"/>
                </a:lnTo>
                <a:lnTo>
                  <a:pt x="56350" y="43430"/>
                </a:lnTo>
                <a:lnTo>
                  <a:pt x="56360" y="43420"/>
                </a:lnTo>
                <a:lnTo>
                  <a:pt x="56370" y="43410"/>
                </a:lnTo>
                <a:lnTo>
                  <a:pt x="56370" y="43400"/>
                </a:lnTo>
                <a:lnTo>
                  <a:pt x="56360" y="43390"/>
                </a:lnTo>
                <a:lnTo>
                  <a:pt x="56360" y="43370"/>
                </a:lnTo>
                <a:lnTo>
                  <a:pt x="56350" y="43370"/>
                </a:lnTo>
                <a:lnTo>
                  <a:pt x="56350" y="43360"/>
                </a:lnTo>
                <a:lnTo>
                  <a:pt x="56340" y="43360"/>
                </a:lnTo>
                <a:lnTo>
                  <a:pt x="56330" y="43360"/>
                </a:lnTo>
                <a:lnTo>
                  <a:pt x="56320" y="43350"/>
                </a:lnTo>
                <a:lnTo>
                  <a:pt x="56320" y="43330"/>
                </a:lnTo>
                <a:lnTo>
                  <a:pt x="56320" y="43310"/>
                </a:lnTo>
                <a:lnTo>
                  <a:pt x="56320" y="43290"/>
                </a:lnTo>
                <a:lnTo>
                  <a:pt x="56320" y="43280"/>
                </a:lnTo>
                <a:lnTo>
                  <a:pt x="56320" y="43270"/>
                </a:lnTo>
                <a:lnTo>
                  <a:pt x="56320" y="43260"/>
                </a:lnTo>
                <a:lnTo>
                  <a:pt x="56320" y="43250"/>
                </a:lnTo>
                <a:lnTo>
                  <a:pt x="56320" y="43240"/>
                </a:lnTo>
                <a:lnTo>
                  <a:pt x="56310" y="43220"/>
                </a:lnTo>
                <a:lnTo>
                  <a:pt x="56300" y="43210"/>
                </a:lnTo>
                <a:lnTo>
                  <a:pt x="56280" y="43230"/>
                </a:lnTo>
                <a:lnTo>
                  <a:pt x="56270" y="43230"/>
                </a:lnTo>
                <a:lnTo>
                  <a:pt x="56260" y="43230"/>
                </a:lnTo>
                <a:lnTo>
                  <a:pt x="56250" y="43210"/>
                </a:lnTo>
                <a:lnTo>
                  <a:pt x="56250" y="43200"/>
                </a:lnTo>
                <a:lnTo>
                  <a:pt x="56250" y="43180"/>
                </a:lnTo>
                <a:lnTo>
                  <a:pt x="56240" y="43170"/>
                </a:lnTo>
                <a:lnTo>
                  <a:pt x="56240" y="43160"/>
                </a:lnTo>
                <a:lnTo>
                  <a:pt x="56240" y="43150"/>
                </a:lnTo>
                <a:lnTo>
                  <a:pt x="56230" y="43140"/>
                </a:lnTo>
                <a:lnTo>
                  <a:pt x="56220" y="43120"/>
                </a:lnTo>
                <a:lnTo>
                  <a:pt x="56220" y="43110"/>
                </a:lnTo>
                <a:lnTo>
                  <a:pt x="56220" y="43100"/>
                </a:lnTo>
                <a:lnTo>
                  <a:pt x="56220" y="43090"/>
                </a:lnTo>
                <a:lnTo>
                  <a:pt x="56190" y="43080"/>
                </a:lnTo>
                <a:lnTo>
                  <a:pt x="56180" y="43070"/>
                </a:lnTo>
                <a:lnTo>
                  <a:pt x="56180" y="43060"/>
                </a:lnTo>
                <a:lnTo>
                  <a:pt x="56170" y="43050"/>
                </a:lnTo>
                <a:lnTo>
                  <a:pt x="56170" y="43040"/>
                </a:lnTo>
                <a:lnTo>
                  <a:pt x="56170" y="43030"/>
                </a:lnTo>
                <a:lnTo>
                  <a:pt x="56170" y="43010"/>
                </a:lnTo>
                <a:lnTo>
                  <a:pt x="56160" y="43000"/>
                </a:lnTo>
                <a:lnTo>
                  <a:pt x="56150" y="43000"/>
                </a:lnTo>
                <a:lnTo>
                  <a:pt x="56140" y="42990"/>
                </a:lnTo>
                <a:lnTo>
                  <a:pt x="56130" y="42980"/>
                </a:lnTo>
                <a:lnTo>
                  <a:pt x="56130" y="42960"/>
                </a:lnTo>
                <a:lnTo>
                  <a:pt x="56120" y="42940"/>
                </a:lnTo>
                <a:lnTo>
                  <a:pt x="56110" y="42940"/>
                </a:lnTo>
                <a:lnTo>
                  <a:pt x="56100" y="42940"/>
                </a:lnTo>
                <a:lnTo>
                  <a:pt x="56080" y="42940"/>
                </a:lnTo>
                <a:lnTo>
                  <a:pt x="56050" y="42940"/>
                </a:lnTo>
                <a:lnTo>
                  <a:pt x="56040" y="42940"/>
                </a:lnTo>
                <a:lnTo>
                  <a:pt x="56010" y="42960"/>
                </a:lnTo>
                <a:lnTo>
                  <a:pt x="56000" y="42960"/>
                </a:lnTo>
                <a:lnTo>
                  <a:pt x="55990" y="42960"/>
                </a:lnTo>
                <a:lnTo>
                  <a:pt x="55960" y="42940"/>
                </a:lnTo>
                <a:lnTo>
                  <a:pt x="55930" y="42930"/>
                </a:lnTo>
                <a:lnTo>
                  <a:pt x="55920" y="42920"/>
                </a:lnTo>
                <a:lnTo>
                  <a:pt x="55900" y="42910"/>
                </a:lnTo>
                <a:lnTo>
                  <a:pt x="55900" y="42900"/>
                </a:lnTo>
                <a:lnTo>
                  <a:pt x="55890" y="42900"/>
                </a:lnTo>
                <a:lnTo>
                  <a:pt x="55860" y="42910"/>
                </a:lnTo>
                <a:lnTo>
                  <a:pt x="55850" y="42910"/>
                </a:lnTo>
                <a:lnTo>
                  <a:pt x="55840" y="42900"/>
                </a:lnTo>
                <a:lnTo>
                  <a:pt x="55830" y="42880"/>
                </a:lnTo>
                <a:lnTo>
                  <a:pt x="55820" y="42880"/>
                </a:lnTo>
                <a:lnTo>
                  <a:pt x="55810" y="42870"/>
                </a:lnTo>
                <a:lnTo>
                  <a:pt x="55800" y="42870"/>
                </a:lnTo>
                <a:lnTo>
                  <a:pt x="55560" y="42920"/>
                </a:lnTo>
                <a:lnTo>
                  <a:pt x="55550" y="42920"/>
                </a:lnTo>
                <a:lnTo>
                  <a:pt x="55540" y="42910"/>
                </a:lnTo>
                <a:lnTo>
                  <a:pt x="55530" y="42900"/>
                </a:lnTo>
                <a:lnTo>
                  <a:pt x="55530" y="42870"/>
                </a:lnTo>
                <a:lnTo>
                  <a:pt x="55520" y="42860"/>
                </a:lnTo>
                <a:lnTo>
                  <a:pt x="55530" y="42850"/>
                </a:lnTo>
                <a:lnTo>
                  <a:pt x="55530" y="42840"/>
                </a:lnTo>
                <a:lnTo>
                  <a:pt x="55540" y="42830"/>
                </a:lnTo>
                <a:lnTo>
                  <a:pt x="55550" y="42830"/>
                </a:lnTo>
                <a:lnTo>
                  <a:pt x="55560" y="42830"/>
                </a:lnTo>
                <a:lnTo>
                  <a:pt x="55570" y="42830"/>
                </a:lnTo>
                <a:lnTo>
                  <a:pt x="55570" y="42820"/>
                </a:lnTo>
                <a:lnTo>
                  <a:pt x="55600" y="42810"/>
                </a:lnTo>
                <a:lnTo>
                  <a:pt x="55610" y="42780"/>
                </a:lnTo>
                <a:lnTo>
                  <a:pt x="55620" y="42780"/>
                </a:lnTo>
                <a:lnTo>
                  <a:pt x="55620" y="42770"/>
                </a:lnTo>
                <a:lnTo>
                  <a:pt x="55620" y="42760"/>
                </a:lnTo>
                <a:lnTo>
                  <a:pt x="55630" y="42750"/>
                </a:lnTo>
                <a:lnTo>
                  <a:pt x="55630" y="42740"/>
                </a:lnTo>
                <a:lnTo>
                  <a:pt x="55630" y="42700"/>
                </a:lnTo>
                <a:lnTo>
                  <a:pt x="55630" y="42690"/>
                </a:lnTo>
                <a:lnTo>
                  <a:pt x="55630" y="42650"/>
                </a:lnTo>
                <a:lnTo>
                  <a:pt x="55630" y="42640"/>
                </a:lnTo>
                <a:lnTo>
                  <a:pt x="55630" y="42620"/>
                </a:lnTo>
                <a:lnTo>
                  <a:pt x="55630" y="42610"/>
                </a:lnTo>
                <a:lnTo>
                  <a:pt x="55630" y="42600"/>
                </a:lnTo>
                <a:lnTo>
                  <a:pt x="55630" y="42590"/>
                </a:lnTo>
                <a:lnTo>
                  <a:pt x="55640" y="42580"/>
                </a:lnTo>
                <a:lnTo>
                  <a:pt x="55640" y="42570"/>
                </a:lnTo>
                <a:lnTo>
                  <a:pt x="55680" y="42550"/>
                </a:lnTo>
                <a:lnTo>
                  <a:pt x="55690" y="42560"/>
                </a:lnTo>
                <a:lnTo>
                  <a:pt x="55690" y="42570"/>
                </a:lnTo>
                <a:lnTo>
                  <a:pt x="55720" y="42590"/>
                </a:lnTo>
                <a:lnTo>
                  <a:pt x="55730" y="42590"/>
                </a:lnTo>
                <a:lnTo>
                  <a:pt x="55740" y="42590"/>
                </a:lnTo>
                <a:lnTo>
                  <a:pt x="55740" y="42600"/>
                </a:lnTo>
                <a:lnTo>
                  <a:pt x="55750" y="42600"/>
                </a:lnTo>
                <a:lnTo>
                  <a:pt x="55830" y="42580"/>
                </a:lnTo>
                <a:lnTo>
                  <a:pt x="55840" y="42580"/>
                </a:lnTo>
                <a:lnTo>
                  <a:pt x="55840" y="42590"/>
                </a:lnTo>
                <a:lnTo>
                  <a:pt x="55840" y="42600"/>
                </a:lnTo>
                <a:lnTo>
                  <a:pt x="55850" y="42600"/>
                </a:lnTo>
                <a:lnTo>
                  <a:pt x="55850" y="42610"/>
                </a:lnTo>
                <a:lnTo>
                  <a:pt x="55860" y="42610"/>
                </a:lnTo>
                <a:lnTo>
                  <a:pt x="55890" y="42600"/>
                </a:lnTo>
                <a:lnTo>
                  <a:pt x="55890" y="42590"/>
                </a:lnTo>
                <a:lnTo>
                  <a:pt x="55900" y="42590"/>
                </a:lnTo>
                <a:lnTo>
                  <a:pt x="55900" y="42580"/>
                </a:lnTo>
                <a:lnTo>
                  <a:pt x="55900" y="42570"/>
                </a:lnTo>
                <a:lnTo>
                  <a:pt x="55910" y="42550"/>
                </a:lnTo>
                <a:lnTo>
                  <a:pt x="55920" y="42540"/>
                </a:lnTo>
                <a:lnTo>
                  <a:pt x="55920" y="42520"/>
                </a:lnTo>
                <a:lnTo>
                  <a:pt x="55930" y="42510"/>
                </a:lnTo>
                <a:lnTo>
                  <a:pt x="55940" y="42500"/>
                </a:lnTo>
                <a:lnTo>
                  <a:pt x="55940" y="42490"/>
                </a:lnTo>
                <a:lnTo>
                  <a:pt x="55930" y="42480"/>
                </a:lnTo>
                <a:lnTo>
                  <a:pt x="55930" y="42470"/>
                </a:lnTo>
                <a:lnTo>
                  <a:pt x="55890" y="42440"/>
                </a:lnTo>
                <a:lnTo>
                  <a:pt x="55890" y="42430"/>
                </a:lnTo>
                <a:lnTo>
                  <a:pt x="55890" y="42420"/>
                </a:lnTo>
                <a:lnTo>
                  <a:pt x="55910" y="42370"/>
                </a:lnTo>
                <a:lnTo>
                  <a:pt x="55910" y="42360"/>
                </a:lnTo>
                <a:lnTo>
                  <a:pt x="55920" y="42350"/>
                </a:lnTo>
                <a:lnTo>
                  <a:pt x="55920" y="42340"/>
                </a:lnTo>
                <a:lnTo>
                  <a:pt x="55910" y="42330"/>
                </a:lnTo>
                <a:lnTo>
                  <a:pt x="55910" y="42320"/>
                </a:lnTo>
                <a:lnTo>
                  <a:pt x="55900" y="42310"/>
                </a:lnTo>
                <a:lnTo>
                  <a:pt x="55900" y="42300"/>
                </a:lnTo>
                <a:lnTo>
                  <a:pt x="55830" y="42250"/>
                </a:lnTo>
                <a:lnTo>
                  <a:pt x="55830" y="42240"/>
                </a:lnTo>
                <a:lnTo>
                  <a:pt x="55820" y="42230"/>
                </a:lnTo>
                <a:lnTo>
                  <a:pt x="55810" y="42210"/>
                </a:lnTo>
                <a:lnTo>
                  <a:pt x="55800" y="42170"/>
                </a:lnTo>
                <a:lnTo>
                  <a:pt x="55800" y="42160"/>
                </a:lnTo>
                <a:lnTo>
                  <a:pt x="55790" y="42150"/>
                </a:lnTo>
                <a:lnTo>
                  <a:pt x="55770" y="42140"/>
                </a:lnTo>
                <a:lnTo>
                  <a:pt x="55760" y="42130"/>
                </a:lnTo>
                <a:lnTo>
                  <a:pt x="55770" y="42120"/>
                </a:lnTo>
                <a:lnTo>
                  <a:pt x="55790" y="42080"/>
                </a:lnTo>
                <a:lnTo>
                  <a:pt x="55790" y="42070"/>
                </a:lnTo>
                <a:lnTo>
                  <a:pt x="55790" y="42060"/>
                </a:lnTo>
                <a:lnTo>
                  <a:pt x="55790" y="42050"/>
                </a:lnTo>
                <a:lnTo>
                  <a:pt x="55790" y="42040"/>
                </a:lnTo>
                <a:lnTo>
                  <a:pt x="55760" y="42020"/>
                </a:lnTo>
                <a:lnTo>
                  <a:pt x="55760" y="42010"/>
                </a:lnTo>
                <a:lnTo>
                  <a:pt x="55770" y="42010"/>
                </a:lnTo>
                <a:lnTo>
                  <a:pt x="55780" y="42000"/>
                </a:lnTo>
                <a:lnTo>
                  <a:pt x="55780" y="41990"/>
                </a:lnTo>
                <a:lnTo>
                  <a:pt x="55790" y="41990"/>
                </a:lnTo>
                <a:lnTo>
                  <a:pt x="55790" y="41980"/>
                </a:lnTo>
                <a:lnTo>
                  <a:pt x="55790" y="41970"/>
                </a:lnTo>
                <a:lnTo>
                  <a:pt x="55790" y="41960"/>
                </a:lnTo>
                <a:lnTo>
                  <a:pt x="55770" y="41950"/>
                </a:lnTo>
                <a:lnTo>
                  <a:pt x="55770" y="41940"/>
                </a:lnTo>
                <a:lnTo>
                  <a:pt x="55750" y="41900"/>
                </a:lnTo>
                <a:lnTo>
                  <a:pt x="55740" y="41890"/>
                </a:lnTo>
                <a:lnTo>
                  <a:pt x="55730" y="41890"/>
                </a:lnTo>
                <a:lnTo>
                  <a:pt x="55700" y="41880"/>
                </a:lnTo>
                <a:lnTo>
                  <a:pt x="55690" y="41880"/>
                </a:lnTo>
                <a:lnTo>
                  <a:pt x="55690" y="41870"/>
                </a:lnTo>
                <a:lnTo>
                  <a:pt x="55680" y="41870"/>
                </a:lnTo>
                <a:lnTo>
                  <a:pt x="55670" y="41870"/>
                </a:lnTo>
                <a:lnTo>
                  <a:pt x="55670" y="41880"/>
                </a:lnTo>
                <a:lnTo>
                  <a:pt x="55670" y="41900"/>
                </a:lnTo>
                <a:lnTo>
                  <a:pt x="55670" y="41910"/>
                </a:lnTo>
                <a:lnTo>
                  <a:pt x="55660" y="41920"/>
                </a:lnTo>
                <a:lnTo>
                  <a:pt x="55660" y="41930"/>
                </a:lnTo>
                <a:lnTo>
                  <a:pt x="55650" y="41940"/>
                </a:lnTo>
                <a:lnTo>
                  <a:pt x="55640" y="41950"/>
                </a:lnTo>
                <a:lnTo>
                  <a:pt x="55580" y="41940"/>
                </a:lnTo>
                <a:lnTo>
                  <a:pt x="55570" y="41940"/>
                </a:lnTo>
                <a:lnTo>
                  <a:pt x="55550" y="41930"/>
                </a:lnTo>
                <a:lnTo>
                  <a:pt x="55540" y="41930"/>
                </a:lnTo>
                <a:lnTo>
                  <a:pt x="55510" y="41950"/>
                </a:lnTo>
                <a:lnTo>
                  <a:pt x="55480" y="41960"/>
                </a:lnTo>
                <a:lnTo>
                  <a:pt x="55470" y="41970"/>
                </a:lnTo>
                <a:lnTo>
                  <a:pt x="55470" y="41980"/>
                </a:lnTo>
                <a:lnTo>
                  <a:pt x="55450" y="42050"/>
                </a:lnTo>
                <a:lnTo>
                  <a:pt x="55440" y="42060"/>
                </a:lnTo>
                <a:lnTo>
                  <a:pt x="55400" y="42050"/>
                </a:lnTo>
                <a:lnTo>
                  <a:pt x="55360" y="42040"/>
                </a:lnTo>
                <a:lnTo>
                  <a:pt x="55350" y="42030"/>
                </a:lnTo>
                <a:lnTo>
                  <a:pt x="55340" y="42020"/>
                </a:lnTo>
                <a:lnTo>
                  <a:pt x="55330" y="42000"/>
                </a:lnTo>
                <a:lnTo>
                  <a:pt x="55260" y="41960"/>
                </a:lnTo>
                <a:lnTo>
                  <a:pt x="55250" y="41950"/>
                </a:lnTo>
                <a:lnTo>
                  <a:pt x="55250" y="41940"/>
                </a:lnTo>
                <a:lnTo>
                  <a:pt x="55240" y="41930"/>
                </a:lnTo>
                <a:lnTo>
                  <a:pt x="55240" y="41920"/>
                </a:lnTo>
                <a:lnTo>
                  <a:pt x="55240" y="41910"/>
                </a:lnTo>
                <a:lnTo>
                  <a:pt x="55240" y="41900"/>
                </a:lnTo>
                <a:lnTo>
                  <a:pt x="55230" y="41890"/>
                </a:lnTo>
                <a:lnTo>
                  <a:pt x="55210" y="41880"/>
                </a:lnTo>
                <a:lnTo>
                  <a:pt x="55190" y="41870"/>
                </a:lnTo>
                <a:lnTo>
                  <a:pt x="55170" y="41880"/>
                </a:lnTo>
                <a:lnTo>
                  <a:pt x="55160" y="41880"/>
                </a:lnTo>
                <a:lnTo>
                  <a:pt x="55110" y="41920"/>
                </a:lnTo>
                <a:lnTo>
                  <a:pt x="55060" y="41940"/>
                </a:lnTo>
                <a:lnTo>
                  <a:pt x="55040" y="41950"/>
                </a:lnTo>
                <a:lnTo>
                  <a:pt x="55030" y="41950"/>
                </a:lnTo>
                <a:lnTo>
                  <a:pt x="55030" y="41940"/>
                </a:lnTo>
                <a:lnTo>
                  <a:pt x="54990" y="41900"/>
                </a:lnTo>
                <a:lnTo>
                  <a:pt x="54980" y="41900"/>
                </a:lnTo>
                <a:lnTo>
                  <a:pt x="54980" y="41890"/>
                </a:lnTo>
                <a:lnTo>
                  <a:pt x="54980" y="41880"/>
                </a:lnTo>
                <a:lnTo>
                  <a:pt x="54980" y="41870"/>
                </a:lnTo>
                <a:lnTo>
                  <a:pt x="54980" y="41860"/>
                </a:lnTo>
                <a:lnTo>
                  <a:pt x="54980" y="41850"/>
                </a:lnTo>
                <a:lnTo>
                  <a:pt x="54980" y="41840"/>
                </a:lnTo>
                <a:lnTo>
                  <a:pt x="54970" y="41830"/>
                </a:lnTo>
                <a:lnTo>
                  <a:pt x="54960" y="41820"/>
                </a:lnTo>
                <a:lnTo>
                  <a:pt x="54890" y="41810"/>
                </a:lnTo>
                <a:lnTo>
                  <a:pt x="54880" y="41810"/>
                </a:lnTo>
                <a:lnTo>
                  <a:pt x="54880" y="41800"/>
                </a:lnTo>
                <a:lnTo>
                  <a:pt x="54870" y="41790"/>
                </a:lnTo>
                <a:lnTo>
                  <a:pt x="54860" y="41780"/>
                </a:lnTo>
                <a:lnTo>
                  <a:pt x="54810" y="41750"/>
                </a:lnTo>
                <a:lnTo>
                  <a:pt x="54800" y="41740"/>
                </a:lnTo>
                <a:lnTo>
                  <a:pt x="54790" y="41730"/>
                </a:lnTo>
                <a:lnTo>
                  <a:pt x="54780" y="41720"/>
                </a:lnTo>
                <a:lnTo>
                  <a:pt x="54760" y="41710"/>
                </a:lnTo>
                <a:lnTo>
                  <a:pt x="54750" y="41710"/>
                </a:lnTo>
                <a:lnTo>
                  <a:pt x="54680" y="41710"/>
                </a:lnTo>
                <a:lnTo>
                  <a:pt x="54670" y="41700"/>
                </a:lnTo>
                <a:lnTo>
                  <a:pt x="54660" y="41700"/>
                </a:lnTo>
                <a:lnTo>
                  <a:pt x="54660" y="41690"/>
                </a:lnTo>
                <a:lnTo>
                  <a:pt x="54650" y="41690"/>
                </a:lnTo>
                <a:lnTo>
                  <a:pt x="54650" y="41670"/>
                </a:lnTo>
                <a:lnTo>
                  <a:pt x="54640" y="41650"/>
                </a:lnTo>
                <a:lnTo>
                  <a:pt x="54630" y="41630"/>
                </a:lnTo>
                <a:lnTo>
                  <a:pt x="54630" y="41620"/>
                </a:lnTo>
                <a:lnTo>
                  <a:pt x="54630" y="41610"/>
                </a:lnTo>
                <a:lnTo>
                  <a:pt x="54620" y="41600"/>
                </a:lnTo>
                <a:lnTo>
                  <a:pt x="54620" y="41590"/>
                </a:lnTo>
                <a:lnTo>
                  <a:pt x="54600" y="41570"/>
                </a:lnTo>
                <a:lnTo>
                  <a:pt x="54590" y="41570"/>
                </a:lnTo>
                <a:lnTo>
                  <a:pt x="54580" y="41560"/>
                </a:lnTo>
                <a:lnTo>
                  <a:pt x="54570" y="41560"/>
                </a:lnTo>
                <a:lnTo>
                  <a:pt x="54570" y="41570"/>
                </a:lnTo>
                <a:lnTo>
                  <a:pt x="54560" y="41570"/>
                </a:lnTo>
                <a:lnTo>
                  <a:pt x="54560" y="41580"/>
                </a:lnTo>
                <a:lnTo>
                  <a:pt x="54560" y="41590"/>
                </a:lnTo>
                <a:lnTo>
                  <a:pt x="54560" y="41600"/>
                </a:lnTo>
                <a:lnTo>
                  <a:pt x="54570" y="41620"/>
                </a:lnTo>
                <a:lnTo>
                  <a:pt x="54570" y="41630"/>
                </a:lnTo>
                <a:lnTo>
                  <a:pt x="54570" y="41640"/>
                </a:lnTo>
                <a:lnTo>
                  <a:pt x="54570" y="41650"/>
                </a:lnTo>
                <a:lnTo>
                  <a:pt x="54570" y="41660"/>
                </a:lnTo>
                <a:lnTo>
                  <a:pt x="54560" y="41660"/>
                </a:lnTo>
                <a:lnTo>
                  <a:pt x="54450" y="41660"/>
                </a:lnTo>
                <a:lnTo>
                  <a:pt x="54440" y="41670"/>
                </a:lnTo>
                <a:lnTo>
                  <a:pt x="54430" y="41670"/>
                </a:lnTo>
                <a:lnTo>
                  <a:pt x="54420" y="41680"/>
                </a:lnTo>
                <a:lnTo>
                  <a:pt x="54410" y="41690"/>
                </a:lnTo>
                <a:lnTo>
                  <a:pt x="54370" y="41690"/>
                </a:lnTo>
                <a:lnTo>
                  <a:pt x="54360" y="41690"/>
                </a:lnTo>
                <a:lnTo>
                  <a:pt x="54360" y="41700"/>
                </a:lnTo>
                <a:lnTo>
                  <a:pt x="54350" y="41710"/>
                </a:lnTo>
                <a:lnTo>
                  <a:pt x="54340" y="41720"/>
                </a:lnTo>
                <a:lnTo>
                  <a:pt x="54330" y="41720"/>
                </a:lnTo>
                <a:lnTo>
                  <a:pt x="54310" y="41730"/>
                </a:lnTo>
                <a:lnTo>
                  <a:pt x="54280" y="41720"/>
                </a:lnTo>
                <a:lnTo>
                  <a:pt x="54250" y="41710"/>
                </a:lnTo>
                <a:lnTo>
                  <a:pt x="54250" y="41700"/>
                </a:lnTo>
                <a:lnTo>
                  <a:pt x="54240" y="41700"/>
                </a:lnTo>
                <a:lnTo>
                  <a:pt x="54240" y="41690"/>
                </a:lnTo>
                <a:lnTo>
                  <a:pt x="54240" y="41680"/>
                </a:lnTo>
                <a:lnTo>
                  <a:pt x="54250" y="41670"/>
                </a:lnTo>
                <a:lnTo>
                  <a:pt x="54250" y="41660"/>
                </a:lnTo>
                <a:lnTo>
                  <a:pt x="54260" y="41660"/>
                </a:lnTo>
                <a:lnTo>
                  <a:pt x="54280" y="41650"/>
                </a:lnTo>
                <a:lnTo>
                  <a:pt x="54290" y="41640"/>
                </a:lnTo>
                <a:lnTo>
                  <a:pt x="54290" y="41630"/>
                </a:lnTo>
                <a:lnTo>
                  <a:pt x="54290" y="41620"/>
                </a:lnTo>
                <a:lnTo>
                  <a:pt x="54280" y="41610"/>
                </a:lnTo>
                <a:lnTo>
                  <a:pt x="54240" y="41580"/>
                </a:lnTo>
                <a:lnTo>
                  <a:pt x="54240" y="41570"/>
                </a:lnTo>
                <a:lnTo>
                  <a:pt x="54230" y="41560"/>
                </a:lnTo>
                <a:lnTo>
                  <a:pt x="54220" y="41560"/>
                </a:lnTo>
                <a:lnTo>
                  <a:pt x="54210" y="41560"/>
                </a:lnTo>
                <a:lnTo>
                  <a:pt x="54200" y="41570"/>
                </a:lnTo>
                <a:lnTo>
                  <a:pt x="54180" y="41590"/>
                </a:lnTo>
                <a:lnTo>
                  <a:pt x="54170" y="41600"/>
                </a:lnTo>
                <a:lnTo>
                  <a:pt x="54160" y="41600"/>
                </a:lnTo>
                <a:lnTo>
                  <a:pt x="54130" y="41600"/>
                </a:lnTo>
                <a:lnTo>
                  <a:pt x="54110" y="41610"/>
                </a:lnTo>
                <a:lnTo>
                  <a:pt x="54100" y="41610"/>
                </a:lnTo>
                <a:lnTo>
                  <a:pt x="54080" y="41610"/>
                </a:lnTo>
                <a:lnTo>
                  <a:pt x="54070" y="41610"/>
                </a:lnTo>
                <a:lnTo>
                  <a:pt x="54070" y="41600"/>
                </a:lnTo>
                <a:lnTo>
                  <a:pt x="54070" y="41580"/>
                </a:lnTo>
                <a:lnTo>
                  <a:pt x="54080" y="41560"/>
                </a:lnTo>
                <a:lnTo>
                  <a:pt x="54080" y="41550"/>
                </a:lnTo>
                <a:lnTo>
                  <a:pt x="54080" y="41540"/>
                </a:lnTo>
                <a:lnTo>
                  <a:pt x="54070" y="41530"/>
                </a:lnTo>
                <a:lnTo>
                  <a:pt x="54070" y="41520"/>
                </a:lnTo>
                <a:lnTo>
                  <a:pt x="54060" y="41510"/>
                </a:lnTo>
                <a:lnTo>
                  <a:pt x="54030" y="41480"/>
                </a:lnTo>
                <a:lnTo>
                  <a:pt x="54030" y="41470"/>
                </a:lnTo>
                <a:lnTo>
                  <a:pt x="54030" y="41460"/>
                </a:lnTo>
                <a:lnTo>
                  <a:pt x="54030" y="41450"/>
                </a:lnTo>
                <a:lnTo>
                  <a:pt x="54040" y="41420"/>
                </a:lnTo>
                <a:lnTo>
                  <a:pt x="54040" y="41410"/>
                </a:lnTo>
                <a:lnTo>
                  <a:pt x="54040" y="41400"/>
                </a:lnTo>
                <a:lnTo>
                  <a:pt x="54020" y="41370"/>
                </a:lnTo>
                <a:lnTo>
                  <a:pt x="54020" y="41360"/>
                </a:lnTo>
                <a:lnTo>
                  <a:pt x="54020" y="41350"/>
                </a:lnTo>
                <a:lnTo>
                  <a:pt x="54020" y="41340"/>
                </a:lnTo>
                <a:lnTo>
                  <a:pt x="54030" y="41340"/>
                </a:lnTo>
                <a:lnTo>
                  <a:pt x="54040" y="41340"/>
                </a:lnTo>
                <a:lnTo>
                  <a:pt x="54050" y="41350"/>
                </a:lnTo>
                <a:lnTo>
                  <a:pt x="54060" y="41360"/>
                </a:lnTo>
                <a:lnTo>
                  <a:pt x="54080" y="41370"/>
                </a:lnTo>
                <a:lnTo>
                  <a:pt x="54090" y="41370"/>
                </a:lnTo>
                <a:lnTo>
                  <a:pt x="54100" y="41370"/>
                </a:lnTo>
                <a:lnTo>
                  <a:pt x="54110" y="41370"/>
                </a:lnTo>
                <a:lnTo>
                  <a:pt x="54110" y="41360"/>
                </a:lnTo>
                <a:lnTo>
                  <a:pt x="54120" y="41360"/>
                </a:lnTo>
                <a:lnTo>
                  <a:pt x="54120" y="41350"/>
                </a:lnTo>
                <a:lnTo>
                  <a:pt x="54120" y="41340"/>
                </a:lnTo>
                <a:lnTo>
                  <a:pt x="54120" y="41330"/>
                </a:lnTo>
                <a:lnTo>
                  <a:pt x="54120" y="41320"/>
                </a:lnTo>
                <a:lnTo>
                  <a:pt x="54110" y="41290"/>
                </a:lnTo>
                <a:lnTo>
                  <a:pt x="54100" y="41280"/>
                </a:lnTo>
                <a:lnTo>
                  <a:pt x="54100" y="41270"/>
                </a:lnTo>
                <a:lnTo>
                  <a:pt x="54100" y="41250"/>
                </a:lnTo>
                <a:lnTo>
                  <a:pt x="54090" y="41230"/>
                </a:lnTo>
                <a:lnTo>
                  <a:pt x="54100" y="41200"/>
                </a:lnTo>
                <a:lnTo>
                  <a:pt x="54100" y="41190"/>
                </a:lnTo>
                <a:lnTo>
                  <a:pt x="54100" y="41160"/>
                </a:lnTo>
                <a:lnTo>
                  <a:pt x="54100" y="41150"/>
                </a:lnTo>
                <a:lnTo>
                  <a:pt x="54110" y="41150"/>
                </a:lnTo>
                <a:lnTo>
                  <a:pt x="54120" y="41130"/>
                </a:lnTo>
                <a:lnTo>
                  <a:pt x="54130" y="41120"/>
                </a:lnTo>
                <a:lnTo>
                  <a:pt x="54130" y="41110"/>
                </a:lnTo>
                <a:lnTo>
                  <a:pt x="54140" y="41110"/>
                </a:lnTo>
                <a:lnTo>
                  <a:pt x="54150" y="41110"/>
                </a:lnTo>
                <a:lnTo>
                  <a:pt x="54170" y="41120"/>
                </a:lnTo>
                <a:lnTo>
                  <a:pt x="54170" y="41130"/>
                </a:lnTo>
                <a:lnTo>
                  <a:pt x="54190" y="41130"/>
                </a:lnTo>
                <a:lnTo>
                  <a:pt x="54200" y="41120"/>
                </a:lnTo>
                <a:lnTo>
                  <a:pt x="54200" y="41110"/>
                </a:lnTo>
                <a:lnTo>
                  <a:pt x="54200" y="41100"/>
                </a:lnTo>
                <a:lnTo>
                  <a:pt x="54180" y="41070"/>
                </a:lnTo>
                <a:lnTo>
                  <a:pt x="54180" y="41060"/>
                </a:lnTo>
                <a:lnTo>
                  <a:pt x="54170" y="41050"/>
                </a:lnTo>
                <a:lnTo>
                  <a:pt x="54170" y="41040"/>
                </a:lnTo>
                <a:lnTo>
                  <a:pt x="54170" y="41020"/>
                </a:lnTo>
                <a:lnTo>
                  <a:pt x="54170" y="41010"/>
                </a:lnTo>
                <a:lnTo>
                  <a:pt x="54170" y="41000"/>
                </a:lnTo>
                <a:lnTo>
                  <a:pt x="54200" y="40990"/>
                </a:lnTo>
                <a:lnTo>
                  <a:pt x="54220" y="40990"/>
                </a:lnTo>
                <a:lnTo>
                  <a:pt x="54230" y="40990"/>
                </a:lnTo>
                <a:lnTo>
                  <a:pt x="54230" y="41000"/>
                </a:lnTo>
                <a:lnTo>
                  <a:pt x="54250" y="41030"/>
                </a:lnTo>
                <a:lnTo>
                  <a:pt x="54260" y="41050"/>
                </a:lnTo>
                <a:lnTo>
                  <a:pt x="54270" y="41050"/>
                </a:lnTo>
                <a:lnTo>
                  <a:pt x="54320" y="41070"/>
                </a:lnTo>
                <a:lnTo>
                  <a:pt x="54330" y="41070"/>
                </a:lnTo>
                <a:lnTo>
                  <a:pt x="54340" y="41060"/>
                </a:lnTo>
                <a:lnTo>
                  <a:pt x="54340" y="41050"/>
                </a:lnTo>
                <a:lnTo>
                  <a:pt x="54330" y="41040"/>
                </a:lnTo>
                <a:lnTo>
                  <a:pt x="54330" y="41030"/>
                </a:lnTo>
                <a:lnTo>
                  <a:pt x="54320" y="41020"/>
                </a:lnTo>
                <a:lnTo>
                  <a:pt x="54290" y="41000"/>
                </a:lnTo>
                <a:lnTo>
                  <a:pt x="54280" y="40990"/>
                </a:lnTo>
                <a:lnTo>
                  <a:pt x="54270" y="40970"/>
                </a:lnTo>
                <a:lnTo>
                  <a:pt x="54270" y="40950"/>
                </a:lnTo>
                <a:lnTo>
                  <a:pt x="54270" y="40940"/>
                </a:lnTo>
                <a:lnTo>
                  <a:pt x="54260" y="40930"/>
                </a:lnTo>
                <a:lnTo>
                  <a:pt x="54190" y="40840"/>
                </a:lnTo>
                <a:lnTo>
                  <a:pt x="54180" y="40830"/>
                </a:lnTo>
                <a:lnTo>
                  <a:pt x="54180" y="40820"/>
                </a:lnTo>
                <a:lnTo>
                  <a:pt x="54190" y="40810"/>
                </a:lnTo>
                <a:lnTo>
                  <a:pt x="54190" y="40800"/>
                </a:lnTo>
                <a:lnTo>
                  <a:pt x="54200" y="40790"/>
                </a:lnTo>
                <a:lnTo>
                  <a:pt x="54220" y="40770"/>
                </a:lnTo>
                <a:lnTo>
                  <a:pt x="54230" y="40760"/>
                </a:lnTo>
                <a:lnTo>
                  <a:pt x="54250" y="40750"/>
                </a:lnTo>
                <a:lnTo>
                  <a:pt x="54300" y="40720"/>
                </a:lnTo>
                <a:lnTo>
                  <a:pt x="54300" y="40710"/>
                </a:lnTo>
                <a:lnTo>
                  <a:pt x="54310" y="40700"/>
                </a:lnTo>
                <a:lnTo>
                  <a:pt x="54310" y="40690"/>
                </a:lnTo>
                <a:lnTo>
                  <a:pt x="54320" y="40670"/>
                </a:lnTo>
                <a:lnTo>
                  <a:pt x="54320" y="40660"/>
                </a:lnTo>
                <a:lnTo>
                  <a:pt x="54330" y="40650"/>
                </a:lnTo>
                <a:lnTo>
                  <a:pt x="54340" y="40650"/>
                </a:lnTo>
                <a:lnTo>
                  <a:pt x="54370" y="40640"/>
                </a:lnTo>
                <a:lnTo>
                  <a:pt x="54380" y="40640"/>
                </a:lnTo>
                <a:lnTo>
                  <a:pt x="54390" y="40630"/>
                </a:lnTo>
                <a:lnTo>
                  <a:pt x="54390" y="40610"/>
                </a:lnTo>
                <a:lnTo>
                  <a:pt x="54410" y="40570"/>
                </a:lnTo>
                <a:lnTo>
                  <a:pt x="54440" y="40540"/>
                </a:lnTo>
                <a:lnTo>
                  <a:pt x="54450" y="40530"/>
                </a:lnTo>
                <a:lnTo>
                  <a:pt x="54460" y="40530"/>
                </a:lnTo>
                <a:lnTo>
                  <a:pt x="54470" y="40520"/>
                </a:lnTo>
                <a:lnTo>
                  <a:pt x="54480" y="40530"/>
                </a:lnTo>
                <a:lnTo>
                  <a:pt x="54510" y="40540"/>
                </a:lnTo>
                <a:lnTo>
                  <a:pt x="54520" y="40540"/>
                </a:lnTo>
                <a:lnTo>
                  <a:pt x="54510" y="40530"/>
                </a:lnTo>
                <a:lnTo>
                  <a:pt x="54500" y="40520"/>
                </a:lnTo>
                <a:lnTo>
                  <a:pt x="54490" y="40500"/>
                </a:lnTo>
                <a:lnTo>
                  <a:pt x="54480" y="40490"/>
                </a:lnTo>
                <a:lnTo>
                  <a:pt x="54470" y="40470"/>
                </a:lnTo>
                <a:lnTo>
                  <a:pt x="54470" y="40460"/>
                </a:lnTo>
                <a:lnTo>
                  <a:pt x="54470" y="40450"/>
                </a:lnTo>
                <a:lnTo>
                  <a:pt x="54470" y="40440"/>
                </a:lnTo>
                <a:lnTo>
                  <a:pt x="54470" y="40430"/>
                </a:lnTo>
                <a:lnTo>
                  <a:pt x="54470" y="40420"/>
                </a:lnTo>
                <a:lnTo>
                  <a:pt x="54470" y="40410"/>
                </a:lnTo>
                <a:lnTo>
                  <a:pt x="54470" y="40400"/>
                </a:lnTo>
                <a:lnTo>
                  <a:pt x="54470" y="40390"/>
                </a:lnTo>
                <a:lnTo>
                  <a:pt x="54480" y="40390"/>
                </a:lnTo>
                <a:lnTo>
                  <a:pt x="54480" y="40380"/>
                </a:lnTo>
                <a:lnTo>
                  <a:pt x="54540" y="40320"/>
                </a:lnTo>
                <a:lnTo>
                  <a:pt x="54540" y="40310"/>
                </a:lnTo>
                <a:lnTo>
                  <a:pt x="54550" y="40290"/>
                </a:lnTo>
                <a:lnTo>
                  <a:pt x="54550" y="40280"/>
                </a:lnTo>
                <a:lnTo>
                  <a:pt x="54580" y="40280"/>
                </a:lnTo>
                <a:lnTo>
                  <a:pt x="54580" y="40270"/>
                </a:lnTo>
                <a:lnTo>
                  <a:pt x="54590" y="40260"/>
                </a:lnTo>
                <a:lnTo>
                  <a:pt x="54600" y="40260"/>
                </a:lnTo>
                <a:lnTo>
                  <a:pt x="54660" y="40280"/>
                </a:lnTo>
                <a:lnTo>
                  <a:pt x="54680" y="40280"/>
                </a:lnTo>
                <a:lnTo>
                  <a:pt x="54690" y="40290"/>
                </a:lnTo>
                <a:lnTo>
                  <a:pt x="54700" y="40290"/>
                </a:lnTo>
                <a:lnTo>
                  <a:pt x="54710" y="40290"/>
                </a:lnTo>
                <a:lnTo>
                  <a:pt x="54720" y="40290"/>
                </a:lnTo>
                <a:lnTo>
                  <a:pt x="54720" y="40280"/>
                </a:lnTo>
                <a:lnTo>
                  <a:pt x="54720" y="40260"/>
                </a:lnTo>
                <a:lnTo>
                  <a:pt x="54730" y="40260"/>
                </a:lnTo>
                <a:lnTo>
                  <a:pt x="54740" y="40250"/>
                </a:lnTo>
                <a:lnTo>
                  <a:pt x="54740" y="40240"/>
                </a:lnTo>
                <a:lnTo>
                  <a:pt x="54740" y="40230"/>
                </a:lnTo>
                <a:lnTo>
                  <a:pt x="54740" y="40220"/>
                </a:lnTo>
                <a:lnTo>
                  <a:pt x="54740" y="40210"/>
                </a:lnTo>
                <a:lnTo>
                  <a:pt x="54750" y="40200"/>
                </a:lnTo>
                <a:lnTo>
                  <a:pt x="54750" y="40190"/>
                </a:lnTo>
                <a:lnTo>
                  <a:pt x="54790" y="40120"/>
                </a:lnTo>
                <a:lnTo>
                  <a:pt x="54800" y="40110"/>
                </a:lnTo>
                <a:lnTo>
                  <a:pt x="54800" y="40100"/>
                </a:lnTo>
                <a:lnTo>
                  <a:pt x="54800" y="40090"/>
                </a:lnTo>
                <a:lnTo>
                  <a:pt x="54790" y="40080"/>
                </a:lnTo>
                <a:lnTo>
                  <a:pt x="54650" y="40020"/>
                </a:lnTo>
                <a:lnTo>
                  <a:pt x="54640" y="40020"/>
                </a:lnTo>
                <a:lnTo>
                  <a:pt x="54640" y="40010"/>
                </a:lnTo>
                <a:lnTo>
                  <a:pt x="54640" y="40000"/>
                </a:lnTo>
                <a:lnTo>
                  <a:pt x="54640" y="39990"/>
                </a:lnTo>
                <a:lnTo>
                  <a:pt x="54650" y="39980"/>
                </a:lnTo>
                <a:lnTo>
                  <a:pt x="54650" y="39970"/>
                </a:lnTo>
                <a:lnTo>
                  <a:pt x="54650" y="39960"/>
                </a:lnTo>
                <a:lnTo>
                  <a:pt x="54640" y="39950"/>
                </a:lnTo>
                <a:lnTo>
                  <a:pt x="54640" y="39940"/>
                </a:lnTo>
                <a:lnTo>
                  <a:pt x="54600" y="39930"/>
                </a:lnTo>
                <a:lnTo>
                  <a:pt x="54590" y="39930"/>
                </a:lnTo>
                <a:lnTo>
                  <a:pt x="54600" y="39920"/>
                </a:lnTo>
                <a:lnTo>
                  <a:pt x="54600" y="39910"/>
                </a:lnTo>
                <a:lnTo>
                  <a:pt x="54610" y="39900"/>
                </a:lnTo>
                <a:lnTo>
                  <a:pt x="54600" y="39900"/>
                </a:lnTo>
                <a:lnTo>
                  <a:pt x="54600" y="39890"/>
                </a:lnTo>
                <a:lnTo>
                  <a:pt x="54560" y="39880"/>
                </a:lnTo>
                <a:lnTo>
                  <a:pt x="54530" y="39870"/>
                </a:lnTo>
                <a:lnTo>
                  <a:pt x="54480" y="39850"/>
                </a:lnTo>
                <a:lnTo>
                  <a:pt x="54470" y="39840"/>
                </a:lnTo>
                <a:lnTo>
                  <a:pt x="54460" y="39840"/>
                </a:lnTo>
                <a:lnTo>
                  <a:pt x="54460" y="39830"/>
                </a:lnTo>
                <a:lnTo>
                  <a:pt x="54460" y="39810"/>
                </a:lnTo>
                <a:lnTo>
                  <a:pt x="54460" y="39800"/>
                </a:lnTo>
                <a:lnTo>
                  <a:pt x="54460" y="39790"/>
                </a:lnTo>
                <a:lnTo>
                  <a:pt x="54470" y="39780"/>
                </a:lnTo>
                <a:lnTo>
                  <a:pt x="54490" y="39760"/>
                </a:lnTo>
                <a:lnTo>
                  <a:pt x="54490" y="39750"/>
                </a:lnTo>
                <a:lnTo>
                  <a:pt x="54490" y="39740"/>
                </a:lnTo>
                <a:lnTo>
                  <a:pt x="54490" y="39720"/>
                </a:lnTo>
                <a:lnTo>
                  <a:pt x="54490" y="39700"/>
                </a:lnTo>
                <a:lnTo>
                  <a:pt x="54480" y="39680"/>
                </a:lnTo>
                <a:lnTo>
                  <a:pt x="54480" y="39670"/>
                </a:lnTo>
                <a:lnTo>
                  <a:pt x="54490" y="39650"/>
                </a:lnTo>
                <a:lnTo>
                  <a:pt x="54490" y="39640"/>
                </a:lnTo>
                <a:lnTo>
                  <a:pt x="54490" y="39630"/>
                </a:lnTo>
                <a:lnTo>
                  <a:pt x="54490" y="39610"/>
                </a:lnTo>
                <a:lnTo>
                  <a:pt x="54480" y="39600"/>
                </a:lnTo>
                <a:lnTo>
                  <a:pt x="54490" y="39590"/>
                </a:lnTo>
                <a:lnTo>
                  <a:pt x="54490" y="39580"/>
                </a:lnTo>
                <a:lnTo>
                  <a:pt x="54500" y="39580"/>
                </a:lnTo>
                <a:lnTo>
                  <a:pt x="54500" y="39570"/>
                </a:lnTo>
                <a:lnTo>
                  <a:pt x="54500" y="39560"/>
                </a:lnTo>
                <a:lnTo>
                  <a:pt x="54500" y="39550"/>
                </a:lnTo>
                <a:lnTo>
                  <a:pt x="54500" y="39530"/>
                </a:lnTo>
                <a:lnTo>
                  <a:pt x="54500" y="39500"/>
                </a:lnTo>
                <a:lnTo>
                  <a:pt x="54500" y="39460"/>
                </a:lnTo>
                <a:lnTo>
                  <a:pt x="54490" y="39450"/>
                </a:lnTo>
                <a:lnTo>
                  <a:pt x="54490" y="39440"/>
                </a:lnTo>
                <a:lnTo>
                  <a:pt x="54500" y="39430"/>
                </a:lnTo>
                <a:lnTo>
                  <a:pt x="54500" y="39400"/>
                </a:lnTo>
                <a:lnTo>
                  <a:pt x="54500" y="39390"/>
                </a:lnTo>
                <a:lnTo>
                  <a:pt x="54500" y="39370"/>
                </a:lnTo>
                <a:lnTo>
                  <a:pt x="54500" y="39360"/>
                </a:lnTo>
                <a:lnTo>
                  <a:pt x="54500" y="39340"/>
                </a:lnTo>
                <a:lnTo>
                  <a:pt x="54500" y="39320"/>
                </a:lnTo>
                <a:lnTo>
                  <a:pt x="54480" y="39280"/>
                </a:lnTo>
                <a:lnTo>
                  <a:pt x="54470" y="39240"/>
                </a:lnTo>
                <a:lnTo>
                  <a:pt x="54460" y="39230"/>
                </a:lnTo>
                <a:lnTo>
                  <a:pt x="54460" y="39220"/>
                </a:lnTo>
                <a:lnTo>
                  <a:pt x="54460" y="39210"/>
                </a:lnTo>
                <a:lnTo>
                  <a:pt x="54440" y="39180"/>
                </a:lnTo>
                <a:lnTo>
                  <a:pt x="54430" y="39160"/>
                </a:lnTo>
                <a:lnTo>
                  <a:pt x="54430" y="39150"/>
                </a:lnTo>
                <a:lnTo>
                  <a:pt x="54430" y="39140"/>
                </a:lnTo>
                <a:lnTo>
                  <a:pt x="54430" y="39130"/>
                </a:lnTo>
                <a:lnTo>
                  <a:pt x="54420" y="39120"/>
                </a:lnTo>
                <a:lnTo>
                  <a:pt x="54420" y="39100"/>
                </a:lnTo>
                <a:lnTo>
                  <a:pt x="54410" y="39100"/>
                </a:lnTo>
                <a:lnTo>
                  <a:pt x="54410" y="39090"/>
                </a:lnTo>
                <a:lnTo>
                  <a:pt x="54350" y="39100"/>
                </a:lnTo>
                <a:lnTo>
                  <a:pt x="54330" y="39100"/>
                </a:lnTo>
                <a:lnTo>
                  <a:pt x="54310" y="39090"/>
                </a:lnTo>
                <a:lnTo>
                  <a:pt x="54300" y="39080"/>
                </a:lnTo>
                <a:lnTo>
                  <a:pt x="54290" y="39070"/>
                </a:lnTo>
                <a:lnTo>
                  <a:pt x="54280" y="39050"/>
                </a:lnTo>
                <a:lnTo>
                  <a:pt x="54280" y="39040"/>
                </a:lnTo>
                <a:lnTo>
                  <a:pt x="54270" y="39030"/>
                </a:lnTo>
                <a:lnTo>
                  <a:pt x="54270" y="39010"/>
                </a:lnTo>
                <a:lnTo>
                  <a:pt x="54280" y="38990"/>
                </a:lnTo>
                <a:lnTo>
                  <a:pt x="54280" y="38980"/>
                </a:lnTo>
                <a:lnTo>
                  <a:pt x="54280" y="38960"/>
                </a:lnTo>
                <a:lnTo>
                  <a:pt x="54290" y="38950"/>
                </a:lnTo>
                <a:lnTo>
                  <a:pt x="54290" y="38940"/>
                </a:lnTo>
                <a:lnTo>
                  <a:pt x="54290" y="38930"/>
                </a:lnTo>
                <a:lnTo>
                  <a:pt x="54280" y="38910"/>
                </a:lnTo>
                <a:lnTo>
                  <a:pt x="54280" y="38880"/>
                </a:lnTo>
                <a:lnTo>
                  <a:pt x="54280" y="38870"/>
                </a:lnTo>
                <a:lnTo>
                  <a:pt x="54280" y="38850"/>
                </a:lnTo>
                <a:lnTo>
                  <a:pt x="54280" y="38840"/>
                </a:lnTo>
                <a:lnTo>
                  <a:pt x="54270" y="38840"/>
                </a:lnTo>
                <a:lnTo>
                  <a:pt x="54270" y="38830"/>
                </a:lnTo>
                <a:lnTo>
                  <a:pt x="54260" y="38820"/>
                </a:lnTo>
                <a:lnTo>
                  <a:pt x="54260" y="38810"/>
                </a:lnTo>
                <a:lnTo>
                  <a:pt x="54260" y="38790"/>
                </a:lnTo>
                <a:lnTo>
                  <a:pt x="54260" y="38780"/>
                </a:lnTo>
                <a:lnTo>
                  <a:pt x="54260" y="38760"/>
                </a:lnTo>
                <a:lnTo>
                  <a:pt x="54260" y="38750"/>
                </a:lnTo>
                <a:lnTo>
                  <a:pt x="54270" y="38740"/>
                </a:lnTo>
                <a:lnTo>
                  <a:pt x="54280" y="38710"/>
                </a:lnTo>
                <a:lnTo>
                  <a:pt x="54290" y="38690"/>
                </a:lnTo>
                <a:lnTo>
                  <a:pt x="54310" y="38660"/>
                </a:lnTo>
                <a:lnTo>
                  <a:pt x="54320" y="38660"/>
                </a:lnTo>
                <a:lnTo>
                  <a:pt x="54350" y="38650"/>
                </a:lnTo>
                <a:lnTo>
                  <a:pt x="54390" y="38610"/>
                </a:lnTo>
                <a:lnTo>
                  <a:pt x="54400" y="38610"/>
                </a:lnTo>
                <a:lnTo>
                  <a:pt x="54400" y="38600"/>
                </a:lnTo>
                <a:lnTo>
                  <a:pt x="54400" y="38590"/>
                </a:lnTo>
                <a:lnTo>
                  <a:pt x="54400" y="38580"/>
                </a:lnTo>
                <a:lnTo>
                  <a:pt x="54400" y="38570"/>
                </a:lnTo>
                <a:lnTo>
                  <a:pt x="54390" y="38560"/>
                </a:lnTo>
                <a:lnTo>
                  <a:pt x="54390" y="38550"/>
                </a:lnTo>
                <a:lnTo>
                  <a:pt x="54390" y="38540"/>
                </a:lnTo>
                <a:lnTo>
                  <a:pt x="54390" y="38530"/>
                </a:lnTo>
                <a:lnTo>
                  <a:pt x="54390" y="38520"/>
                </a:lnTo>
                <a:lnTo>
                  <a:pt x="54390" y="38510"/>
                </a:lnTo>
                <a:lnTo>
                  <a:pt x="54390" y="38500"/>
                </a:lnTo>
                <a:lnTo>
                  <a:pt x="54390" y="38480"/>
                </a:lnTo>
                <a:lnTo>
                  <a:pt x="54390" y="38460"/>
                </a:lnTo>
                <a:lnTo>
                  <a:pt x="54380" y="38450"/>
                </a:lnTo>
                <a:lnTo>
                  <a:pt x="54360" y="38430"/>
                </a:lnTo>
                <a:lnTo>
                  <a:pt x="54350" y="38410"/>
                </a:lnTo>
                <a:lnTo>
                  <a:pt x="54350" y="38390"/>
                </a:lnTo>
                <a:lnTo>
                  <a:pt x="54350" y="38380"/>
                </a:lnTo>
                <a:lnTo>
                  <a:pt x="54350" y="38320"/>
                </a:lnTo>
                <a:lnTo>
                  <a:pt x="54350" y="38310"/>
                </a:lnTo>
                <a:lnTo>
                  <a:pt x="54350" y="38290"/>
                </a:lnTo>
                <a:lnTo>
                  <a:pt x="54350" y="38280"/>
                </a:lnTo>
                <a:lnTo>
                  <a:pt x="54360" y="38260"/>
                </a:lnTo>
                <a:lnTo>
                  <a:pt x="54360" y="38250"/>
                </a:lnTo>
                <a:lnTo>
                  <a:pt x="54360" y="38240"/>
                </a:lnTo>
                <a:lnTo>
                  <a:pt x="54360" y="38230"/>
                </a:lnTo>
                <a:lnTo>
                  <a:pt x="54300" y="38200"/>
                </a:lnTo>
                <a:lnTo>
                  <a:pt x="54290" y="38190"/>
                </a:lnTo>
                <a:lnTo>
                  <a:pt x="54290" y="38170"/>
                </a:lnTo>
                <a:lnTo>
                  <a:pt x="54290" y="38160"/>
                </a:lnTo>
                <a:lnTo>
                  <a:pt x="54290" y="38140"/>
                </a:lnTo>
                <a:lnTo>
                  <a:pt x="54300" y="38140"/>
                </a:lnTo>
                <a:lnTo>
                  <a:pt x="54310" y="38130"/>
                </a:lnTo>
                <a:lnTo>
                  <a:pt x="54310" y="38120"/>
                </a:lnTo>
                <a:lnTo>
                  <a:pt x="54320" y="38110"/>
                </a:lnTo>
                <a:lnTo>
                  <a:pt x="54320" y="38090"/>
                </a:lnTo>
                <a:lnTo>
                  <a:pt x="54320" y="38080"/>
                </a:lnTo>
                <a:lnTo>
                  <a:pt x="54310" y="38070"/>
                </a:lnTo>
                <a:lnTo>
                  <a:pt x="54300" y="38070"/>
                </a:lnTo>
                <a:lnTo>
                  <a:pt x="54290" y="38070"/>
                </a:lnTo>
                <a:lnTo>
                  <a:pt x="54230" y="38100"/>
                </a:lnTo>
                <a:lnTo>
                  <a:pt x="54220" y="38100"/>
                </a:lnTo>
                <a:lnTo>
                  <a:pt x="54210" y="38100"/>
                </a:lnTo>
                <a:lnTo>
                  <a:pt x="54210" y="38090"/>
                </a:lnTo>
                <a:lnTo>
                  <a:pt x="54200" y="38080"/>
                </a:lnTo>
                <a:lnTo>
                  <a:pt x="54200" y="38070"/>
                </a:lnTo>
                <a:lnTo>
                  <a:pt x="54200" y="38050"/>
                </a:lnTo>
                <a:lnTo>
                  <a:pt x="54240" y="38000"/>
                </a:lnTo>
                <a:lnTo>
                  <a:pt x="54240" y="37990"/>
                </a:lnTo>
                <a:lnTo>
                  <a:pt x="54250" y="37980"/>
                </a:lnTo>
                <a:lnTo>
                  <a:pt x="54250" y="37960"/>
                </a:lnTo>
                <a:lnTo>
                  <a:pt x="54240" y="37940"/>
                </a:lnTo>
                <a:lnTo>
                  <a:pt x="54240" y="37930"/>
                </a:lnTo>
                <a:lnTo>
                  <a:pt x="54230" y="37920"/>
                </a:lnTo>
                <a:lnTo>
                  <a:pt x="54170" y="37910"/>
                </a:lnTo>
                <a:lnTo>
                  <a:pt x="54150" y="37900"/>
                </a:lnTo>
                <a:lnTo>
                  <a:pt x="54120" y="37880"/>
                </a:lnTo>
                <a:lnTo>
                  <a:pt x="54100" y="37860"/>
                </a:lnTo>
                <a:lnTo>
                  <a:pt x="54090" y="37850"/>
                </a:lnTo>
                <a:lnTo>
                  <a:pt x="54080" y="37840"/>
                </a:lnTo>
                <a:lnTo>
                  <a:pt x="54050" y="37860"/>
                </a:lnTo>
                <a:lnTo>
                  <a:pt x="54020" y="37860"/>
                </a:lnTo>
                <a:lnTo>
                  <a:pt x="54000" y="37860"/>
                </a:lnTo>
                <a:lnTo>
                  <a:pt x="53990" y="37840"/>
                </a:lnTo>
                <a:lnTo>
                  <a:pt x="53970" y="37820"/>
                </a:lnTo>
                <a:lnTo>
                  <a:pt x="53930" y="37760"/>
                </a:lnTo>
                <a:lnTo>
                  <a:pt x="53910" y="37740"/>
                </a:lnTo>
                <a:lnTo>
                  <a:pt x="53910" y="37720"/>
                </a:lnTo>
                <a:lnTo>
                  <a:pt x="54130" y="37690"/>
                </a:lnTo>
                <a:lnTo>
                  <a:pt x="54180" y="37660"/>
                </a:lnTo>
                <a:lnTo>
                  <a:pt x="54190" y="37640"/>
                </a:lnTo>
                <a:lnTo>
                  <a:pt x="54200" y="37630"/>
                </a:lnTo>
                <a:lnTo>
                  <a:pt x="54200" y="37620"/>
                </a:lnTo>
                <a:lnTo>
                  <a:pt x="54210" y="37580"/>
                </a:lnTo>
                <a:lnTo>
                  <a:pt x="54220" y="37560"/>
                </a:lnTo>
                <a:lnTo>
                  <a:pt x="54220" y="37540"/>
                </a:lnTo>
                <a:lnTo>
                  <a:pt x="54230" y="37510"/>
                </a:lnTo>
                <a:lnTo>
                  <a:pt x="54230" y="37500"/>
                </a:lnTo>
                <a:lnTo>
                  <a:pt x="54230" y="37490"/>
                </a:lnTo>
                <a:lnTo>
                  <a:pt x="54290" y="37460"/>
                </a:lnTo>
                <a:lnTo>
                  <a:pt x="54340" y="37460"/>
                </a:lnTo>
                <a:lnTo>
                  <a:pt x="54350" y="37460"/>
                </a:lnTo>
                <a:lnTo>
                  <a:pt x="54400" y="37420"/>
                </a:lnTo>
                <a:lnTo>
                  <a:pt x="54440" y="37350"/>
                </a:lnTo>
                <a:lnTo>
                  <a:pt x="54450" y="37340"/>
                </a:lnTo>
                <a:lnTo>
                  <a:pt x="54510" y="37300"/>
                </a:lnTo>
                <a:lnTo>
                  <a:pt x="54520" y="37300"/>
                </a:lnTo>
                <a:lnTo>
                  <a:pt x="54530" y="37300"/>
                </a:lnTo>
                <a:lnTo>
                  <a:pt x="54570" y="37320"/>
                </a:lnTo>
                <a:lnTo>
                  <a:pt x="54600" y="37360"/>
                </a:lnTo>
                <a:lnTo>
                  <a:pt x="54610" y="37370"/>
                </a:lnTo>
                <a:lnTo>
                  <a:pt x="54620" y="37360"/>
                </a:lnTo>
                <a:lnTo>
                  <a:pt x="54630" y="37360"/>
                </a:lnTo>
                <a:lnTo>
                  <a:pt x="54630" y="37350"/>
                </a:lnTo>
                <a:lnTo>
                  <a:pt x="54660" y="37280"/>
                </a:lnTo>
                <a:lnTo>
                  <a:pt x="54700" y="37220"/>
                </a:lnTo>
                <a:lnTo>
                  <a:pt x="54700" y="37210"/>
                </a:lnTo>
                <a:lnTo>
                  <a:pt x="54700" y="37200"/>
                </a:lnTo>
                <a:lnTo>
                  <a:pt x="54700" y="37190"/>
                </a:lnTo>
                <a:lnTo>
                  <a:pt x="54700" y="37180"/>
                </a:lnTo>
                <a:lnTo>
                  <a:pt x="54710" y="37160"/>
                </a:lnTo>
                <a:lnTo>
                  <a:pt x="54700" y="37130"/>
                </a:lnTo>
                <a:lnTo>
                  <a:pt x="54700" y="37110"/>
                </a:lnTo>
                <a:lnTo>
                  <a:pt x="54710" y="37020"/>
                </a:lnTo>
                <a:lnTo>
                  <a:pt x="54710" y="37010"/>
                </a:lnTo>
                <a:lnTo>
                  <a:pt x="54720" y="36960"/>
                </a:lnTo>
                <a:lnTo>
                  <a:pt x="54710" y="36940"/>
                </a:lnTo>
                <a:lnTo>
                  <a:pt x="54720" y="36930"/>
                </a:lnTo>
                <a:lnTo>
                  <a:pt x="54720" y="36910"/>
                </a:lnTo>
                <a:lnTo>
                  <a:pt x="54720" y="36890"/>
                </a:lnTo>
                <a:lnTo>
                  <a:pt x="54720" y="36750"/>
                </a:lnTo>
                <a:lnTo>
                  <a:pt x="54720" y="36730"/>
                </a:lnTo>
                <a:lnTo>
                  <a:pt x="54720" y="36720"/>
                </a:lnTo>
                <a:lnTo>
                  <a:pt x="54720" y="36690"/>
                </a:lnTo>
                <a:lnTo>
                  <a:pt x="54720" y="36680"/>
                </a:lnTo>
                <a:lnTo>
                  <a:pt x="54720" y="36660"/>
                </a:lnTo>
                <a:lnTo>
                  <a:pt x="54750" y="36390"/>
                </a:lnTo>
                <a:lnTo>
                  <a:pt x="54750" y="36370"/>
                </a:lnTo>
                <a:lnTo>
                  <a:pt x="54750" y="36350"/>
                </a:lnTo>
                <a:lnTo>
                  <a:pt x="54750" y="36330"/>
                </a:lnTo>
                <a:lnTo>
                  <a:pt x="54750" y="36300"/>
                </a:lnTo>
                <a:lnTo>
                  <a:pt x="54750" y="36280"/>
                </a:lnTo>
                <a:lnTo>
                  <a:pt x="54750" y="36260"/>
                </a:lnTo>
                <a:lnTo>
                  <a:pt x="54750" y="36240"/>
                </a:lnTo>
                <a:lnTo>
                  <a:pt x="54750" y="36190"/>
                </a:lnTo>
                <a:lnTo>
                  <a:pt x="54750" y="36100"/>
                </a:lnTo>
                <a:lnTo>
                  <a:pt x="54750" y="36080"/>
                </a:lnTo>
                <a:lnTo>
                  <a:pt x="54750" y="36060"/>
                </a:lnTo>
                <a:lnTo>
                  <a:pt x="54760" y="36040"/>
                </a:lnTo>
                <a:lnTo>
                  <a:pt x="54760" y="35940"/>
                </a:lnTo>
                <a:lnTo>
                  <a:pt x="54760" y="35880"/>
                </a:lnTo>
                <a:lnTo>
                  <a:pt x="54750" y="35590"/>
                </a:lnTo>
                <a:lnTo>
                  <a:pt x="54750" y="35550"/>
                </a:lnTo>
                <a:lnTo>
                  <a:pt x="54750" y="35520"/>
                </a:lnTo>
                <a:lnTo>
                  <a:pt x="54750" y="35500"/>
                </a:lnTo>
                <a:lnTo>
                  <a:pt x="54750" y="35490"/>
                </a:lnTo>
                <a:lnTo>
                  <a:pt x="54760" y="35370"/>
                </a:lnTo>
                <a:lnTo>
                  <a:pt x="54760" y="35020"/>
                </a:lnTo>
                <a:lnTo>
                  <a:pt x="54760" y="34660"/>
                </a:lnTo>
                <a:lnTo>
                  <a:pt x="54760" y="34650"/>
                </a:lnTo>
                <a:lnTo>
                  <a:pt x="54760" y="34640"/>
                </a:lnTo>
                <a:lnTo>
                  <a:pt x="54730" y="34590"/>
                </a:lnTo>
                <a:lnTo>
                  <a:pt x="54670" y="34460"/>
                </a:lnTo>
                <a:lnTo>
                  <a:pt x="54650" y="34430"/>
                </a:lnTo>
                <a:lnTo>
                  <a:pt x="54300" y="33720"/>
                </a:lnTo>
                <a:lnTo>
                  <a:pt x="54290" y="33690"/>
                </a:lnTo>
                <a:lnTo>
                  <a:pt x="54290" y="33670"/>
                </a:lnTo>
                <a:lnTo>
                  <a:pt x="54290" y="33660"/>
                </a:lnTo>
                <a:lnTo>
                  <a:pt x="54300" y="33650"/>
                </a:lnTo>
                <a:lnTo>
                  <a:pt x="54370" y="33600"/>
                </a:lnTo>
                <a:lnTo>
                  <a:pt x="54380" y="33600"/>
                </a:lnTo>
                <a:lnTo>
                  <a:pt x="54380" y="33590"/>
                </a:lnTo>
                <a:lnTo>
                  <a:pt x="54390" y="33580"/>
                </a:lnTo>
                <a:lnTo>
                  <a:pt x="54390" y="33570"/>
                </a:lnTo>
                <a:lnTo>
                  <a:pt x="54390" y="33540"/>
                </a:lnTo>
                <a:lnTo>
                  <a:pt x="54390" y="33530"/>
                </a:lnTo>
                <a:lnTo>
                  <a:pt x="54400" y="33520"/>
                </a:lnTo>
                <a:lnTo>
                  <a:pt x="54440" y="33450"/>
                </a:lnTo>
                <a:lnTo>
                  <a:pt x="54470" y="33410"/>
                </a:lnTo>
                <a:lnTo>
                  <a:pt x="54490" y="33390"/>
                </a:lnTo>
                <a:lnTo>
                  <a:pt x="54500" y="33400"/>
                </a:lnTo>
                <a:lnTo>
                  <a:pt x="54520" y="33410"/>
                </a:lnTo>
                <a:lnTo>
                  <a:pt x="54540" y="33430"/>
                </a:lnTo>
                <a:lnTo>
                  <a:pt x="54550" y="33450"/>
                </a:lnTo>
                <a:lnTo>
                  <a:pt x="54550" y="33460"/>
                </a:lnTo>
                <a:lnTo>
                  <a:pt x="54560" y="33470"/>
                </a:lnTo>
                <a:lnTo>
                  <a:pt x="54560" y="33480"/>
                </a:lnTo>
                <a:lnTo>
                  <a:pt x="54570" y="33490"/>
                </a:lnTo>
                <a:lnTo>
                  <a:pt x="54580" y="33490"/>
                </a:lnTo>
                <a:lnTo>
                  <a:pt x="54730" y="33490"/>
                </a:lnTo>
                <a:lnTo>
                  <a:pt x="54740" y="33480"/>
                </a:lnTo>
                <a:lnTo>
                  <a:pt x="54800" y="33450"/>
                </a:lnTo>
                <a:lnTo>
                  <a:pt x="54910" y="33360"/>
                </a:lnTo>
                <a:lnTo>
                  <a:pt x="55320" y="33190"/>
                </a:lnTo>
                <a:lnTo>
                  <a:pt x="55340" y="33190"/>
                </a:lnTo>
                <a:lnTo>
                  <a:pt x="55390" y="33200"/>
                </a:lnTo>
                <a:lnTo>
                  <a:pt x="55410" y="33200"/>
                </a:lnTo>
                <a:lnTo>
                  <a:pt x="55460" y="33150"/>
                </a:lnTo>
                <a:lnTo>
                  <a:pt x="55470" y="33140"/>
                </a:lnTo>
                <a:lnTo>
                  <a:pt x="55470" y="33130"/>
                </a:lnTo>
                <a:lnTo>
                  <a:pt x="55460" y="33110"/>
                </a:lnTo>
                <a:lnTo>
                  <a:pt x="55460" y="33100"/>
                </a:lnTo>
                <a:lnTo>
                  <a:pt x="55470" y="33080"/>
                </a:lnTo>
                <a:lnTo>
                  <a:pt x="55470" y="33070"/>
                </a:lnTo>
                <a:lnTo>
                  <a:pt x="55470" y="33060"/>
                </a:lnTo>
                <a:lnTo>
                  <a:pt x="55480" y="33040"/>
                </a:lnTo>
                <a:lnTo>
                  <a:pt x="55490" y="33020"/>
                </a:lnTo>
                <a:lnTo>
                  <a:pt x="55550" y="32940"/>
                </a:lnTo>
                <a:lnTo>
                  <a:pt x="55610" y="32890"/>
                </a:lnTo>
                <a:lnTo>
                  <a:pt x="55640" y="32880"/>
                </a:lnTo>
                <a:lnTo>
                  <a:pt x="55750" y="32880"/>
                </a:lnTo>
                <a:lnTo>
                  <a:pt x="55830" y="32910"/>
                </a:lnTo>
                <a:lnTo>
                  <a:pt x="56000" y="32910"/>
                </a:lnTo>
                <a:lnTo>
                  <a:pt x="56010" y="32910"/>
                </a:lnTo>
                <a:lnTo>
                  <a:pt x="56010" y="32920"/>
                </a:lnTo>
                <a:lnTo>
                  <a:pt x="56040" y="32980"/>
                </a:lnTo>
                <a:lnTo>
                  <a:pt x="56040" y="32990"/>
                </a:lnTo>
                <a:lnTo>
                  <a:pt x="56050" y="33000"/>
                </a:lnTo>
                <a:lnTo>
                  <a:pt x="56110" y="33030"/>
                </a:lnTo>
                <a:lnTo>
                  <a:pt x="56160" y="33040"/>
                </a:lnTo>
                <a:lnTo>
                  <a:pt x="56220" y="33030"/>
                </a:lnTo>
                <a:lnTo>
                  <a:pt x="56230" y="33020"/>
                </a:lnTo>
                <a:lnTo>
                  <a:pt x="56250" y="33010"/>
                </a:lnTo>
                <a:lnTo>
                  <a:pt x="56260" y="32990"/>
                </a:lnTo>
                <a:lnTo>
                  <a:pt x="56270" y="32960"/>
                </a:lnTo>
                <a:lnTo>
                  <a:pt x="56290" y="32930"/>
                </a:lnTo>
                <a:lnTo>
                  <a:pt x="56310" y="32910"/>
                </a:lnTo>
                <a:lnTo>
                  <a:pt x="56310" y="32900"/>
                </a:lnTo>
                <a:lnTo>
                  <a:pt x="56320" y="32880"/>
                </a:lnTo>
                <a:lnTo>
                  <a:pt x="56320" y="32860"/>
                </a:lnTo>
                <a:lnTo>
                  <a:pt x="56340" y="32820"/>
                </a:lnTo>
                <a:lnTo>
                  <a:pt x="56340" y="32810"/>
                </a:lnTo>
                <a:lnTo>
                  <a:pt x="56340" y="32800"/>
                </a:lnTo>
                <a:lnTo>
                  <a:pt x="56330" y="32790"/>
                </a:lnTo>
                <a:lnTo>
                  <a:pt x="56320" y="32780"/>
                </a:lnTo>
                <a:lnTo>
                  <a:pt x="56320" y="32770"/>
                </a:lnTo>
                <a:lnTo>
                  <a:pt x="56320" y="32750"/>
                </a:lnTo>
                <a:lnTo>
                  <a:pt x="56320" y="32740"/>
                </a:lnTo>
                <a:lnTo>
                  <a:pt x="56330" y="32720"/>
                </a:lnTo>
                <a:lnTo>
                  <a:pt x="56350" y="32690"/>
                </a:lnTo>
                <a:lnTo>
                  <a:pt x="56350" y="32660"/>
                </a:lnTo>
                <a:lnTo>
                  <a:pt x="56360" y="32650"/>
                </a:lnTo>
                <a:lnTo>
                  <a:pt x="56360" y="32640"/>
                </a:lnTo>
                <a:lnTo>
                  <a:pt x="56370" y="32630"/>
                </a:lnTo>
                <a:lnTo>
                  <a:pt x="56380" y="32620"/>
                </a:lnTo>
                <a:lnTo>
                  <a:pt x="56390" y="32610"/>
                </a:lnTo>
                <a:lnTo>
                  <a:pt x="56390" y="32600"/>
                </a:lnTo>
                <a:lnTo>
                  <a:pt x="56400" y="32570"/>
                </a:lnTo>
                <a:lnTo>
                  <a:pt x="56400" y="32550"/>
                </a:lnTo>
                <a:lnTo>
                  <a:pt x="56400" y="32540"/>
                </a:lnTo>
                <a:lnTo>
                  <a:pt x="56390" y="32540"/>
                </a:lnTo>
                <a:lnTo>
                  <a:pt x="56360" y="32540"/>
                </a:lnTo>
                <a:lnTo>
                  <a:pt x="56340" y="32530"/>
                </a:lnTo>
                <a:lnTo>
                  <a:pt x="56330" y="32520"/>
                </a:lnTo>
                <a:lnTo>
                  <a:pt x="56310" y="32490"/>
                </a:lnTo>
                <a:lnTo>
                  <a:pt x="56300" y="32470"/>
                </a:lnTo>
                <a:lnTo>
                  <a:pt x="56300" y="32460"/>
                </a:lnTo>
                <a:lnTo>
                  <a:pt x="56300" y="32450"/>
                </a:lnTo>
                <a:lnTo>
                  <a:pt x="56300" y="32440"/>
                </a:lnTo>
                <a:lnTo>
                  <a:pt x="56300" y="32420"/>
                </a:lnTo>
                <a:lnTo>
                  <a:pt x="56300" y="32410"/>
                </a:lnTo>
                <a:lnTo>
                  <a:pt x="56300" y="32400"/>
                </a:lnTo>
                <a:lnTo>
                  <a:pt x="56290" y="32370"/>
                </a:lnTo>
                <a:lnTo>
                  <a:pt x="56270" y="32330"/>
                </a:lnTo>
                <a:lnTo>
                  <a:pt x="56260" y="32300"/>
                </a:lnTo>
                <a:lnTo>
                  <a:pt x="56250" y="32290"/>
                </a:lnTo>
                <a:lnTo>
                  <a:pt x="56250" y="32280"/>
                </a:lnTo>
                <a:lnTo>
                  <a:pt x="56250" y="32270"/>
                </a:lnTo>
                <a:lnTo>
                  <a:pt x="56250" y="32260"/>
                </a:lnTo>
                <a:lnTo>
                  <a:pt x="56260" y="32230"/>
                </a:lnTo>
                <a:lnTo>
                  <a:pt x="56260" y="32220"/>
                </a:lnTo>
                <a:lnTo>
                  <a:pt x="56260" y="32210"/>
                </a:lnTo>
                <a:lnTo>
                  <a:pt x="56270" y="32200"/>
                </a:lnTo>
                <a:lnTo>
                  <a:pt x="56280" y="32200"/>
                </a:lnTo>
                <a:lnTo>
                  <a:pt x="56310" y="32190"/>
                </a:lnTo>
                <a:lnTo>
                  <a:pt x="56420" y="32130"/>
                </a:lnTo>
                <a:lnTo>
                  <a:pt x="56430" y="32110"/>
                </a:lnTo>
                <a:lnTo>
                  <a:pt x="56440" y="32100"/>
                </a:lnTo>
                <a:lnTo>
                  <a:pt x="56450" y="32050"/>
                </a:lnTo>
                <a:lnTo>
                  <a:pt x="56460" y="32040"/>
                </a:lnTo>
                <a:lnTo>
                  <a:pt x="56460" y="32030"/>
                </a:lnTo>
                <a:lnTo>
                  <a:pt x="56460" y="32010"/>
                </a:lnTo>
                <a:lnTo>
                  <a:pt x="56450" y="32000"/>
                </a:lnTo>
                <a:lnTo>
                  <a:pt x="56450" y="31990"/>
                </a:lnTo>
                <a:lnTo>
                  <a:pt x="56430" y="31970"/>
                </a:lnTo>
                <a:lnTo>
                  <a:pt x="56430" y="31960"/>
                </a:lnTo>
                <a:lnTo>
                  <a:pt x="56430" y="31950"/>
                </a:lnTo>
                <a:lnTo>
                  <a:pt x="56440" y="31930"/>
                </a:lnTo>
                <a:lnTo>
                  <a:pt x="56460" y="31920"/>
                </a:lnTo>
                <a:lnTo>
                  <a:pt x="56470" y="31910"/>
                </a:lnTo>
                <a:lnTo>
                  <a:pt x="56480" y="31910"/>
                </a:lnTo>
                <a:lnTo>
                  <a:pt x="56520" y="31900"/>
                </a:lnTo>
                <a:lnTo>
                  <a:pt x="56600" y="31870"/>
                </a:lnTo>
                <a:lnTo>
                  <a:pt x="56610" y="31860"/>
                </a:lnTo>
                <a:lnTo>
                  <a:pt x="56640" y="31870"/>
                </a:lnTo>
                <a:lnTo>
                  <a:pt x="56710" y="31840"/>
                </a:lnTo>
                <a:lnTo>
                  <a:pt x="56750" y="31850"/>
                </a:lnTo>
                <a:lnTo>
                  <a:pt x="56800" y="31840"/>
                </a:lnTo>
                <a:lnTo>
                  <a:pt x="56860" y="31840"/>
                </a:lnTo>
                <a:lnTo>
                  <a:pt x="56870" y="31830"/>
                </a:lnTo>
                <a:lnTo>
                  <a:pt x="56880" y="31820"/>
                </a:lnTo>
                <a:lnTo>
                  <a:pt x="56880" y="31810"/>
                </a:lnTo>
                <a:lnTo>
                  <a:pt x="56880" y="31800"/>
                </a:lnTo>
                <a:lnTo>
                  <a:pt x="56880" y="31790"/>
                </a:lnTo>
                <a:lnTo>
                  <a:pt x="56880" y="31780"/>
                </a:lnTo>
                <a:lnTo>
                  <a:pt x="56860" y="31760"/>
                </a:lnTo>
                <a:lnTo>
                  <a:pt x="56780" y="31730"/>
                </a:lnTo>
                <a:lnTo>
                  <a:pt x="56780" y="31720"/>
                </a:lnTo>
                <a:lnTo>
                  <a:pt x="56780" y="31710"/>
                </a:lnTo>
                <a:lnTo>
                  <a:pt x="56780" y="31700"/>
                </a:lnTo>
                <a:lnTo>
                  <a:pt x="56780" y="31680"/>
                </a:lnTo>
                <a:lnTo>
                  <a:pt x="56780" y="31660"/>
                </a:lnTo>
                <a:lnTo>
                  <a:pt x="56780" y="31640"/>
                </a:lnTo>
                <a:lnTo>
                  <a:pt x="56780" y="31630"/>
                </a:lnTo>
                <a:lnTo>
                  <a:pt x="56760" y="31600"/>
                </a:lnTo>
                <a:lnTo>
                  <a:pt x="56750" y="31600"/>
                </a:lnTo>
                <a:lnTo>
                  <a:pt x="56750" y="31590"/>
                </a:lnTo>
                <a:lnTo>
                  <a:pt x="56760" y="31580"/>
                </a:lnTo>
                <a:lnTo>
                  <a:pt x="56790" y="31590"/>
                </a:lnTo>
                <a:lnTo>
                  <a:pt x="56790" y="31580"/>
                </a:lnTo>
                <a:lnTo>
                  <a:pt x="56790" y="31570"/>
                </a:lnTo>
                <a:lnTo>
                  <a:pt x="56790" y="31540"/>
                </a:lnTo>
                <a:lnTo>
                  <a:pt x="56780" y="31520"/>
                </a:lnTo>
                <a:lnTo>
                  <a:pt x="56780" y="31490"/>
                </a:lnTo>
                <a:lnTo>
                  <a:pt x="56780" y="31480"/>
                </a:lnTo>
                <a:lnTo>
                  <a:pt x="56770" y="31460"/>
                </a:lnTo>
                <a:lnTo>
                  <a:pt x="56770" y="31450"/>
                </a:lnTo>
                <a:lnTo>
                  <a:pt x="56770" y="31440"/>
                </a:lnTo>
                <a:lnTo>
                  <a:pt x="56830" y="31380"/>
                </a:lnTo>
                <a:lnTo>
                  <a:pt x="56860" y="31360"/>
                </a:lnTo>
                <a:lnTo>
                  <a:pt x="56870" y="31350"/>
                </a:lnTo>
                <a:lnTo>
                  <a:pt x="56880" y="31340"/>
                </a:lnTo>
                <a:lnTo>
                  <a:pt x="56880" y="31330"/>
                </a:lnTo>
                <a:lnTo>
                  <a:pt x="56890" y="31320"/>
                </a:lnTo>
                <a:lnTo>
                  <a:pt x="56900" y="31310"/>
                </a:lnTo>
                <a:lnTo>
                  <a:pt x="56910" y="31300"/>
                </a:lnTo>
                <a:lnTo>
                  <a:pt x="56980" y="31290"/>
                </a:lnTo>
                <a:lnTo>
                  <a:pt x="57010" y="31280"/>
                </a:lnTo>
                <a:lnTo>
                  <a:pt x="57010" y="31270"/>
                </a:lnTo>
                <a:lnTo>
                  <a:pt x="57020" y="31260"/>
                </a:lnTo>
                <a:lnTo>
                  <a:pt x="57020" y="31240"/>
                </a:lnTo>
                <a:lnTo>
                  <a:pt x="57010" y="31230"/>
                </a:lnTo>
                <a:lnTo>
                  <a:pt x="57010" y="31200"/>
                </a:lnTo>
                <a:lnTo>
                  <a:pt x="57010" y="31190"/>
                </a:lnTo>
                <a:lnTo>
                  <a:pt x="57010" y="31180"/>
                </a:lnTo>
                <a:lnTo>
                  <a:pt x="57010" y="31160"/>
                </a:lnTo>
                <a:lnTo>
                  <a:pt x="57020" y="31150"/>
                </a:lnTo>
                <a:lnTo>
                  <a:pt x="57030" y="31130"/>
                </a:lnTo>
                <a:lnTo>
                  <a:pt x="57040" y="31120"/>
                </a:lnTo>
                <a:lnTo>
                  <a:pt x="57050" y="31120"/>
                </a:lnTo>
                <a:lnTo>
                  <a:pt x="57080" y="31110"/>
                </a:lnTo>
                <a:lnTo>
                  <a:pt x="57110" y="31120"/>
                </a:lnTo>
                <a:lnTo>
                  <a:pt x="57120" y="31120"/>
                </a:lnTo>
                <a:lnTo>
                  <a:pt x="57140" y="31110"/>
                </a:lnTo>
                <a:lnTo>
                  <a:pt x="57150" y="31100"/>
                </a:lnTo>
                <a:lnTo>
                  <a:pt x="57170" y="31090"/>
                </a:lnTo>
                <a:lnTo>
                  <a:pt x="57180" y="31090"/>
                </a:lnTo>
                <a:lnTo>
                  <a:pt x="57190" y="31100"/>
                </a:lnTo>
                <a:lnTo>
                  <a:pt x="57200" y="31100"/>
                </a:lnTo>
                <a:lnTo>
                  <a:pt x="57200" y="31110"/>
                </a:lnTo>
                <a:lnTo>
                  <a:pt x="57210" y="31120"/>
                </a:lnTo>
                <a:lnTo>
                  <a:pt x="57250" y="31120"/>
                </a:lnTo>
                <a:lnTo>
                  <a:pt x="57280" y="31100"/>
                </a:lnTo>
                <a:lnTo>
                  <a:pt x="57330" y="31050"/>
                </a:lnTo>
                <a:lnTo>
                  <a:pt x="57380" y="31030"/>
                </a:lnTo>
                <a:lnTo>
                  <a:pt x="57550" y="31010"/>
                </a:lnTo>
                <a:lnTo>
                  <a:pt x="57560" y="31010"/>
                </a:lnTo>
                <a:lnTo>
                  <a:pt x="57570" y="31000"/>
                </a:lnTo>
                <a:lnTo>
                  <a:pt x="57570" y="30990"/>
                </a:lnTo>
                <a:lnTo>
                  <a:pt x="57580" y="30970"/>
                </a:lnTo>
                <a:lnTo>
                  <a:pt x="57580" y="30950"/>
                </a:lnTo>
                <a:lnTo>
                  <a:pt x="57600" y="30920"/>
                </a:lnTo>
                <a:lnTo>
                  <a:pt x="57640" y="30870"/>
                </a:lnTo>
                <a:lnTo>
                  <a:pt x="57670" y="30850"/>
                </a:lnTo>
                <a:lnTo>
                  <a:pt x="57940" y="30770"/>
                </a:lnTo>
                <a:lnTo>
                  <a:pt x="57950" y="30760"/>
                </a:lnTo>
                <a:lnTo>
                  <a:pt x="57960" y="30740"/>
                </a:lnTo>
                <a:lnTo>
                  <a:pt x="57970" y="30730"/>
                </a:lnTo>
                <a:lnTo>
                  <a:pt x="57970" y="30710"/>
                </a:lnTo>
                <a:lnTo>
                  <a:pt x="57970" y="30700"/>
                </a:lnTo>
                <a:lnTo>
                  <a:pt x="57980" y="30660"/>
                </a:lnTo>
                <a:lnTo>
                  <a:pt x="57980" y="30650"/>
                </a:lnTo>
                <a:lnTo>
                  <a:pt x="57990" y="30640"/>
                </a:lnTo>
                <a:lnTo>
                  <a:pt x="57990" y="30630"/>
                </a:lnTo>
                <a:lnTo>
                  <a:pt x="58000" y="30620"/>
                </a:lnTo>
                <a:lnTo>
                  <a:pt x="58010" y="30620"/>
                </a:lnTo>
                <a:lnTo>
                  <a:pt x="58030" y="30620"/>
                </a:lnTo>
                <a:lnTo>
                  <a:pt x="58040" y="30620"/>
                </a:lnTo>
                <a:lnTo>
                  <a:pt x="58050" y="30630"/>
                </a:lnTo>
                <a:lnTo>
                  <a:pt x="58050" y="30640"/>
                </a:lnTo>
                <a:lnTo>
                  <a:pt x="58060" y="30650"/>
                </a:lnTo>
                <a:lnTo>
                  <a:pt x="58060" y="30660"/>
                </a:lnTo>
                <a:lnTo>
                  <a:pt x="58070" y="30670"/>
                </a:lnTo>
                <a:lnTo>
                  <a:pt x="58070" y="30680"/>
                </a:lnTo>
                <a:lnTo>
                  <a:pt x="58080" y="30700"/>
                </a:lnTo>
                <a:lnTo>
                  <a:pt x="58080" y="30710"/>
                </a:lnTo>
                <a:lnTo>
                  <a:pt x="58080" y="30720"/>
                </a:lnTo>
                <a:lnTo>
                  <a:pt x="58090" y="30730"/>
                </a:lnTo>
                <a:lnTo>
                  <a:pt x="58100" y="30730"/>
                </a:lnTo>
                <a:lnTo>
                  <a:pt x="58100" y="30740"/>
                </a:lnTo>
                <a:lnTo>
                  <a:pt x="58120" y="30730"/>
                </a:lnTo>
                <a:lnTo>
                  <a:pt x="58130" y="30720"/>
                </a:lnTo>
                <a:lnTo>
                  <a:pt x="58140" y="30710"/>
                </a:lnTo>
                <a:lnTo>
                  <a:pt x="58170" y="30660"/>
                </a:lnTo>
                <a:lnTo>
                  <a:pt x="58180" y="30640"/>
                </a:lnTo>
                <a:lnTo>
                  <a:pt x="58190" y="30620"/>
                </a:lnTo>
                <a:lnTo>
                  <a:pt x="58200" y="30610"/>
                </a:lnTo>
                <a:lnTo>
                  <a:pt x="58220" y="30610"/>
                </a:lnTo>
                <a:lnTo>
                  <a:pt x="58250" y="30610"/>
                </a:lnTo>
                <a:lnTo>
                  <a:pt x="58260" y="30600"/>
                </a:lnTo>
                <a:lnTo>
                  <a:pt x="58310" y="30550"/>
                </a:lnTo>
                <a:lnTo>
                  <a:pt x="58320" y="30530"/>
                </a:lnTo>
                <a:lnTo>
                  <a:pt x="58330" y="30520"/>
                </a:lnTo>
                <a:lnTo>
                  <a:pt x="58290" y="30460"/>
                </a:lnTo>
                <a:lnTo>
                  <a:pt x="58290" y="30450"/>
                </a:lnTo>
                <a:lnTo>
                  <a:pt x="58290" y="30440"/>
                </a:lnTo>
                <a:lnTo>
                  <a:pt x="58290" y="30420"/>
                </a:lnTo>
                <a:lnTo>
                  <a:pt x="58300" y="30400"/>
                </a:lnTo>
                <a:lnTo>
                  <a:pt x="58310" y="30390"/>
                </a:lnTo>
                <a:lnTo>
                  <a:pt x="58380" y="30340"/>
                </a:lnTo>
                <a:lnTo>
                  <a:pt x="58390" y="30330"/>
                </a:lnTo>
                <a:lnTo>
                  <a:pt x="58400" y="30310"/>
                </a:lnTo>
                <a:lnTo>
                  <a:pt x="58410" y="30270"/>
                </a:lnTo>
                <a:lnTo>
                  <a:pt x="58410" y="30260"/>
                </a:lnTo>
                <a:lnTo>
                  <a:pt x="58400" y="30250"/>
                </a:lnTo>
                <a:lnTo>
                  <a:pt x="58380" y="30240"/>
                </a:lnTo>
                <a:lnTo>
                  <a:pt x="58380" y="30230"/>
                </a:lnTo>
                <a:lnTo>
                  <a:pt x="58370" y="30220"/>
                </a:lnTo>
                <a:lnTo>
                  <a:pt x="58370" y="30210"/>
                </a:lnTo>
                <a:lnTo>
                  <a:pt x="58370" y="30190"/>
                </a:lnTo>
                <a:lnTo>
                  <a:pt x="58360" y="30180"/>
                </a:lnTo>
                <a:lnTo>
                  <a:pt x="58350" y="30180"/>
                </a:lnTo>
                <a:lnTo>
                  <a:pt x="58340" y="30180"/>
                </a:lnTo>
                <a:lnTo>
                  <a:pt x="58290" y="30220"/>
                </a:lnTo>
                <a:lnTo>
                  <a:pt x="58280" y="30220"/>
                </a:lnTo>
                <a:lnTo>
                  <a:pt x="58270" y="30210"/>
                </a:lnTo>
                <a:lnTo>
                  <a:pt x="58270" y="30200"/>
                </a:lnTo>
                <a:lnTo>
                  <a:pt x="58260" y="30190"/>
                </a:lnTo>
                <a:lnTo>
                  <a:pt x="58260" y="30180"/>
                </a:lnTo>
                <a:lnTo>
                  <a:pt x="58230" y="30160"/>
                </a:lnTo>
                <a:lnTo>
                  <a:pt x="58220" y="30150"/>
                </a:lnTo>
                <a:lnTo>
                  <a:pt x="58200" y="30120"/>
                </a:lnTo>
                <a:lnTo>
                  <a:pt x="58180" y="30090"/>
                </a:lnTo>
                <a:lnTo>
                  <a:pt x="57970" y="29950"/>
                </a:lnTo>
                <a:lnTo>
                  <a:pt x="57960" y="29940"/>
                </a:lnTo>
                <a:lnTo>
                  <a:pt x="57960" y="29930"/>
                </a:lnTo>
                <a:lnTo>
                  <a:pt x="57960" y="29720"/>
                </a:lnTo>
                <a:lnTo>
                  <a:pt x="57960" y="28490"/>
                </a:lnTo>
                <a:lnTo>
                  <a:pt x="57850" y="28490"/>
                </a:lnTo>
                <a:lnTo>
                  <a:pt x="57830" y="28480"/>
                </a:lnTo>
                <a:lnTo>
                  <a:pt x="57820" y="28470"/>
                </a:lnTo>
                <a:lnTo>
                  <a:pt x="57810" y="28460"/>
                </a:lnTo>
                <a:lnTo>
                  <a:pt x="57810" y="28440"/>
                </a:lnTo>
                <a:lnTo>
                  <a:pt x="57800" y="28440"/>
                </a:lnTo>
                <a:lnTo>
                  <a:pt x="57800" y="28430"/>
                </a:lnTo>
                <a:lnTo>
                  <a:pt x="57800" y="28410"/>
                </a:lnTo>
                <a:lnTo>
                  <a:pt x="57800" y="28400"/>
                </a:lnTo>
                <a:lnTo>
                  <a:pt x="57790" y="28380"/>
                </a:lnTo>
                <a:lnTo>
                  <a:pt x="57790" y="28360"/>
                </a:lnTo>
                <a:lnTo>
                  <a:pt x="57790" y="28350"/>
                </a:lnTo>
                <a:lnTo>
                  <a:pt x="57790" y="28340"/>
                </a:lnTo>
                <a:lnTo>
                  <a:pt x="57740" y="28330"/>
                </a:lnTo>
                <a:lnTo>
                  <a:pt x="57730" y="28320"/>
                </a:lnTo>
                <a:lnTo>
                  <a:pt x="57720" y="28310"/>
                </a:lnTo>
                <a:lnTo>
                  <a:pt x="57730" y="28280"/>
                </a:lnTo>
                <a:lnTo>
                  <a:pt x="57740" y="28260"/>
                </a:lnTo>
                <a:lnTo>
                  <a:pt x="57740" y="28240"/>
                </a:lnTo>
                <a:lnTo>
                  <a:pt x="57740" y="28230"/>
                </a:lnTo>
                <a:lnTo>
                  <a:pt x="57740" y="28220"/>
                </a:lnTo>
                <a:lnTo>
                  <a:pt x="57740" y="28200"/>
                </a:lnTo>
                <a:lnTo>
                  <a:pt x="57700" y="28120"/>
                </a:lnTo>
                <a:lnTo>
                  <a:pt x="57690" y="28110"/>
                </a:lnTo>
                <a:lnTo>
                  <a:pt x="57670" y="28100"/>
                </a:lnTo>
                <a:lnTo>
                  <a:pt x="57600" y="28110"/>
                </a:lnTo>
                <a:lnTo>
                  <a:pt x="57550" y="28100"/>
                </a:lnTo>
                <a:lnTo>
                  <a:pt x="57540" y="28090"/>
                </a:lnTo>
                <a:lnTo>
                  <a:pt x="57530" y="28080"/>
                </a:lnTo>
                <a:lnTo>
                  <a:pt x="57530" y="28070"/>
                </a:lnTo>
                <a:lnTo>
                  <a:pt x="57390" y="28000"/>
                </a:lnTo>
                <a:lnTo>
                  <a:pt x="57380" y="27990"/>
                </a:lnTo>
                <a:lnTo>
                  <a:pt x="57370" y="27980"/>
                </a:lnTo>
                <a:lnTo>
                  <a:pt x="57370" y="27970"/>
                </a:lnTo>
                <a:lnTo>
                  <a:pt x="57370" y="27950"/>
                </a:lnTo>
                <a:lnTo>
                  <a:pt x="57370" y="27940"/>
                </a:lnTo>
                <a:lnTo>
                  <a:pt x="57370" y="27930"/>
                </a:lnTo>
                <a:lnTo>
                  <a:pt x="57380" y="27920"/>
                </a:lnTo>
                <a:lnTo>
                  <a:pt x="57410" y="27890"/>
                </a:lnTo>
                <a:lnTo>
                  <a:pt x="57440" y="27870"/>
                </a:lnTo>
                <a:lnTo>
                  <a:pt x="57440" y="27860"/>
                </a:lnTo>
                <a:lnTo>
                  <a:pt x="57450" y="27850"/>
                </a:lnTo>
                <a:lnTo>
                  <a:pt x="57450" y="27830"/>
                </a:lnTo>
                <a:lnTo>
                  <a:pt x="57460" y="27820"/>
                </a:lnTo>
                <a:lnTo>
                  <a:pt x="57510" y="27770"/>
                </a:lnTo>
                <a:lnTo>
                  <a:pt x="57520" y="27770"/>
                </a:lnTo>
                <a:lnTo>
                  <a:pt x="57520" y="27740"/>
                </a:lnTo>
                <a:lnTo>
                  <a:pt x="57520" y="27720"/>
                </a:lnTo>
                <a:lnTo>
                  <a:pt x="57520" y="27710"/>
                </a:lnTo>
                <a:lnTo>
                  <a:pt x="57500" y="27680"/>
                </a:lnTo>
                <a:lnTo>
                  <a:pt x="57490" y="27660"/>
                </a:lnTo>
                <a:lnTo>
                  <a:pt x="57470" y="27640"/>
                </a:lnTo>
                <a:lnTo>
                  <a:pt x="57340" y="27570"/>
                </a:lnTo>
                <a:lnTo>
                  <a:pt x="57330" y="27570"/>
                </a:lnTo>
                <a:lnTo>
                  <a:pt x="57310" y="27580"/>
                </a:lnTo>
                <a:lnTo>
                  <a:pt x="57290" y="27580"/>
                </a:lnTo>
                <a:lnTo>
                  <a:pt x="57270" y="27570"/>
                </a:lnTo>
                <a:lnTo>
                  <a:pt x="57260" y="27560"/>
                </a:lnTo>
                <a:lnTo>
                  <a:pt x="57260" y="27550"/>
                </a:lnTo>
                <a:lnTo>
                  <a:pt x="57260" y="27540"/>
                </a:lnTo>
                <a:lnTo>
                  <a:pt x="57260" y="27520"/>
                </a:lnTo>
                <a:lnTo>
                  <a:pt x="57260" y="27510"/>
                </a:lnTo>
                <a:lnTo>
                  <a:pt x="57280" y="27490"/>
                </a:lnTo>
                <a:lnTo>
                  <a:pt x="57280" y="27480"/>
                </a:lnTo>
                <a:lnTo>
                  <a:pt x="57280" y="27470"/>
                </a:lnTo>
                <a:lnTo>
                  <a:pt x="57270" y="27460"/>
                </a:lnTo>
                <a:lnTo>
                  <a:pt x="57270" y="27450"/>
                </a:lnTo>
                <a:lnTo>
                  <a:pt x="57180" y="27440"/>
                </a:lnTo>
                <a:lnTo>
                  <a:pt x="57170" y="27430"/>
                </a:lnTo>
                <a:lnTo>
                  <a:pt x="57150" y="27410"/>
                </a:lnTo>
                <a:lnTo>
                  <a:pt x="57140" y="27400"/>
                </a:lnTo>
                <a:lnTo>
                  <a:pt x="57140" y="27390"/>
                </a:lnTo>
                <a:lnTo>
                  <a:pt x="57130" y="27370"/>
                </a:lnTo>
                <a:lnTo>
                  <a:pt x="57120" y="27340"/>
                </a:lnTo>
                <a:lnTo>
                  <a:pt x="57120" y="27310"/>
                </a:lnTo>
                <a:lnTo>
                  <a:pt x="57120" y="27270"/>
                </a:lnTo>
                <a:lnTo>
                  <a:pt x="57110" y="27210"/>
                </a:lnTo>
                <a:lnTo>
                  <a:pt x="57100" y="27200"/>
                </a:lnTo>
                <a:lnTo>
                  <a:pt x="57090" y="27140"/>
                </a:lnTo>
                <a:lnTo>
                  <a:pt x="57090" y="27130"/>
                </a:lnTo>
                <a:lnTo>
                  <a:pt x="57090" y="27120"/>
                </a:lnTo>
                <a:lnTo>
                  <a:pt x="57100" y="27110"/>
                </a:lnTo>
                <a:lnTo>
                  <a:pt x="57100" y="27100"/>
                </a:lnTo>
                <a:lnTo>
                  <a:pt x="57140" y="27070"/>
                </a:lnTo>
                <a:lnTo>
                  <a:pt x="57140" y="27060"/>
                </a:lnTo>
                <a:lnTo>
                  <a:pt x="57150" y="27040"/>
                </a:lnTo>
                <a:lnTo>
                  <a:pt x="57140" y="27020"/>
                </a:lnTo>
                <a:lnTo>
                  <a:pt x="57140" y="27010"/>
                </a:lnTo>
                <a:lnTo>
                  <a:pt x="57110" y="26990"/>
                </a:lnTo>
                <a:lnTo>
                  <a:pt x="57110" y="26980"/>
                </a:lnTo>
                <a:lnTo>
                  <a:pt x="57110" y="26970"/>
                </a:lnTo>
                <a:lnTo>
                  <a:pt x="57110" y="26950"/>
                </a:lnTo>
                <a:lnTo>
                  <a:pt x="57110" y="26940"/>
                </a:lnTo>
                <a:lnTo>
                  <a:pt x="57100" y="26920"/>
                </a:lnTo>
                <a:lnTo>
                  <a:pt x="57100" y="26910"/>
                </a:lnTo>
                <a:lnTo>
                  <a:pt x="57100" y="26900"/>
                </a:lnTo>
                <a:lnTo>
                  <a:pt x="57110" y="26890"/>
                </a:lnTo>
                <a:lnTo>
                  <a:pt x="57120" y="26880"/>
                </a:lnTo>
                <a:lnTo>
                  <a:pt x="57170" y="26860"/>
                </a:lnTo>
                <a:lnTo>
                  <a:pt x="57240" y="26790"/>
                </a:lnTo>
                <a:lnTo>
                  <a:pt x="57240" y="26780"/>
                </a:lnTo>
                <a:lnTo>
                  <a:pt x="57230" y="26780"/>
                </a:lnTo>
                <a:lnTo>
                  <a:pt x="57220" y="26770"/>
                </a:lnTo>
                <a:lnTo>
                  <a:pt x="57210" y="26770"/>
                </a:lnTo>
                <a:lnTo>
                  <a:pt x="57200" y="26740"/>
                </a:lnTo>
                <a:lnTo>
                  <a:pt x="57200" y="26720"/>
                </a:lnTo>
                <a:lnTo>
                  <a:pt x="57190" y="26700"/>
                </a:lnTo>
                <a:lnTo>
                  <a:pt x="57180" y="26680"/>
                </a:lnTo>
                <a:lnTo>
                  <a:pt x="57180" y="26670"/>
                </a:lnTo>
                <a:lnTo>
                  <a:pt x="57190" y="26670"/>
                </a:lnTo>
                <a:lnTo>
                  <a:pt x="57200" y="26650"/>
                </a:lnTo>
                <a:lnTo>
                  <a:pt x="57260" y="26620"/>
                </a:lnTo>
                <a:lnTo>
                  <a:pt x="57270" y="26610"/>
                </a:lnTo>
                <a:lnTo>
                  <a:pt x="57280" y="26600"/>
                </a:lnTo>
                <a:lnTo>
                  <a:pt x="57280" y="26580"/>
                </a:lnTo>
                <a:lnTo>
                  <a:pt x="57280" y="26560"/>
                </a:lnTo>
                <a:lnTo>
                  <a:pt x="57270" y="26550"/>
                </a:lnTo>
                <a:lnTo>
                  <a:pt x="57250" y="26520"/>
                </a:lnTo>
                <a:lnTo>
                  <a:pt x="57240" y="26510"/>
                </a:lnTo>
                <a:lnTo>
                  <a:pt x="57230" y="26500"/>
                </a:lnTo>
                <a:lnTo>
                  <a:pt x="57230" y="26480"/>
                </a:lnTo>
                <a:lnTo>
                  <a:pt x="57230" y="26460"/>
                </a:lnTo>
                <a:lnTo>
                  <a:pt x="57230" y="26440"/>
                </a:lnTo>
                <a:lnTo>
                  <a:pt x="57220" y="26410"/>
                </a:lnTo>
                <a:lnTo>
                  <a:pt x="57200" y="26370"/>
                </a:lnTo>
                <a:lnTo>
                  <a:pt x="57200" y="26350"/>
                </a:lnTo>
                <a:lnTo>
                  <a:pt x="57200" y="26330"/>
                </a:lnTo>
                <a:lnTo>
                  <a:pt x="57200" y="26310"/>
                </a:lnTo>
                <a:lnTo>
                  <a:pt x="57190" y="26300"/>
                </a:lnTo>
                <a:lnTo>
                  <a:pt x="57180" y="26290"/>
                </a:lnTo>
                <a:lnTo>
                  <a:pt x="56980" y="26270"/>
                </a:lnTo>
                <a:lnTo>
                  <a:pt x="56960" y="26260"/>
                </a:lnTo>
                <a:lnTo>
                  <a:pt x="56960" y="26250"/>
                </a:lnTo>
                <a:lnTo>
                  <a:pt x="56960" y="26240"/>
                </a:lnTo>
                <a:lnTo>
                  <a:pt x="56960" y="26230"/>
                </a:lnTo>
                <a:lnTo>
                  <a:pt x="56970" y="26220"/>
                </a:lnTo>
                <a:lnTo>
                  <a:pt x="57070" y="26130"/>
                </a:lnTo>
                <a:lnTo>
                  <a:pt x="57080" y="26110"/>
                </a:lnTo>
                <a:lnTo>
                  <a:pt x="57080" y="26100"/>
                </a:lnTo>
                <a:lnTo>
                  <a:pt x="57080" y="26090"/>
                </a:lnTo>
                <a:lnTo>
                  <a:pt x="57080" y="26070"/>
                </a:lnTo>
                <a:lnTo>
                  <a:pt x="57080" y="26050"/>
                </a:lnTo>
                <a:lnTo>
                  <a:pt x="57060" y="26020"/>
                </a:lnTo>
                <a:lnTo>
                  <a:pt x="57050" y="25980"/>
                </a:lnTo>
                <a:lnTo>
                  <a:pt x="57030" y="25970"/>
                </a:lnTo>
                <a:lnTo>
                  <a:pt x="56960" y="25950"/>
                </a:lnTo>
                <a:lnTo>
                  <a:pt x="56830" y="25840"/>
                </a:lnTo>
                <a:lnTo>
                  <a:pt x="56810" y="25810"/>
                </a:lnTo>
                <a:lnTo>
                  <a:pt x="56810" y="25800"/>
                </a:lnTo>
                <a:lnTo>
                  <a:pt x="56820" y="25800"/>
                </a:lnTo>
                <a:lnTo>
                  <a:pt x="57040" y="25790"/>
                </a:lnTo>
                <a:lnTo>
                  <a:pt x="57050" y="25790"/>
                </a:lnTo>
                <a:lnTo>
                  <a:pt x="57060" y="25770"/>
                </a:lnTo>
                <a:lnTo>
                  <a:pt x="57100" y="25730"/>
                </a:lnTo>
                <a:lnTo>
                  <a:pt x="57120" y="25680"/>
                </a:lnTo>
                <a:lnTo>
                  <a:pt x="57140" y="25630"/>
                </a:lnTo>
                <a:lnTo>
                  <a:pt x="57150" y="25600"/>
                </a:lnTo>
                <a:lnTo>
                  <a:pt x="57160" y="25590"/>
                </a:lnTo>
                <a:lnTo>
                  <a:pt x="57200" y="25560"/>
                </a:lnTo>
                <a:lnTo>
                  <a:pt x="57200" y="25520"/>
                </a:lnTo>
                <a:lnTo>
                  <a:pt x="57220" y="25450"/>
                </a:lnTo>
                <a:lnTo>
                  <a:pt x="57230" y="25440"/>
                </a:lnTo>
                <a:lnTo>
                  <a:pt x="57250" y="25430"/>
                </a:lnTo>
                <a:lnTo>
                  <a:pt x="57330" y="25440"/>
                </a:lnTo>
                <a:lnTo>
                  <a:pt x="57350" y="25430"/>
                </a:lnTo>
                <a:lnTo>
                  <a:pt x="57380" y="25400"/>
                </a:lnTo>
                <a:lnTo>
                  <a:pt x="57390" y="25390"/>
                </a:lnTo>
                <a:lnTo>
                  <a:pt x="57400" y="25380"/>
                </a:lnTo>
                <a:lnTo>
                  <a:pt x="57400" y="25370"/>
                </a:lnTo>
                <a:lnTo>
                  <a:pt x="57410" y="25340"/>
                </a:lnTo>
                <a:lnTo>
                  <a:pt x="57410" y="25320"/>
                </a:lnTo>
                <a:lnTo>
                  <a:pt x="57420" y="25290"/>
                </a:lnTo>
                <a:lnTo>
                  <a:pt x="57410" y="25280"/>
                </a:lnTo>
                <a:lnTo>
                  <a:pt x="57410" y="25270"/>
                </a:lnTo>
                <a:lnTo>
                  <a:pt x="57290" y="25160"/>
                </a:lnTo>
                <a:lnTo>
                  <a:pt x="57280" y="25160"/>
                </a:lnTo>
                <a:lnTo>
                  <a:pt x="57290" y="25130"/>
                </a:lnTo>
                <a:lnTo>
                  <a:pt x="57290" y="25100"/>
                </a:lnTo>
                <a:lnTo>
                  <a:pt x="57260" y="25080"/>
                </a:lnTo>
                <a:lnTo>
                  <a:pt x="57260" y="25060"/>
                </a:lnTo>
                <a:lnTo>
                  <a:pt x="57260" y="25040"/>
                </a:lnTo>
                <a:lnTo>
                  <a:pt x="57270" y="25010"/>
                </a:lnTo>
                <a:lnTo>
                  <a:pt x="57280" y="25000"/>
                </a:lnTo>
                <a:lnTo>
                  <a:pt x="57290" y="24990"/>
                </a:lnTo>
                <a:lnTo>
                  <a:pt x="57260" y="24990"/>
                </a:lnTo>
                <a:lnTo>
                  <a:pt x="57290" y="24940"/>
                </a:lnTo>
                <a:lnTo>
                  <a:pt x="57340" y="24890"/>
                </a:lnTo>
                <a:lnTo>
                  <a:pt x="57510" y="24780"/>
                </a:lnTo>
                <a:lnTo>
                  <a:pt x="57520" y="24760"/>
                </a:lnTo>
                <a:lnTo>
                  <a:pt x="57610" y="24890"/>
                </a:lnTo>
                <a:lnTo>
                  <a:pt x="57840" y="25040"/>
                </a:lnTo>
                <a:lnTo>
                  <a:pt x="58060" y="25120"/>
                </a:lnTo>
                <a:lnTo>
                  <a:pt x="58200" y="25130"/>
                </a:lnTo>
                <a:lnTo>
                  <a:pt x="58270" y="25080"/>
                </a:lnTo>
                <a:lnTo>
                  <a:pt x="58350" y="25090"/>
                </a:lnTo>
                <a:lnTo>
                  <a:pt x="58410" y="25050"/>
                </a:lnTo>
                <a:lnTo>
                  <a:pt x="58480" y="25030"/>
                </a:lnTo>
                <a:lnTo>
                  <a:pt x="58540" y="24960"/>
                </a:lnTo>
                <a:lnTo>
                  <a:pt x="58560" y="24940"/>
                </a:lnTo>
                <a:lnTo>
                  <a:pt x="58570" y="24900"/>
                </a:lnTo>
                <a:lnTo>
                  <a:pt x="58570" y="24880"/>
                </a:lnTo>
                <a:lnTo>
                  <a:pt x="58560" y="24810"/>
                </a:lnTo>
                <a:lnTo>
                  <a:pt x="58560" y="24790"/>
                </a:lnTo>
                <a:lnTo>
                  <a:pt x="58550" y="24780"/>
                </a:lnTo>
                <a:lnTo>
                  <a:pt x="58550" y="24770"/>
                </a:lnTo>
                <a:lnTo>
                  <a:pt x="58550" y="24750"/>
                </a:lnTo>
                <a:lnTo>
                  <a:pt x="58550" y="24740"/>
                </a:lnTo>
                <a:lnTo>
                  <a:pt x="58550" y="24730"/>
                </a:lnTo>
                <a:lnTo>
                  <a:pt x="58550" y="24720"/>
                </a:lnTo>
                <a:lnTo>
                  <a:pt x="58540" y="24700"/>
                </a:lnTo>
                <a:lnTo>
                  <a:pt x="58520" y="24660"/>
                </a:lnTo>
                <a:lnTo>
                  <a:pt x="58520" y="24640"/>
                </a:lnTo>
                <a:lnTo>
                  <a:pt x="58510" y="24610"/>
                </a:lnTo>
                <a:lnTo>
                  <a:pt x="58500" y="24590"/>
                </a:lnTo>
                <a:lnTo>
                  <a:pt x="58490" y="24580"/>
                </a:lnTo>
                <a:lnTo>
                  <a:pt x="58480" y="24560"/>
                </a:lnTo>
                <a:lnTo>
                  <a:pt x="58480" y="24540"/>
                </a:lnTo>
                <a:lnTo>
                  <a:pt x="58480" y="24510"/>
                </a:lnTo>
                <a:lnTo>
                  <a:pt x="58480" y="24480"/>
                </a:lnTo>
                <a:lnTo>
                  <a:pt x="58480" y="24460"/>
                </a:lnTo>
                <a:lnTo>
                  <a:pt x="58500" y="24470"/>
                </a:lnTo>
                <a:lnTo>
                  <a:pt x="58560" y="24600"/>
                </a:lnTo>
                <a:lnTo>
                  <a:pt x="58660" y="24710"/>
                </a:lnTo>
                <a:lnTo>
                  <a:pt x="58670" y="24730"/>
                </a:lnTo>
                <a:lnTo>
                  <a:pt x="58680" y="24740"/>
                </a:lnTo>
                <a:lnTo>
                  <a:pt x="58680" y="24760"/>
                </a:lnTo>
                <a:lnTo>
                  <a:pt x="58690" y="24790"/>
                </a:lnTo>
                <a:lnTo>
                  <a:pt x="58690" y="24810"/>
                </a:lnTo>
                <a:lnTo>
                  <a:pt x="58700" y="24810"/>
                </a:lnTo>
                <a:lnTo>
                  <a:pt x="58770" y="25020"/>
                </a:lnTo>
                <a:lnTo>
                  <a:pt x="58790" y="25050"/>
                </a:lnTo>
                <a:lnTo>
                  <a:pt x="58840" y="25170"/>
                </a:lnTo>
                <a:lnTo>
                  <a:pt x="58850" y="25190"/>
                </a:lnTo>
                <a:lnTo>
                  <a:pt x="58850" y="25230"/>
                </a:lnTo>
                <a:lnTo>
                  <a:pt x="58860" y="25290"/>
                </a:lnTo>
                <a:lnTo>
                  <a:pt x="58860" y="25340"/>
                </a:lnTo>
                <a:lnTo>
                  <a:pt x="58860" y="25380"/>
                </a:lnTo>
                <a:lnTo>
                  <a:pt x="58840" y="25400"/>
                </a:lnTo>
                <a:lnTo>
                  <a:pt x="58820" y="25410"/>
                </a:lnTo>
                <a:lnTo>
                  <a:pt x="58790" y="25420"/>
                </a:lnTo>
                <a:lnTo>
                  <a:pt x="58780" y="25430"/>
                </a:lnTo>
                <a:lnTo>
                  <a:pt x="58760" y="25450"/>
                </a:lnTo>
                <a:lnTo>
                  <a:pt x="58730" y="25530"/>
                </a:lnTo>
                <a:lnTo>
                  <a:pt x="58710" y="25620"/>
                </a:lnTo>
                <a:lnTo>
                  <a:pt x="58700" y="25640"/>
                </a:lnTo>
                <a:lnTo>
                  <a:pt x="58680" y="25670"/>
                </a:lnTo>
                <a:lnTo>
                  <a:pt x="58670" y="25690"/>
                </a:lnTo>
                <a:lnTo>
                  <a:pt x="58690" y="25710"/>
                </a:lnTo>
                <a:lnTo>
                  <a:pt x="58710" y="25730"/>
                </a:lnTo>
                <a:lnTo>
                  <a:pt x="58720" y="25740"/>
                </a:lnTo>
                <a:lnTo>
                  <a:pt x="58730" y="25760"/>
                </a:lnTo>
                <a:lnTo>
                  <a:pt x="58730" y="25780"/>
                </a:lnTo>
                <a:lnTo>
                  <a:pt x="58740" y="25810"/>
                </a:lnTo>
                <a:lnTo>
                  <a:pt x="58760" y="25860"/>
                </a:lnTo>
                <a:lnTo>
                  <a:pt x="58790" y="25880"/>
                </a:lnTo>
                <a:lnTo>
                  <a:pt x="58850" y="25890"/>
                </a:lnTo>
                <a:lnTo>
                  <a:pt x="58880" y="25910"/>
                </a:lnTo>
                <a:lnTo>
                  <a:pt x="58900" y="25930"/>
                </a:lnTo>
                <a:lnTo>
                  <a:pt x="58900" y="25940"/>
                </a:lnTo>
                <a:lnTo>
                  <a:pt x="58900" y="25960"/>
                </a:lnTo>
                <a:lnTo>
                  <a:pt x="58900" y="26040"/>
                </a:lnTo>
                <a:lnTo>
                  <a:pt x="58900" y="26070"/>
                </a:lnTo>
                <a:lnTo>
                  <a:pt x="58900" y="26090"/>
                </a:lnTo>
                <a:lnTo>
                  <a:pt x="58910" y="26120"/>
                </a:lnTo>
                <a:lnTo>
                  <a:pt x="58910" y="26140"/>
                </a:lnTo>
                <a:lnTo>
                  <a:pt x="58910" y="26190"/>
                </a:lnTo>
                <a:lnTo>
                  <a:pt x="58900" y="26220"/>
                </a:lnTo>
                <a:lnTo>
                  <a:pt x="58900" y="26260"/>
                </a:lnTo>
                <a:lnTo>
                  <a:pt x="58900" y="26300"/>
                </a:lnTo>
                <a:lnTo>
                  <a:pt x="58900" y="26340"/>
                </a:lnTo>
                <a:lnTo>
                  <a:pt x="58920" y="26410"/>
                </a:lnTo>
                <a:lnTo>
                  <a:pt x="58920" y="26450"/>
                </a:lnTo>
                <a:lnTo>
                  <a:pt x="58910" y="26520"/>
                </a:lnTo>
                <a:lnTo>
                  <a:pt x="58890" y="26610"/>
                </a:lnTo>
                <a:lnTo>
                  <a:pt x="58880" y="26690"/>
                </a:lnTo>
                <a:lnTo>
                  <a:pt x="58900" y="26750"/>
                </a:lnTo>
                <a:lnTo>
                  <a:pt x="58790" y="26900"/>
                </a:lnTo>
                <a:lnTo>
                  <a:pt x="58760" y="26920"/>
                </a:lnTo>
                <a:lnTo>
                  <a:pt x="58690" y="26940"/>
                </a:lnTo>
                <a:lnTo>
                  <a:pt x="58670" y="26970"/>
                </a:lnTo>
                <a:lnTo>
                  <a:pt x="58650" y="27010"/>
                </a:lnTo>
                <a:lnTo>
                  <a:pt x="58660" y="27050"/>
                </a:lnTo>
                <a:lnTo>
                  <a:pt x="58670" y="27090"/>
                </a:lnTo>
                <a:lnTo>
                  <a:pt x="58690" y="27120"/>
                </a:lnTo>
                <a:lnTo>
                  <a:pt x="58700" y="27140"/>
                </a:lnTo>
                <a:lnTo>
                  <a:pt x="58700" y="27160"/>
                </a:lnTo>
                <a:lnTo>
                  <a:pt x="58700" y="27210"/>
                </a:lnTo>
                <a:lnTo>
                  <a:pt x="58700" y="27240"/>
                </a:lnTo>
                <a:lnTo>
                  <a:pt x="58710" y="27260"/>
                </a:lnTo>
                <a:lnTo>
                  <a:pt x="58760" y="27330"/>
                </a:lnTo>
                <a:lnTo>
                  <a:pt x="58820" y="27380"/>
                </a:lnTo>
                <a:lnTo>
                  <a:pt x="58870" y="27400"/>
                </a:lnTo>
                <a:lnTo>
                  <a:pt x="58900" y="27420"/>
                </a:lnTo>
                <a:lnTo>
                  <a:pt x="59090" y="27470"/>
                </a:lnTo>
                <a:lnTo>
                  <a:pt x="59280" y="27520"/>
                </a:lnTo>
                <a:lnTo>
                  <a:pt x="59250" y="27480"/>
                </a:lnTo>
                <a:lnTo>
                  <a:pt x="59040" y="27410"/>
                </a:lnTo>
                <a:lnTo>
                  <a:pt x="58840" y="27350"/>
                </a:lnTo>
                <a:lnTo>
                  <a:pt x="58740" y="27230"/>
                </a:lnTo>
                <a:lnTo>
                  <a:pt x="58730" y="27220"/>
                </a:lnTo>
                <a:lnTo>
                  <a:pt x="58730" y="27150"/>
                </a:lnTo>
                <a:lnTo>
                  <a:pt x="58720" y="27130"/>
                </a:lnTo>
                <a:lnTo>
                  <a:pt x="58710" y="27120"/>
                </a:lnTo>
                <a:lnTo>
                  <a:pt x="58710" y="27110"/>
                </a:lnTo>
                <a:lnTo>
                  <a:pt x="58690" y="27050"/>
                </a:lnTo>
                <a:lnTo>
                  <a:pt x="58690" y="27020"/>
                </a:lnTo>
                <a:lnTo>
                  <a:pt x="58710" y="26990"/>
                </a:lnTo>
                <a:lnTo>
                  <a:pt x="58750" y="26930"/>
                </a:lnTo>
                <a:lnTo>
                  <a:pt x="58810" y="26900"/>
                </a:lnTo>
                <a:lnTo>
                  <a:pt x="58920" y="26770"/>
                </a:lnTo>
                <a:lnTo>
                  <a:pt x="58930" y="26720"/>
                </a:lnTo>
                <a:lnTo>
                  <a:pt x="58920" y="26630"/>
                </a:lnTo>
                <a:lnTo>
                  <a:pt x="58930" y="26570"/>
                </a:lnTo>
                <a:lnTo>
                  <a:pt x="58970" y="26450"/>
                </a:lnTo>
                <a:lnTo>
                  <a:pt x="58970" y="26400"/>
                </a:lnTo>
                <a:lnTo>
                  <a:pt x="58920" y="26280"/>
                </a:lnTo>
                <a:lnTo>
                  <a:pt x="58930" y="26210"/>
                </a:lnTo>
                <a:lnTo>
                  <a:pt x="58930" y="26190"/>
                </a:lnTo>
                <a:lnTo>
                  <a:pt x="58930" y="26160"/>
                </a:lnTo>
                <a:lnTo>
                  <a:pt x="58940" y="26140"/>
                </a:lnTo>
                <a:lnTo>
                  <a:pt x="58950" y="26120"/>
                </a:lnTo>
                <a:lnTo>
                  <a:pt x="59010" y="26040"/>
                </a:lnTo>
                <a:lnTo>
                  <a:pt x="59030" y="26000"/>
                </a:lnTo>
                <a:lnTo>
                  <a:pt x="59040" y="25980"/>
                </a:lnTo>
                <a:lnTo>
                  <a:pt x="59050" y="25980"/>
                </a:lnTo>
                <a:lnTo>
                  <a:pt x="59130" y="25990"/>
                </a:lnTo>
                <a:lnTo>
                  <a:pt x="59170" y="25950"/>
                </a:lnTo>
                <a:lnTo>
                  <a:pt x="59220" y="25950"/>
                </a:lnTo>
                <a:lnTo>
                  <a:pt x="59240" y="25920"/>
                </a:lnTo>
                <a:lnTo>
                  <a:pt x="59210" y="25890"/>
                </a:lnTo>
                <a:lnTo>
                  <a:pt x="59120" y="25920"/>
                </a:lnTo>
                <a:lnTo>
                  <a:pt x="59090" y="25910"/>
                </a:lnTo>
                <a:lnTo>
                  <a:pt x="59080" y="25900"/>
                </a:lnTo>
                <a:lnTo>
                  <a:pt x="59030" y="25830"/>
                </a:lnTo>
                <a:lnTo>
                  <a:pt x="59000" y="25810"/>
                </a:lnTo>
                <a:lnTo>
                  <a:pt x="58970" y="25790"/>
                </a:lnTo>
                <a:lnTo>
                  <a:pt x="58930" y="25710"/>
                </a:lnTo>
                <a:lnTo>
                  <a:pt x="58920" y="25680"/>
                </a:lnTo>
                <a:lnTo>
                  <a:pt x="58900" y="25590"/>
                </a:lnTo>
                <a:lnTo>
                  <a:pt x="58880" y="25570"/>
                </a:lnTo>
                <a:lnTo>
                  <a:pt x="58900" y="25560"/>
                </a:lnTo>
                <a:lnTo>
                  <a:pt x="59020" y="25530"/>
                </a:lnTo>
                <a:lnTo>
                  <a:pt x="59170" y="25500"/>
                </a:lnTo>
                <a:lnTo>
                  <a:pt x="59290" y="25360"/>
                </a:lnTo>
                <a:lnTo>
                  <a:pt x="59470" y="25370"/>
                </a:lnTo>
                <a:lnTo>
                  <a:pt x="59640" y="25380"/>
                </a:lnTo>
                <a:lnTo>
                  <a:pt x="59680" y="25350"/>
                </a:lnTo>
                <a:lnTo>
                  <a:pt x="59760" y="25340"/>
                </a:lnTo>
                <a:lnTo>
                  <a:pt x="59920" y="25190"/>
                </a:lnTo>
                <a:lnTo>
                  <a:pt x="60110" y="25110"/>
                </a:lnTo>
                <a:lnTo>
                  <a:pt x="60400" y="25160"/>
                </a:lnTo>
                <a:lnTo>
                  <a:pt x="60580" y="25190"/>
                </a:lnTo>
                <a:lnTo>
                  <a:pt x="60850" y="25190"/>
                </a:lnTo>
                <a:lnTo>
                  <a:pt x="61140" y="25330"/>
                </a:lnTo>
                <a:lnTo>
                  <a:pt x="61380" y="25390"/>
                </a:lnTo>
                <a:lnTo>
                  <a:pt x="61560" y="25400"/>
                </a:lnTo>
                <a:lnTo>
                  <a:pt x="61670" y="25370"/>
                </a:lnTo>
                <a:lnTo>
                  <a:pt x="61840" y="25380"/>
                </a:lnTo>
                <a:lnTo>
                  <a:pt x="62010" y="25390"/>
                </a:lnTo>
                <a:lnTo>
                  <a:pt x="62230" y="25460"/>
                </a:lnTo>
                <a:lnTo>
                  <a:pt x="62290" y="25510"/>
                </a:lnTo>
                <a:lnTo>
                  <a:pt x="62360" y="25600"/>
                </a:lnTo>
                <a:lnTo>
                  <a:pt x="62320" y="25660"/>
                </a:lnTo>
                <a:lnTo>
                  <a:pt x="62280" y="25690"/>
                </a:lnTo>
                <a:lnTo>
                  <a:pt x="62240" y="25690"/>
                </a:lnTo>
                <a:lnTo>
                  <a:pt x="62210" y="25670"/>
                </a:lnTo>
                <a:lnTo>
                  <a:pt x="62190" y="25670"/>
                </a:lnTo>
                <a:lnTo>
                  <a:pt x="62170" y="25710"/>
                </a:lnTo>
                <a:lnTo>
                  <a:pt x="62160" y="25700"/>
                </a:lnTo>
                <a:lnTo>
                  <a:pt x="62130" y="25690"/>
                </a:lnTo>
                <a:lnTo>
                  <a:pt x="62120" y="25680"/>
                </a:lnTo>
                <a:lnTo>
                  <a:pt x="62120" y="25670"/>
                </a:lnTo>
                <a:lnTo>
                  <a:pt x="62110" y="25640"/>
                </a:lnTo>
                <a:lnTo>
                  <a:pt x="62110" y="25620"/>
                </a:lnTo>
                <a:lnTo>
                  <a:pt x="62090" y="25610"/>
                </a:lnTo>
                <a:lnTo>
                  <a:pt x="62040" y="25620"/>
                </a:lnTo>
                <a:lnTo>
                  <a:pt x="62020" y="25630"/>
                </a:lnTo>
                <a:lnTo>
                  <a:pt x="62000" y="25690"/>
                </a:lnTo>
                <a:lnTo>
                  <a:pt x="61990" y="25710"/>
                </a:lnTo>
                <a:lnTo>
                  <a:pt x="61980" y="25710"/>
                </a:lnTo>
                <a:lnTo>
                  <a:pt x="61960" y="25730"/>
                </a:lnTo>
                <a:lnTo>
                  <a:pt x="61950" y="25760"/>
                </a:lnTo>
                <a:lnTo>
                  <a:pt x="61950" y="25800"/>
                </a:lnTo>
                <a:lnTo>
                  <a:pt x="61950" y="25830"/>
                </a:lnTo>
                <a:lnTo>
                  <a:pt x="61970" y="25850"/>
                </a:lnTo>
                <a:lnTo>
                  <a:pt x="61990" y="25860"/>
                </a:lnTo>
                <a:lnTo>
                  <a:pt x="62000" y="25860"/>
                </a:lnTo>
                <a:lnTo>
                  <a:pt x="61990" y="25890"/>
                </a:lnTo>
                <a:lnTo>
                  <a:pt x="61960" y="25930"/>
                </a:lnTo>
                <a:lnTo>
                  <a:pt x="61960" y="25960"/>
                </a:lnTo>
                <a:lnTo>
                  <a:pt x="61970" y="25990"/>
                </a:lnTo>
                <a:lnTo>
                  <a:pt x="61960" y="26010"/>
                </a:lnTo>
                <a:lnTo>
                  <a:pt x="61950" y="26030"/>
                </a:lnTo>
                <a:lnTo>
                  <a:pt x="61950" y="26060"/>
                </a:lnTo>
                <a:lnTo>
                  <a:pt x="61950" y="26070"/>
                </a:lnTo>
                <a:lnTo>
                  <a:pt x="61980" y="26160"/>
                </a:lnTo>
                <a:lnTo>
                  <a:pt x="61980" y="26170"/>
                </a:lnTo>
                <a:lnTo>
                  <a:pt x="62000" y="26180"/>
                </a:lnTo>
                <a:lnTo>
                  <a:pt x="62010" y="26190"/>
                </a:lnTo>
                <a:lnTo>
                  <a:pt x="62010" y="26210"/>
                </a:lnTo>
                <a:lnTo>
                  <a:pt x="62020" y="26220"/>
                </a:lnTo>
                <a:lnTo>
                  <a:pt x="62300" y="26410"/>
                </a:lnTo>
                <a:lnTo>
                  <a:pt x="62410" y="26440"/>
                </a:lnTo>
                <a:lnTo>
                  <a:pt x="62510" y="26510"/>
                </a:lnTo>
                <a:lnTo>
                  <a:pt x="62590" y="26500"/>
                </a:lnTo>
                <a:lnTo>
                  <a:pt x="62650" y="26530"/>
                </a:lnTo>
                <a:lnTo>
                  <a:pt x="62670" y="26540"/>
                </a:lnTo>
                <a:lnTo>
                  <a:pt x="62690" y="26550"/>
                </a:lnTo>
                <a:lnTo>
                  <a:pt x="62710" y="26600"/>
                </a:lnTo>
                <a:lnTo>
                  <a:pt x="62720" y="26650"/>
                </a:lnTo>
                <a:lnTo>
                  <a:pt x="62730" y="26660"/>
                </a:lnTo>
                <a:lnTo>
                  <a:pt x="62740" y="26670"/>
                </a:lnTo>
                <a:lnTo>
                  <a:pt x="62770" y="26670"/>
                </a:lnTo>
                <a:lnTo>
                  <a:pt x="62790" y="26680"/>
                </a:lnTo>
                <a:lnTo>
                  <a:pt x="62790" y="26710"/>
                </a:lnTo>
                <a:lnTo>
                  <a:pt x="62810" y="26760"/>
                </a:lnTo>
                <a:lnTo>
                  <a:pt x="63060" y="26850"/>
                </a:lnTo>
                <a:lnTo>
                  <a:pt x="63320" y="26940"/>
                </a:lnTo>
                <a:lnTo>
                  <a:pt x="63340" y="26910"/>
                </a:lnTo>
                <a:lnTo>
                  <a:pt x="63320" y="26880"/>
                </a:lnTo>
                <a:lnTo>
                  <a:pt x="63100" y="26820"/>
                </a:lnTo>
                <a:lnTo>
                  <a:pt x="62880" y="26760"/>
                </a:lnTo>
                <a:lnTo>
                  <a:pt x="62860" y="26740"/>
                </a:lnTo>
                <a:lnTo>
                  <a:pt x="62840" y="26700"/>
                </a:lnTo>
                <a:lnTo>
                  <a:pt x="62840" y="26650"/>
                </a:lnTo>
                <a:lnTo>
                  <a:pt x="62850" y="26630"/>
                </a:lnTo>
                <a:lnTo>
                  <a:pt x="63130" y="26700"/>
                </a:lnTo>
                <a:lnTo>
                  <a:pt x="63250" y="26700"/>
                </a:lnTo>
                <a:lnTo>
                  <a:pt x="63400" y="26720"/>
                </a:lnTo>
                <a:lnTo>
                  <a:pt x="63500" y="26780"/>
                </a:lnTo>
                <a:lnTo>
                  <a:pt x="63650" y="26820"/>
                </a:lnTo>
                <a:lnTo>
                  <a:pt x="63700" y="26780"/>
                </a:lnTo>
                <a:lnTo>
                  <a:pt x="63770" y="26780"/>
                </a:lnTo>
                <a:lnTo>
                  <a:pt x="63850" y="26720"/>
                </a:lnTo>
                <a:lnTo>
                  <a:pt x="64030" y="26730"/>
                </a:lnTo>
                <a:lnTo>
                  <a:pt x="64070" y="26760"/>
                </a:lnTo>
                <a:lnTo>
                  <a:pt x="64080" y="26760"/>
                </a:lnTo>
                <a:lnTo>
                  <a:pt x="64110" y="26720"/>
                </a:lnTo>
                <a:lnTo>
                  <a:pt x="64220" y="26750"/>
                </a:lnTo>
                <a:lnTo>
                  <a:pt x="64210" y="26770"/>
                </a:lnTo>
                <a:lnTo>
                  <a:pt x="64190" y="26800"/>
                </a:lnTo>
                <a:lnTo>
                  <a:pt x="64190" y="26830"/>
                </a:lnTo>
                <a:lnTo>
                  <a:pt x="64200" y="26830"/>
                </a:lnTo>
                <a:lnTo>
                  <a:pt x="64270" y="26900"/>
                </a:lnTo>
                <a:lnTo>
                  <a:pt x="64500" y="26940"/>
                </a:lnTo>
                <a:lnTo>
                  <a:pt x="64570" y="27010"/>
                </a:lnTo>
                <a:lnTo>
                  <a:pt x="64630" y="27040"/>
                </a:lnTo>
                <a:lnTo>
                  <a:pt x="64700" y="27040"/>
                </a:lnTo>
                <a:lnTo>
                  <a:pt x="64440" y="26810"/>
                </a:lnTo>
                <a:lnTo>
                  <a:pt x="64430" y="26800"/>
                </a:lnTo>
                <a:lnTo>
                  <a:pt x="64440" y="26780"/>
                </a:lnTo>
                <a:lnTo>
                  <a:pt x="64460" y="26780"/>
                </a:lnTo>
                <a:lnTo>
                  <a:pt x="64770" y="26940"/>
                </a:lnTo>
                <a:lnTo>
                  <a:pt x="64790" y="26940"/>
                </a:lnTo>
                <a:lnTo>
                  <a:pt x="64840" y="26900"/>
                </a:lnTo>
                <a:lnTo>
                  <a:pt x="64670" y="26810"/>
                </a:lnTo>
                <a:lnTo>
                  <a:pt x="64510" y="26720"/>
                </a:lnTo>
                <a:lnTo>
                  <a:pt x="64510" y="26700"/>
                </a:lnTo>
                <a:lnTo>
                  <a:pt x="64520" y="26690"/>
                </a:lnTo>
                <a:lnTo>
                  <a:pt x="64530" y="26690"/>
                </a:lnTo>
                <a:lnTo>
                  <a:pt x="64560" y="26690"/>
                </a:lnTo>
                <a:lnTo>
                  <a:pt x="64530" y="26650"/>
                </a:lnTo>
                <a:lnTo>
                  <a:pt x="64530" y="26630"/>
                </a:lnTo>
                <a:lnTo>
                  <a:pt x="64620" y="26600"/>
                </a:lnTo>
                <a:lnTo>
                  <a:pt x="64720" y="26660"/>
                </a:lnTo>
                <a:lnTo>
                  <a:pt x="64780" y="26670"/>
                </a:lnTo>
                <a:lnTo>
                  <a:pt x="64780" y="26690"/>
                </a:lnTo>
                <a:lnTo>
                  <a:pt x="64780" y="26710"/>
                </a:lnTo>
                <a:lnTo>
                  <a:pt x="64790" y="26740"/>
                </a:lnTo>
                <a:lnTo>
                  <a:pt x="64800" y="26760"/>
                </a:lnTo>
                <a:lnTo>
                  <a:pt x="64950" y="26850"/>
                </a:lnTo>
                <a:lnTo>
                  <a:pt x="64990" y="26840"/>
                </a:lnTo>
                <a:lnTo>
                  <a:pt x="65000" y="26830"/>
                </a:lnTo>
                <a:lnTo>
                  <a:pt x="65010" y="26810"/>
                </a:lnTo>
                <a:lnTo>
                  <a:pt x="65020" y="26790"/>
                </a:lnTo>
                <a:lnTo>
                  <a:pt x="65040" y="26760"/>
                </a:lnTo>
                <a:lnTo>
                  <a:pt x="65050" y="26740"/>
                </a:lnTo>
                <a:lnTo>
                  <a:pt x="65080" y="26710"/>
                </a:lnTo>
                <a:lnTo>
                  <a:pt x="65080" y="26700"/>
                </a:lnTo>
                <a:lnTo>
                  <a:pt x="65080" y="26670"/>
                </a:lnTo>
                <a:lnTo>
                  <a:pt x="65070" y="26640"/>
                </a:lnTo>
                <a:lnTo>
                  <a:pt x="65060" y="26620"/>
                </a:lnTo>
                <a:lnTo>
                  <a:pt x="65070" y="26600"/>
                </a:lnTo>
                <a:lnTo>
                  <a:pt x="65100" y="26530"/>
                </a:lnTo>
                <a:lnTo>
                  <a:pt x="65110" y="26500"/>
                </a:lnTo>
                <a:lnTo>
                  <a:pt x="65120" y="26470"/>
                </a:lnTo>
                <a:lnTo>
                  <a:pt x="65130" y="26460"/>
                </a:lnTo>
                <a:lnTo>
                  <a:pt x="65140" y="26480"/>
                </a:lnTo>
                <a:lnTo>
                  <a:pt x="65150" y="26490"/>
                </a:lnTo>
                <a:lnTo>
                  <a:pt x="65150" y="26500"/>
                </a:lnTo>
                <a:lnTo>
                  <a:pt x="65150" y="26510"/>
                </a:lnTo>
                <a:lnTo>
                  <a:pt x="65160" y="26510"/>
                </a:lnTo>
                <a:lnTo>
                  <a:pt x="65160" y="26500"/>
                </a:lnTo>
                <a:lnTo>
                  <a:pt x="65160" y="26490"/>
                </a:lnTo>
                <a:lnTo>
                  <a:pt x="65160" y="26460"/>
                </a:lnTo>
                <a:lnTo>
                  <a:pt x="65160" y="26450"/>
                </a:lnTo>
                <a:lnTo>
                  <a:pt x="65160" y="26440"/>
                </a:lnTo>
                <a:lnTo>
                  <a:pt x="65150" y="26430"/>
                </a:lnTo>
                <a:lnTo>
                  <a:pt x="65140" y="26420"/>
                </a:lnTo>
                <a:lnTo>
                  <a:pt x="65130" y="26430"/>
                </a:lnTo>
                <a:lnTo>
                  <a:pt x="65120" y="26420"/>
                </a:lnTo>
                <a:lnTo>
                  <a:pt x="65120" y="26410"/>
                </a:lnTo>
                <a:lnTo>
                  <a:pt x="65100" y="26340"/>
                </a:lnTo>
                <a:lnTo>
                  <a:pt x="65120" y="26290"/>
                </a:lnTo>
                <a:lnTo>
                  <a:pt x="65150" y="26270"/>
                </a:lnTo>
                <a:lnTo>
                  <a:pt x="65210" y="26250"/>
                </a:lnTo>
                <a:lnTo>
                  <a:pt x="65190" y="26290"/>
                </a:lnTo>
                <a:lnTo>
                  <a:pt x="65210" y="26320"/>
                </a:lnTo>
                <a:lnTo>
                  <a:pt x="65230" y="26330"/>
                </a:lnTo>
                <a:lnTo>
                  <a:pt x="65280" y="26300"/>
                </a:lnTo>
                <a:lnTo>
                  <a:pt x="65250" y="26280"/>
                </a:lnTo>
                <a:lnTo>
                  <a:pt x="65260" y="26250"/>
                </a:lnTo>
                <a:lnTo>
                  <a:pt x="65270" y="26250"/>
                </a:lnTo>
                <a:lnTo>
                  <a:pt x="65280" y="26240"/>
                </a:lnTo>
                <a:lnTo>
                  <a:pt x="65290" y="26230"/>
                </a:lnTo>
                <a:lnTo>
                  <a:pt x="65270" y="26210"/>
                </a:lnTo>
                <a:lnTo>
                  <a:pt x="65260" y="26200"/>
                </a:lnTo>
                <a:lnTo>
                  <a:pt x="65210" y="26200"/>
                </a:lnTo>
                <a:lnTo>
                  <a:pt x="65200" y="26190"/>
                </a:lnTo>
                <a:lnTo>
                  <a:pt x="65200" y="26180"/>
                </a:lnTo>
                <a:lnTo>
                  <a:pt x="65180" y="26150"/>
                </a:lnTo>
                <a:lnTo>
                  <a:pt x="65180" y="26140"/>
                </a:lnTo>
                <a:lnTo>
                  <a:pt x="65170" y="26130"/>
                </a:lnTo>
                <a:lnTo>
                  <a:pt x="65170" y="26110"/>
                </a:lnTo>
                <a:lnTo>
                  <a:pt x="65180" y="26110"/>
                </a:lnTo>
                <a:lnTo>
                  <a:pt x="65190" y="26100"/>
                </a:lnTo>
                <a:lnTo>
                  <a:pt x="65180" y="26080"/>
                </a:lnTo>
                <a:lnTo>
                  <a:pt x="65130" y="26050"/>
                </a:lnTo>
                <a:lnTo>
                  <a:pt x="65110" y="26040"/>
                </a:lnTo>
                <a:lnTo>
                  <a:pt x="65100" y="26010"/>
                </a:lnTo>
                <a:lnTo>
                  <a:pt x="65080" y="25930"/>
                </a:lnTo>
                <a:lnTo>
                  <a:pt x="65070" y="25910"/>
                </a:lnTo>
                <a:lnTo>
                  <a:pt x="65120" y="25850"/>
                </a:lnTo>
                <a:lnTo>
                  <a:pt x="65130" y="25820"/>
                </a:lnTo>
                <a:lnTo>
                  <a:pt x="65100" y="25810"/>
                </a:lnTo>
                <a:lnTo>
                  <a:pt x="65050" y="25830"/>
                </a:lnTo>
                <a:lnTo>
                  <a:pt x="65020" y="25820"/>
                </a:lnTo>
                <a:lnTo>
                  <a:pt x="65000" y="25780"/>
                </a:lnTo>
                <a:lnTo>
                  <a:pt x="65020" y="25770"/>
                </a:lnTo>
                <a:lnTo>
                  <a:pt x="65050" y="25760"/>
                </a:lnTo>
                <a:lnTo>
                  <a:pt x="65060" y="25740"/>
                </a:lnTo>
                <a:lnTo>
                  <a:pt x="65060" y="25720"/>
                </a:lnTo>
                <a:lnTo>
                  <a:pt x="65050" y="25700"/>
                </a:lnTo>
                <a:lnTo>
                  <a:pt x="65040" y="25690"/>
                </a:lnTo>
                <a:lnTo>
                  <a:pt x="65030" y="25680"/>
                </a:lnTo>
                <a:lnTo>
                  <a:pt x="65040" y="25660"/>
                </a:lnTo>
                <a:lnTo>
                  <a:pt x="65060" y="25660"/>
                </a:lnTo>
                <a:lnTo>
                  <a:pt x="65080" y="25660"/>
                </a:lnTo>
                <a:lnTo>
                  <a:pt x="65090" y="25680"/>
                </a:lnTo>
                <a:lnTo>
                  <a:pt x="65100" y="25700"/>
                </a:lnTo>
                <a:lnTo>
                  <a:pt x="65110" y="25720"/>
                </a:lnTo>
                <a:lnTo>
                  <a:pt x="65120" y="25730"/>
                </a:lnTo>
                <a:lnTo>
                  <a:pt x="65130" y="25710"/>
                </a:lnTo>
                <a:lnTo>
                  <a:pt x="65110" y="25660"/>
                </a:lnTo>
                <a:lnTo>
                  <a:pt x="65090" y="25620"/>
                </a:lnTo>
                <a:lnTo>
                  <a:pt x="65050" y="25570"/>
                </a:lnTo>
                <a:lnTo>
                  <a:pt x="65050" y="25550"/>
                </a:lnTo>
                <a:lnTo>
                  <a:pt x="65050" y="25540"/>
                </a:lnTo>
                <a:lnTo>
                  <a:pt x="65040" y="25510"/>
                </a:lnTo>
                <a:lnTo>
                  <a:pt x="65020" y="25480"/>
                </a:lnTo>
                <a:lnTo>
                  <a:pt x="65030" y="25440"/>
                </a:lnTo>
                <a:lnTo>
                  <a:pt x="65060" y="25430"/>
                </a:lnTo>
                <a:lnTo>
                  <a:pt x="65100" y="25450"/>
                </a:lnTo>
                <a:lnTo>
                  <a:pt x="65090" y="25420"/>
                </a:lnTo>
                <a:lnTo>
                  <a:pt x="65070" y="25400"/>
                </a:lnTo>
                <a:lnTo>
                  <a:pt x="65060" y="25370"/>
                </a:lnTo>
                <a:lnTo>
                  <a:pt x="65120" y="25400"/>
                </a:lnTo>
                <a:lnTo>
                  <a:pt x="65130" y="25400"/>
                </a:lnTo>
                <a:lnTo>
                  <a:pt x="65130" y="25370"/>
                </a:lnTo>
                <a:lnTo>
                  <a:pt x="65120" y="25350"/>
                </a:lnTo>
                <a:lnTo>
                  <a:pt x="65110" y="25340"/>
                </a:lnTo>
                <a:lnTo>
                  <a:pt x="65100" y="25310"/>
                </a:lnTo>
                <a:lnTo>
                  <a:pt x="65110" y="25290"/>
                </a:lnTo>
                <a:lnTo>
                  <a:pt x="65110" y="25270"/>
                </a:lnTo>
                <a:lnTo>
                  <a:pt x="65110" y="25240"/>
                </a:lnTo>
                <a:lnTo>
                  <a:pt x="65100" y="25220"/>
                </a:lnTo>
                <a:lnTo>
                  <a:pt x="65190" y="25170"/>
                </a:lnTo>
                <a:lnTo>
                  <a:pt x="65210" y="25110"/>
                </a:lnTo>
                <a:lnTo>
                  <a:pt x="65220" y="25100"/>
                </a:lnTo>
                <a:lnTo>
                  <a:pt x="65240" y="25100"/>
                </a:lnTo>
                <a:lnTo>
                  <a:pt x="65250" y="25110"/>
                </a:lnTo>
                <a:lnTo>
                  <a:pt x="65260" y="25150"/>
                </a:lnTo>
                <a:lnTo>
                  <a:pt x="65230" y="25170"/>
                </a:lnTo>
                <a:lnTo>
                  <a:pt x="65230" y="25190"/>
                </a:lnTo>
                <a:lnTo>
                  <a:pt x="65240" y="25210"/>
                </a:lnTo>
                <a:lnTo>
                  <a:pt x="65230" y="25230"/>
                </a:lnTo>
                <a:lnTo>
                  <a:pt x="65230" y="25250"/>
                </a:lnTo>
                <a:lnTo>
                  <a:pt x="65220" y="25260"/>
                </a:lnTo>
                <a:lnTo>
                  <a:pt x="65260" y="25270"/>
                </a:lnTo>
                <a:lnTo>
                  <a:pt x="65280" y="25280"/>
                </a:lnTo>
                <a:lnTo>
                  <a:pt x="65270" y="25300"/>
                </a:lnTo>
                <a:lnTo>
                  <a:pt x="65250" y="25320"/>
                </a:lnTo>
                <a:lnTo>
                  <a:pt x="65240" y="25330"/>
                </a:lnTo>
                <a:lnTo>
                  <a:pt x="65270" y="25350"/>
                </a:lnTo>
                <a:lnTo>
                  <a:pt x="65300" y="25350"/>
                </a:lnTo>
                <a:lnTo>
                  <a:pt x="65360" y="25310"/>
                </a:lnTo>
                <a:lnTo>
                  <a:pt x="65420" y="25310"/>
                </a:lnTo>
                <a:lnTo>
                  <a:pt x="65420" y="25280"/>
                </a:lnTo>
                <a:lnTo>
                  <a:pt x="65460" y="25300"/>
                </a:lnTo>
                <a:lnTo>
                  <a:pt x="65480" y="25300"/>
                </a:lnTo>
                <a:lnTo>
                  <a:pt x="65490" y="25270"/>
                </a:lnTo>
                <a:lnTo>
                  <a:pt x="65480" y="25240"/>
                </a:lnTo>
                <a:lnTo>
                  <a:pt x="65460" y="25230"/>
                </a:lnTo>
                <a:lnTo>
                  <a:pt x="65440" y="25210"/>
                </a:lnTo>
                <a:lnTo>
                  <a:pt x="65440" y="25170"/>
                </a:lnTo>
                <a:lnTo>
                  <a:pt x="65440" y="25150"/>
                </a:lnTo>
                <a:lnTo>
                  <a:pt x="65430" y="25140"/>
                </a:lnTo>
                <a:lnTo>
                  <a:pt x="65430" y="25120"/>
                </a:lnTo>
                <a:lnTo>
                  <a:pt x="65430" y="25100"/>
                </a:lnTo>
                <a:lnTo>
                  <a:pt x="65440" y="25080"/>
                </a:lnTo>
                <a:lnTo>
                  <a:pt x="65450" y="25040"/>
                </a:lnTo>
                <a:lnTo>
                  <a:pt x="65440" y="25030"/>
                </a:lnTo>
                <a:lnTo>
                  <a:pt x="65430" y="25010"/>
                </a:lnTo>
                <a:lnTo>
                  <a:pt x="65420" y="25000"/>
                </a:lnTo>
                <a:lnTo>
                  <a:pt x="65420" y="24980"/>
                </a:lnTo>
                <a:lnTo>
                  <a:pt x="65430" y="24970"/>
                </a:lnTo>
                <a:lnTo>
                  <a:pt x="65450" y="24970"/>
                </a:lnTo>
                <a:lnTo>
                  <a:pt x="65470" y="24980"/>
                </a:lnTo>
                <a:lnTo>
                  <a:pt x="65480" y="25010"/>
                </a:lnTo>
                <a:lnTo>
                  <a:pt x="65500" y="25060"/>
                </a:lnTo>
                <a:lnTo>
                  <a:pt x="65510" y="25080"/>
                </a:lnTo>
                <a:lnTo>
                  <a:pt x="65530" y="25080"/>
                </a:lnTo>
                <a:lnTo>
                  <a:pt x="65520" y="25120"/>
                </a:lnTo>
                <a:lnTo>
                  <a:pt x="65500" y="25130"/>
                </a:lnTo>
                <a:lnTo>
                  <a:pt x="65490" y="25160"/>
                </a:lnTo>
                <a:lnTo>
                  <a:pt x="65530" y="25170"/>
                </a:lnTo>
                <a:lnTo>
                  <a:pt x="65550" y="25160"/>
                </a:lnTo>
                <a:lnTo>
                  <a:pt x="65560" y="25120"/>
                </a:lnTo>
                <a:lnTo>
                  <a:pt x="65570" y="25100"/>
                </a:lnTo>
                <a:lnTo>
                  <a:pt x="65630" y="25080"/>
                </a:lnTo>
                <a:lnTo>
                  <a:pt x="65640" y="25060"/>
                </a:lnTo>
                <a:lnTo>
                  <a:pt x="65640" y="25030"/>
                </a:lnTo>
                <a:lnTo>
                  <a:pt x="65640" y="25010"/>
                </a:lnTo>
                <a:lnTo>
                  <a:pt x="65640" y="25000"/>
                </a:lnTo>
                <a:lnTo>
                  <a:pt x="65690" y="24970"/>
                </a:lnTo>
                <a:lnTo>
                  <a:pt x="65690" y="24950"/>
                </a:lnTo>
                <a:lnTo>
                  <a:pt x="65700" y="24910"/>
                </a:lnTo>
                <a:lnTo>
                  <a:pt x="65700" y="24900"/>
                </a:lnTo>
                <a:lnTo>
                  <a:pt x="65710" y="24900"/>
                </a:lnTo>
                <a:lnTo>
                  <a:pt x="65730" y="24900"/>
                </a:lnTo>
                <a:lnTo>
                  <a:pt x="65740" y="24910"/>
                </a:lnTo>
                <a:lnTo>
                  <a:pt x="65750" y="24930"/>
                </a:lnTo>
                <a:lnTo>
                  <a:pt x="65740" y="24930"/>
                </a:lnTo>
                <a:lnTo>
                  <a:pt x="65730" y="24940"/>
                </a:lnTo>
                <a:lnTo>
                  <a:pt x="65760" y="24940"/>
                </a:lnTo>
                <a:lnTo>
                  <a:pt x="65800" y="24960"/>
                </a:lnTo>
                <a:lnTo>
                  <a:pt x="65800" y="24970"/>
                </a:lnTo>
                <a:lnTo>
                  <a:pt x="65810" y="25000"/>
                </a:lnTo>
                <a:lnTo>
                  <a:pt x="65820" y="25010"/>
                </a:lnTo>
                <a:lnTo>
                  <a:pt x="65830" y="25010"/>
                </a:lnTo>
                <a:lnTo>
                  <a:pt x="65850" y="25020"/>
                </a:lnTo>
                <a:lnTo>
                  <a:pt x="65880" y="25050"/>
                </a:lnTo>
                <a:lnTo>
                  <a:pt x="65890" y="25060"/>
                </a:lnTo>
                <a:lnTo>
                  <a:pt x="65910" y="25040"/>
                </a:lnTo>
                <a:lnTo>
                  <a:pt x="65920" y="25040"/>
                </a:lnTo>
                <a:lnTo>
                  <a:pt x="65930" y="25040"/>
                </a:lnTo>
                <a:lnTo>
                  <a:pt x="65930" y="25070"/>
                </a:lnTo>
                <a:lnTo>
                  <a:pt x="65930" y="25100"/>
                </a:lnTo>
                <a:lnTo>
                  <a:pt x="65950" y="25120"/>
                </a:lnTo>
                <a:lnTo>
                  <a:pt x="66030" y="25080"/>
                </a:lnTo>
                <a:lnTo>
                  <a:pt x="66030" y="25110"/>
                </a:lnTo>
                <a:lnTo>
                  <a:pt x="66020" y="25120"/>
                </a:lnTo>
                <a:lnTo>
                  <a:pt x="66020" y="25130"/>
                </a:lnTo>
                <a:lnTo>
                  <a:pt x="66030" y="25140"/>
                </a:lnTo>
                <a:lnTo>
                  <a:pt x="66040" y="25150"/>
                </a:lnTo>
                <a:lnTo>
                  <a:pt x="66060" y="25160"/>
                </a:lnTo>
                <a:lnTo>
                  <a:pt x="66070" y="25170"/>
                </a:lnTo>
                <a:lnTo>
                  <a:pt x="66070" y="25200"/>
                </a:lnTo>
                <a:lnTo>
                  <a:pt x="66080" y="25210"/>
                </a:lnTo>
                <a:lnTo>
                  <a:pt x="66090" y="25220"/>
                </a:lnTo>
                <a:lnTo>
                  <a:pt x="66100" y="25200"/>
                </a:lnTo>
                <a:lnTo>
                  <a:pt x="66110" y="25190"/>
                </a:lnTo>
                <a:lnTo>
                  <a:pt x="66110" y="25210"/>
                </a:lnTo>
                <a:lnTo>
                  <a:pt x="66110" y="25260"/>
                </a:lnTo>
                <a:lnTo>
                  <a:pt x="66110" y="25300"/>
                </a:lnTo>
                <a:lnTo>
                  <a:pt x="66130" y="25290"/>
                </a:lnTo>
                <a:lnTo>
                  <a:pt x="66150" y="25270"/>
                </a:lnTo>
                <a:lnTo>
                  <a:pt x="66160" y="25230"/>
                </a:lnTo>
                <a:lnTo>
                  <a:pt x="66150" y="25180"/>
                </a:lnTo>
                <a:lnTo>
                  <a:pt x="66170" y="25160"/>
                </a:lnTo>
                <a:lnTo>
                  <a:pt x="66190" y="25170"/>
                </a:lnTo>
                <a:lnTo>
                  <a:pt x="66200" y="25160"/>
                </a:lnTo>
                <a:lnTo>
                  <a:pt x="66210" y="25130"/>
                </a:lnTo>
                <a:lnTo>
                  <a:pt x="66210" y="25160"/>
                </a:lnTo>
                <a:lnTo>
                  <a:pt x="66210" y="25180"/>
                </a:lnTo>
                <a:lnTo>
                  <a:pt x="66220" y="25190"/>
                </a:lnTo>
                <a:lnTo>
                  <a:pt x="66220" y="25210"/>
                </a:lnTo>
                <a:lnTo>
                  <a:pt x="66220" y="25240"/>
                </a:lnTo>
                <a:lnTo>
                  <a:pt x="66220" y="25250"/>
                </a:lnTo>
                <a:lnTo>
                  <a:pt x="66230" y="25250"/>
                </a:lnTo>
                <a:lnTo>
                  <a:pt x="66250" y="25250"/>
                </a:lnTo>
                <a:lnTo>
                  <a:pt x="66240" y="25290"/>
                </a:lnTo>
                <a:lnTo>
                  <a:pt x="66230" y="25310"/>
                </a:lnTo>
                <a:lnTo>
                  <a:pt x="66240" y="25320"/>
                </a:lnTo>
                <a:lnTo>
                  <a:pt x="66250" y="25330"/>
                </a:lnTo>
                <a:lnTo>
                  <a:pt x="66240" y="25350"/>
                </a:lnTo>
                <a:lnTo>
                  <a:pt x="66230" y="25390"/>
                </a:lnTo>
                <a:lnTo>
                  <a:pt x="66230" y="25410"/>
                </a:lnTo>
                <a:lnTo>
                  <a:pt x="66230" y="25450"/>
                </a:lnTo>
                <a:lnTo>
                  <a:pt x="66240" y="25470"/>
                </a:lnTo>
                <a:lnTo>
                  <a:pt x="66260" y="25460"/>
                </a:lnTo>
                <a:lnTo>
                  <a:pt x="66270" y="25430"/>
                </a:lnTo>
                <a:lnTo>
                  <a:pt x="66280" y="25480"/>
                </a:lnTo>
                <a:lnTo>
                  <a:pt x="66300" y="25500"/>
                </a:lnTo>
                <a:lnTo>
                  <a:pt x="66330" y="25470"/>
                </a:lnTo>
                <a:lnTo>
                  <a:pt x="66350" y="25400"/>
                </a:lnTo>
                <a:lnTo>
                  <a:pt x="66350" y="25420"/>
                </a:lnTo>
                <a:lnTo>
                  <a:pt x="66350" y="25430"/>
                </a:lnTo>
                <a:lnTo>
                  <a:pt x="66350" y="25440"/>
                </a:lnTo>
                <a:lnTo>
                  <a:pt x="66360" y="25450"/>
                </a:lnTo>
                <a:lnTo>
                  <a:pt x="66370" y="25460"/>
                </a:lnTo>
                <a:lnTo>
                  <a:pt x="66380" y="25460"/>
                </a:lnTo>
                <a:lnTo>
                  <a:pt x="66380" y="25450"/>
                </a:lnTo>
                <a:lnTo>
                  <a:pt x="66390" y="25430"/>
                </a:lnTo>
                <a:lnTo>
                  <a:pt x="66400" y="25420"/>
                </a:lnTo>
                <a:lnTo>
                  <a:pt x="66410" y="25430"/>
                </a:lnTo>
                <a:lnTo>
                  <a:pt x="66420" y="25450"/>
                </a:lnTo>
                <a:lnTo>
                  <a:pt x="66420" y="25480"/>
                </a:lnTo>
                <a:lnTo>
                  <a:pt x="66400" y="25480"/>
                </a:lnTo>
                <a:lnTo>
                  <a:pt x="66420" y="25490"/>
                </a:lnTo>
                <a:lnTo>
                  <a:pt x="66470" y="25480"/>
                </a:lnTo>
                <a:lnTo>
                  <a:pt x="66520" y="25510"/>
                </a:lnTo>
                <a:lnTo>
                  <a:pt x="66530" y="25530"/>
                </a:lnTo>
                <a:lnTo>
                  <a:pt x="66520" y="25540"/>
                </a:lnTo>
                <a:lnTo>
                  <a:pt x="66510" y="25570"/>
                </a:lnTo>
                <a:lnTo>
                  <a:pt x="66530" y="25570"/>
                </a:lnTo>
                <a:lnTo>
                  <a:pt x="66530" y="25590"/>
                </a:lnTo>
                <a:lnTo>
                  <a:pt x="66460" y="25640"/>
                </a:lnTo>
                <a:lnTo>
                  <a:pt x="66450" y="25680"/>
                </a:lnTo>
                <a:lnTo>
                  <a:pt x="66450" y="25720"/>
                </a:lnTo>
                <a:lnTo>
                  <a:pt x="66480" y="25750"/>
                </a:lnTo>
                <a:lnTo>
                  <a:pt x="66470" y="25780"/>
                </a:lnTo>
                <a:lnTo>
                  <a:pt x="66490" y="25780"/>
                </a:lnTo>
                <a:lnTo>
                  <a:pt x="66510" y="25760"/>
                </a:lnTo>
                <a:lnTo>
                  <a:pt x="66520" y="25730"/>
                </a:lnTo>
                <a:lnTo>
                  <a:pt x="66500" y="25690"/>
                </a:lnTo>
                <a:lnTo>
                  <a:pt x="66520" y="25670"/>
                </a:lnTo>
                <a:lnTo>
                  <a:pt x="66600" y="25650"/>
                </a:lnTo>
                <a:lnTo>
                  <a:pt x="66620" y="25670"/>
                </a:lnTo>
                <a:lnTo>
                  <a:pt x="66620" y="25690"/>
                </a:lnTo>
                <a:lnTo>
                  <a:pt x="66640" y="25690"/>
                </a:lnTo>
                <a:lnTo>
                  <a:pt x="66670" y="25670"/>
                </a:lnTo>
                <a:lnTo>
                  <a:pt x="66670" y="25640"/>
                </a:lnTo>
                <a:lnTo>
                  <a:pt x="66660" y="25630"/>
                </a:lnTo>
                <a:lnTo>
                  <a:pt x="66640" y="25620"/>
                </a:lnTo>
                <a:lnTo>
                  <a:pt x="66630" y="25600"/>
                </a:lnTo>
                <a:lnTo>
                  <a:pt x="66680" y="25560"/>
                </a:lnTo>
                <a:lnTo>
                  <a:pt x="66690" y="25540"/>
                </a:lnTo>
                <a:lnTo>
                  <a:pt x="66690" y="25530"/>
                </a:lnTo>
                <a:lnTo>
                  <a:pt x="66690" y="25510"/>
                </a:lnTo>
                <a:lnTo>
                  <a:pt x="66690" y="25500"/>
                </a:lnTo>
                <a:lnTo>
                  <a:pt x="66700" y="25490"/>
                </a:lnTo>
                <a:lnTo>
                  <a:pt x="66720" y="25490"/>
                </a:lnTo>
                <a:lnTo>
                  <a:pt x="66720" y="25500"/>
                </a:lnTo>
                <a:lnTo>
                  <a:pt x="66730" y="25510"/>
                </a:lnTo>
                <a:lnTo>
                  <a:pt x="66730" y="25530"/>
                </a:lnTo>
                <a:lnTo>
                  <a:pt x="66730" y="25620"/>
                </a:lnTo>
                <a:lnTo>
                  <a:pt x="66720" y="25650"/>
                </a:lnTo>
                <a:lnTo>
                  <a:pt x="66710" y="25680"/>
                </a:lnTo>
                <a:lnTo>
                  <a:pt x="66690" y="25720"/>
                </a:lnTo>
                <a:lnTo>
                  <a:pt x="66710" y="25740"/>
                </a:lnTo>
                <a:lnTo>
                  <a:pt x="66730" y="25720"/>
                </a:lnTo>
                <a:lnTo>
                  <a:pt x="66750" y="25680"/>
                </a:lnTo>
                <a:lnTo>
                  <a:pt x="66760" y="25630"/>
                </a:lnTo>
                <a:lnTo>
                  <a:pt x="66760" y="25620"/>
                </a:lnTo>
                <a:lnTo>
                  <a:pt x="66750" y="25600"/>
                </a:lnTo>
                <a:lnTo>
                  <a:pt x="66750" y="25580"/>
                </a:lnTo>
                <a:lnTo>
                  <a:pt x="66760" y="25560"/>
                </a:lnTo>
                <a:lnTo>
                  <a:pt x="66770" y="25550"/>
                </a:lnTo>
                <a:lnTo>
                  <a:pt x="66810" y="25540"/>
                </a:lnTo>
                <a:lnTo>
                  <a:pt x="66890" y="25460"/>
                </a:lnTo>
                <a:lnTo>
                  <a:pt x="66920" y="25450"/>
                </a:lnTo>
                <a:lnTo>
                  <a:pt x="66930" y="25460"/>
                </a:lnTo>
                <a:lnTo>
                  <a:pt x="66940" y="25470"/>
                </a:lnTo>
                <a:lnTo>
                  <a:pt x="66970" y="25520"/>
                </a:lnTo>
                <a:lnTo>
                  <a:pt x="67000" y="25550"/>
                </a:lnTo>
                <a:lnTo>
                  <a:pt x="66990" y="25580"/>
                </a:lnTo>
                <a:lnTo>
                  <a:pt x="66990" y="25600"/>
                </a:lnTo>
                <a:lnTo>
                  <a:pt x="66990" y="25630"/>
                </a:lnTo>
                <a:lnTo>
                  <a:pt x="66990" y="25660"/>
                </a:lnTo>
                <a:lnTo>
                  <a:pt x="66990" y="25690"/>
                </a:lnTo>
                <a:lnTo>
                  <a:pt x="66980" y="25710"/>
                </a:lnTo>
                <a:lnTo>
                  <a:pt x="66950" y="25740"/>
                </a:lnTo>
                <a:lnTo>
                  <a:pt x="66950" y="25710"/>
                </a:lnTo>
                <a:lnTo>
                  <a:pt x="66930" y="25690"/>
                </a:lnTo>
                <a:lnTo>
                  <a:pt x="66920" y="25680"/>
                </a:lnTo>
                <a:lnTo>
                  <a:pt x="66910" y="25690"/>
                </a:lnTo>
                <a:lnTo>
                  <a:pt x="66900" y="25710"/>
                </a:lnTo>
                <a:lnTo>
                  <a:pt x="66880" y="25680"/>
                </a:lnTo>
                <a:lnTo>
                  <a:pt x="66860" y="25670"/>
                </a:lnTo>
                <a:lnTo>
                  <a:pt x="66840" y="25720"/>
                </a:lnTo>
                <a:lnTo>
                  <a:pt x="66860" y="25730"/>
                </a:lnTo>
                <a:lnTo>
                  <a:pt x="66880" y="25740"/>
                </a:lnTo>
                <a:lnTo>
                  <a:pt x="66900" y="25760"/>
                </a:lnTo>
                <a:lnTo>
                  <a:pt x="66910" y="25800"/>
                </a:lnTo>
                <a:lnTo>
                  <a:pt x="66890" y="25820"/>
                </a:lnTo>
                <a:lnTo>
                  <a:pt x="66860" y="25830"/>
                </a:lnTo>
                <a:lnTo>
                  <a:pt x="66850" y="25840"/>
                </a:lnTo>
                <a:lnTo>
                  <a:pt x="66930" y="25830"/>
                </a:lnTo>
                <a:lnTo>
                  <a:pt x="66990" y="25780"/>
                </a:lnTo>
                <a:lnTo>
                  <a:pt x="67010" y="25780"/>
                </a:lnTo>
                <a:lnTo>
                  <a:pt x="67030" y="25810"/>
                </a:lnTo>
                <a:lnTo>
                  <a:pt x="67030" y="25820"/>
                </a:lnTo>
                <a:lnTo>
                  <a:pt x="67020" y="25830"/>
                </a:lnTo>
                <a:lnTo>
                  <a:pt x="67020" y="25860"/>
                </a:lnTo>
                <a:lnTo>
                  <a:pt x="67060" y="25860"/>
                </a:lnTo>
                <a:lnTo>
                  <a:pt x="67080" y="25880"/>
                </a:lnTo>
                <a:lnTo>
                  <a:pt x="67090" y="25920"/>
                </a:lnTo>
                <a:lnTo>
                  <a:pt x="67120" y="26030"/>
                </a:lnTo>
                <a:lnTo>
                  <a:pt x="67120" y="26060"/>
                </a:lnTo>
                <a:lnTo>
                  <a:pt x="67100" y="26090"/>
                </a:lnTo>
                <a:lnTo>
                  <a:pt x="67100" y="26120"/>
                </a:lnTo>
                <a:lnTo>
                  <a:pt x="67100" y="26150"/>
                </a:lnTo>
                <a:lnTo>
                  <a:pt x="67100" y="26170"/>
                </a:lnTo>
                <a:lnTo>
                  <a:pt x="67130" y="26080"/>
                </a:lnTo>
                <a:lnTo>
                  <a:pt x="67160" y="26040"/>
                </a:lnTo>
                <a:lnTo>
                  <a:pt x="67160" y="26020"/>
                </a:lnTo>
                <a:lnTo>
                  <a:pt x="67150" y="25990"/>
                </a:lnTo>
                <a:lnTo>
                  <a:pt x="67100" y="25840"/>
                </a:lnTo>
                <a:lnTo>
                  <a:pt x="67130" y="25850"/>
                </a:lnTo>
                <a:lnTo>
                  <a:pt x="67150" y="25840"/>
                </a:lnTo>
                <a:lnTo>
                  <a:pt x="67160" y="25830"/>
                </a:lnTo>
                <a:lnTo>
                  <a:pt x="67160" y="25810"/>
                </a:lnTo>
                <a:lnTo>
                  <a:pt x="67160" y="25780"/>
                </a:lnTo>
                <a:lnTo>
                  <a:pt x="67160" y="25760"/>
                </a:lnTo>
                <a:lnTo>
                  <a:pt x="67170" y="25740"/>
                </a:lnTo>
                <a:lnTo>
                  <a:pt x="67180" y="25720"/>
                </a:lnTo>
                <a:lnTo>
                  <a:pt x="67210" y="25710"/>
                </a:lnTo>
                <a:lnTo>
                  <a:pt x="67230" y="25720"/>
                </a:lnTo>
                <a:lnTo>
                  <a:pt x="67240" y="25820"/>
                </a:lnTo>
                <a:lnTo>
                  <a:pt x="67250" y="25840"/>
                </a:lnTo>
                <a:lnTo>
                  <a:pt x="67270" y="25830"/>
                </a:lnTo>
                <a:lnTo>
                  <a:pt x="67280" y="25780"/>
                </a:lnTo>
                <a:lnTo>
                  <a:pt x="67280" y="25760"/>
                </a:lnTo>
                <a:lnTo>
                  <a:pt x="67270" y="25730"/>
                </a:lnTo>
                <a:lnTo>
                  <a:pt x="67270" y="25710"/>
                </a:lnTo>
                <a:lnTo>
                  <a:pt x="67280" y="25710"/>
                </a:lnTo>
                <a:lnTo>
                  <a:pt x="67330" y="25740"/>
                </a:lnTo>
                <a:lnTo>
                  <a:pt x="67320" y="25690"/>
                </a:lnTo>
                <a:lnTo>
                  <a:pt x="67320" y="25680"/>
                </a:lnTo>
                <a:lnTo>
                  <a:pt x="67320" y="25660"/>
                </a:lnTo>
                <a:lnTo>
                  <a:pt x="67320" y="25630"/>
                </a:lnTo>
                <a:lnTo>
                  <a:pt x="67320" y="25620"/>
                </a:lnTo>
                <a:lnTo>
                  <a:pt x="67330" y="25600"/>
                </a:lnTo>
                <a:lnTo>
                  <a:pt x="67330" y="25580"/>
                </a:lnTo>
                <a:lnTo>
                  <a:pt x="67320" y="25570"/>
                </a:lnTo>
                <a:lnTo>
                  <a:pt x="67320" y="25560"/>
                </a:lnTo>
                <a:lnTo>
                  <a:pt x="67300" y="25550"/>
                </a:lnTo>
                <a:lnTo>
                  <a:pt x="67290" y="25540"/>
                </a:lnTo>
                <a:lnTo>
                  <a:pt x="67270" y="25540"/>
                </a:lnTo>
                <a:lnTo>
                  <a:pt x="67290" y="25510"/>
                </a:lnTo>
                <a:lnTo>
                  <a:pt x="67310" y="25500"/>
                </a:lnTo>
                <a:lnTo>
                  <a:pt x="67410" y="25470"/>
                </a:lnTo>
                <a:lnTo>
                  <a:pt x="67490" y="25500"/>
                </a:lnTo>
                <a:lnTo>
                  <a:pt x="67660" y="25600"/>
                </a:lnTo>
                <a:lnTo>
                  <a:pt x="67700" y="25590"/>
                </a:lnTo>
                <a:lnTo>
                  <a:pt x="68000" y="25650"/>
                </a:lnTo>
                <a:lnTo>
                  <a:pt x="67990" y="25680"/>
                </a:lnTo>
                <a:lnTo>
                  <a:pt x="67970" y="25700"/>
                </a:lnTo>
                <a:lnTo>
                  <a:pt x="67950" y="25710"/>
                </a:lnTo>
                <a:lnTo>
                  <a:pt x="67940" y="25720"/>
                </a:lnTo>
                <a:lnTo>
                  <a:pt x="68040" y="25770"/>
                </a:lnTo>
                <a:lnTo>
                  <a:pt x="68050" y="25790"/>
                </a:lnTo>
                <a:lnTo>
                  <a:pt x="68040" y="25820"/>
                </a:lnTo>
                <a:lnTo>
                  <a:pt x="67990" y="25880"/>
                </a:lnTo>
                <a:lnTo>
                  <a:pt x="67980" y="25920"/>
                </a:lnTo>
                <a:lnTo>
                  <a:pt x="68120" y="25890"/>
                </a:lnTo>
                <a:lnTo>
                  <a:pt x="68130" y="25900"/>
                </a:lnTo>
                <a:lnTo>
                  <a:pt x="68160" y="25920"/>
                </a:lnTo>
                <a:lnTo>
                  <a:pt x="68170" y="25910"/>
                </a:lnTo>
                <a:lnTo>
                  <a:pt x="68200" y="25890"/>
                </a:lnTo>
                <a:lnTo>
                  <a:pt x="68220" y="25890"/>
                </a:lnTo>
                <a:lnTo>
                  <a:pt x="68230" y="25900"/>
                </a:lnTo>
                <a:lnTo>
                  <a:pt x="68200" y="25960"/>
                </a:lnTo>
                <a:lnTo>
                  <a:pt x="68190" y="25990"/>
                </a:lnTo>
                <a:lnTo>
                  <a:pt x="68200" y="26020"/>
                </a:lnTo>
                <a:lnTo>
                  <a:pt x="68150" y="26100"/>
                </a:lnTo>
                <a:lnTo>
                  <a:pt x="68210" y="26090"/>
                </a:lnTo>
                <a:lnTo>
                  <a:pt x="68240" y="26110"/>
                </a:lnTo>
                <a:lnTo>
                  <a:pt x="68260" y="26150"/>
                </a:lnTo>
                <a:lnTo>
                  <a:pt x="68280" y="26160"/>
                </a:lnTo>
                <a:lnTo>
                  <a:pt x="68360" y="26100"/>
                </a:lnTo>
                <a:lnTo>
                  <a:pt x="68390" y="26100"/>
                </a:lnTo>
                <a:lnTo>
                  <a:pt x="68420" y="26110"/>
                </a:lnTo>
                <a:lnTo>
                  <a:pt x="68490" y="26180"/>
                </a:lnTo>
                <a:lnTo>
                  <a:pt x="68510" y="26190"/>
                </a:lnTo>
                <a:lnTo>
                  <a:pt x="68560" y="26200"/>
                </a:lnTo>
                <a:lnTo>
                  <a:pt x="68560" y="26220"/>
                </a:lnTo>
                <a:lnTo>
                  <a:pt x="68550" y="26240"/>
                </a:lnTo>
                <a:lnTo>
                  <a:pt x="68530" y="26260"/>
                </a:lnTo>
                <a:lnTo>
                  <a:pt x="68550" y="26270"/>
                </a:lnTo>
                <a:lnTo>
                  <a:pt x="68590" y="26250"/>
                </a:lnTo>
                <a:lnTo>
                  <a:pt x="68610" y="26260"/>
                </a:lnTo>
                <a:lnTo>
                  <a:pt x="68610" y="26290"/>
                </a:lnTo>
                <a:lnTo>
                  <a:pt x="68610" y="26320"/>
                </a:lnTo>
                <a:lnTo>
                  <a:pt x="68600" y="26340"/>
                </a:lnTo>
                <a:lnTo>
                  <a:pt x="68590" y="26320"/>
                </a:lnTo>
                <a:lnTo>
                  <a:pt x="68540" y="26340"/>
                </a:lnTo>
                <a:lnTo>
                  <a:pt x="68540" y="26380"/>
                </a:lnTo>
                <a:lnTo>
                  <a:pt x="68550" y="26380"/>
                </a:lnTo>
                <a:lnTo>
                  <a:pt x="68540" y="26400"/>
                </a:lnTo>
                <a:lnTo>
                  <a:pt x="68550" y="26410"/>
                </a:lnTo>
                <a:lnTo>
                  <a:pt x="68550" y="26420"/>
                </a:lnTo>
                <a:lnTo>
                  <a:pt x="68540" y="26430"/>
                </a:lnTo>
                <a:lnTo>
                  <a:pt x="68540" y="26440"/>
                </a:lnTo>
                <a:lnTo>
                  <a:pt x="68520" y="26450"/>
                </a:lnTo>
                <a:lnTo>
                  <a:pt x="68510" y="26470"/>
                </a:lnTo>
                <a:lnTo>
                  <a:pt x="68490" y="26500"/>
                </a:lnTo>
                <a:lnTo>
                  <a:pt x="68490" y="26520"/>
                </a:lnTo>
                <a:lnTo>
                  <a:pt x="68500" y="26530"/>
                </a:lnTo>
                <a:lnTo>
                  <a:pt x="68530" y="26510"/>
                </a:lnTo>
                <a:lnTo>
                  <a:pt x="68590" y="26430"/>
                </a:lnTo>
                <a:lnTo>
                  <a:pt x="68620" y="26410"/>
                </a:lnTo>
                <a:lnTo>
                  <a:pt x="68670" y="26400"/>
                </a:lnTo>
                <a:lnTo>
                  <a:pt x="68700" y="26410"/>
                </a:lnTo>
                <a:lnTo>
                  <a:pt x="68770" y="26460"/>
                </a:lnTo>
                <a:lnTo>
                  <a:pt x="68850" y="26540"/>
                </a:lnTo>
                <a:lnTo>
                  <a:pt x="68910" y="26610"/>
                </a:lnTo>
                <a:lnTo>
                  <a:pt x="68930" y="26680"/>
                </a:lnTo>
                <a:lnTo>
                  <a:pt x="68930" y="26720"/>
                </a:lnTo>
                <a:lnTo>
                  <a:pt x="68910" y="26780"/>
                </a:lnTo>
                <a:lnTo>
                  <a:pt x="68860" y="26800"/>
                </a:lnTo>
                <a:lnTo>
                  <a:pt x="68780" y="26750"/>
                </a:lnTo>
                <a:lnTo>
                  <a:pt x="68700" y="26730"/>
                </a:lnTo>
                <a:lnTo>
                  <a:pt x="68590" y="26710"/>
                </a:lnTo>
                <a:lnTo>
                  <a:pt x="68490" y="26730"/>
                </a:lnTo>
                <a:lnTo>
                  <a:pt x="68430" y="26790"/>
                </a:lnTo>
                <a:lnTo>
                  <a:pt x="68190" y="26870"/>
                </a:lnTo>
                <a:lnTo>
                  <a:pt x="68150" y="26910"/>
                </a:lnTo>
                <a:lnTo>
                  <a:pt x="68140" y="26970"/>
                </a:lnTo>
                <a:lnTo>
                  <a:pt x="68160" y="27020"/>
                </a:lnTo>
                <a:lnTo>
                  <a:pt x="68150" y="27060"/>
                </a:lnTo>
                <a:lnTo>
                  <a:pt x="68080" y="27130"/>
                </a:lnTo>
                <a:lnTo>
                  <a:pt x="68230" y="27110"/>
                </a:lnTo>
                <a:lnTo>
                  <a:pt x="68520" y="27190"/>
                </a:lnTo>
                <a:lnTo>
                  <a:pt x="68820" y="27270"/>
                </a:lnTo>
                <a:lnTo>
                  <a:pt x="68860" y="27300"/>
                </a:lnTo>
                <a:lnTo>
                  <a:pt x="68800" y="27320"/>
                </a:lnTo>
                <a:lnTo>
                  <a:pt x="68770" y="27330"/>
                </a:lnTo>
                <a:lnTo>
                  <a:pt x="68750" y="27370"/>
                </a:lnTo>
                <a:lnTo>
                  <a:pt x="68760" y="27380"/>
                </a:lnTo>
                <a:lnTo>
                  <a:pt x="68770" y="27390"/>
                </a:lnTo>
                <a:lnTo>
                  <a:pt x="68750" y="27400"/>
                </a:lnTo>
                <a:lnTo>
                  <a:pt x="68550" y="27360"/>
                </a:lnTo>
                <a:lnTo>
                  <a:pt x="68500" y="27330"/>
                </a:lnTo>
                <a:lnTo>
                  <a:pt x="68460" y="27320"/>
                </a:lnTo>
                <a:lnTo>
                  <a:pt x="68430" y="27290"/>
                </a:lnTo>
                <a:lnTo>
                  <a:pt x="68420" y="27290"/>
                </a:lnTo>
                <a:lnTo>
                  <a:pt x="68330" y="27300"/>
                </a:lnTo>
                <a:lnTo>
                  <a:pt x="68320" y="27290"/>
                </a:lnTo>
                <a:lnTo>
                  <a:pt x="68320" y="27270"/>
                </a:lnTo>
                <a:lnTo>
                  <a:pt x="68300" y="27260"/>
                </a:lnTo>
                <a:lnTo>
                  <a:pt x="68290" y="27270"/>
                </a:lnTo>
                <a:lnTo>
                  <a:pt x="68280" y="27310"/>
                </a:lnTo>
                <a:lnTo>
                  <a:pt x="68270" y="27340"/>
                </a:lnTo>
                <a:lnTo>
                  <a:pt x="68250" y="27370"/>
                </a:lnTo>
                <a:lnTo>
                  <a:pt x="67980" y="27390"/>
                </a:lnTo>
                <a:lnTo>
                  <a:pt x="67940" y="27380"/>
                </a:lnTo>
                <a:lnTo>
                  <a:pt x="68000" y="27470"/>
                </a:lnTo>
                <a:lnTo>
                  <a:pt x="68070" y="27520"/>
                </a:lnTo>
                <a:lnTo>
                  <a:pt x="68120" y="27590"/>
                </a:lnTo>
                <a:lnTo>
                  <a:pt x="68140" y="27600"/>
                </a:lnTo>
                <a:lnTo>
                  <a:pt x="68170" y="27610"/>
                </a:lnTo>
                <a:lnTo>
                  <a:pt x="68390" y="27760"/>
                </a:lnTo>
                <a:lnTo>
                  <a:pt x="68530" y="27800"/>
                </a:lnTo>
                <a:lnTo>
                  <a:pt x="68700" y="27770"/>
                </a:lnTo>
                <a:lnTo>
                  <a:pt x="68790" y="27800"/>
                </a:lnTo>
                <a:lnTo>
                  <a:pt x="68800" y="27840"/>
                </a:lnTo>
                <a:lnTo>
                  <a:pt x="68780" y="27900"/>
                </a:lnTo>
                <a:lnTo>
                  <a:pt x="68820" y="27910"/>
                </a:lnTo>
                <a:lnTo>
                  <a:pt x="68860" y="27940"/>
                </a:lnTo>
                <a:lnTo>
                  <a:pt x="68940" y="28030"/>
                </a:lnTo>
                <a:lnTo>
                  <a:pt x="68930" y="28030"/>
                </a:lnTo>
                <a:lnTo>
                  <a:pt x="68920" y="28050"/>
                </a:lnTo>
                <a:lnTo>
                  <a:pt x="68930" y="28050"/>
                </a:lnTo>
                <a:lnTo>
                  <a:pt x="68940" y="28060"/>
                </a:lnTo>
                <a:lnTo>
                  <a:pt x="68940" y="28080"/>
                </a:lnTo>
                <a:lnTo>
                  <a:pt x="68940" y="28100"/>
                </a:lnTo>
                <a:lnTo>
                  <a:pt x="68930" y="28110"/>
                </a:lnTo>
                <a:lnTo>
                  <a:pt x="68860" y="28110"/>
                </a:lnTo>
                <a:lnTo>
                  <a:pt x="68840" y="28130"/>
                </a:lnTo>
                <a:lnTo>
                  <a:pt x="68840" y="28170"/>
                </a:lnTo>
                <a:lnTo>
                  <a:pt x="68840" y="28180"/>
                </a:lnTo>
                <a:lnTo>
                  <a:pt x="68860" y="28190"/>
                </a:lnTo>
                <a:lnTo>
                  <a:pt x="68850" y="28220"/>
                </a:lnTo>
                <a:lnTo>
                  <a:pt x="68870" y="28230"/>
                </a:lnTo>
                <a:lnTo>
                  <a:pt x="68920" y="28250"/>
                </a:lnTo>
                <a:lnTo>
                  <a:pt x="68950" y="28240"/>
                </a:lnTo>
                <a:lnTo>
                  <a:pt x="68960" y="28250"/>
                </a:lnTo>
                <a:lnTo>
                  <a:pt x="68980" y="28290"/>
                </a:lnTo>
                <a:lnTo>
                  <a:pt x="68970" y="28310"/>
                </a:lnTo>
                <a:lnTo>
                  <a:pt x="68960" y="28320"/>
                </a:lnTo>
                <a:lnTo>
                  <a:pt x="68940" y="28310"/>
                </a:lnTo>
                <a:lnTo>
                  <a:pt x="68920" y="28310"/>
                </a:lnTo>
                <a:lnTo>
                  <a:pt x="68860" y="28400"/>
                </a:lnTo>
                <a:lnTo>
                  <a:pt x="68840" y="28430"/>
                </a:lnTo>
                <a:lnTo>
                  <a:pt x="68820" y="28440"/>
                </a:lnTo>
                <a:lnTo>
                  <a:pt x="68810" y="28450"/>
                </a:lnTo>
                <a:lnTo>
                  <a:pt x="68790" y="28460"/>
                </a:lnTo>
                <a:lnTo>
                  <a:pt x="68780" y="28480"/>
                </a:lnTo>
                <a:lnTo>
                  <a:pt x="68790" y="28490"/>
                </a:lnTo>
                <a:lnTo>
                  <a:pt x="68810" y="28500"/>
                </a:lnTo>
                <a:lnTo>
                  <a:pt x="68820" y="28490"/>
                </a:lnTo>
                <a:lnTo>
                  <a:pt x="68850" y="28470"/>
                </a:lnTo>
                <a:lnTo>
                  <a:pt x="68920" y="28470"/>
                </a:lnTo>
                <a:lnTo>
                  <a:pt x="68940" y="28480"/>
                </a:lnTo>
                <a:lnTo>
                  <a:pt x="68940" y="28500"/>
                </a:lnTo>
                <a:lnTo>
                  <a:pt x="68920" y="28500"/>
                </a:lnTo>
                <a:lnTo>
                  <a:pt x="68840" y="28570"/>
                </a:lnTo>
                <a:lnTo>
                  <a:pt x="68770" y="28580"/>
                </a:lnTo>
                <a:lnTo>
                  <a:pt x="68760" y="28580"/>
                </a:lnTo>
                <a:lnTo>
                  <a:pt x="68720" y="28550"/>
                </a:lnTo>
                <a:lnTo>
                  <a:pt x="68710" y="28550"/>
                </a:lnTo>
                <a:lnTo>
                  <a:pt x="68700" y="28560"/>
                </a:lnTo>
                <a:lnTo>
                  <a:pt x="68680" y="28580"/>
                </a:lnTo>
                <a:lnTo>
                  <a:pt x="68660" y="28600"/>
                </a:lnTo>
                <a:lnTo>
                  <a:pt x="68590" y="28610"/>
                </a:lnTo>
                <a:lnTo>
                  <a:pt x="68560" y="28590"/>
                </a:lnTo>
                <a:lnTo>
                  <a:pt x="68520" y="28480"/>
                </a:lnTo>
                <a:lnTo>
                  <a:pt x="68490" y="28460"/>
                </a:lnTo>
                <a:lnTo>
                  <a:pt x="68470" y="28450"/>
                </a:lnTo>
                <a:lnTo>
                  <a:pt x="68310" y="28340"/>
                </a:lnTo>
                <a:lnTo>
                  <a:pt x="68310" y="28310"/>
                </a:lnTo>
                <a:lnTo>
                  <a:pt x="68330" y="28290"/>
                </a:lnTo>
                <a:lnTo>
                  <a:pt x="68360" y="28260"/>
                </a:lnTo>
                <a:lnTo>
                  <a:pt x="68330" y="28230"/>
                </a:lnTo>
                <a:lnTo>
                  <a:pt x="68100" y="28110"/>
                </a:lnTo>
                <a:lnTo>
                  <a:pt x="67910" y="27880"/>
                </a:lnTo>
                <a:lnTo>
                  <a:pt x="67870" y="27860"/>
                </a:lnTo>
                <a:lnTo>
                  <a:pt x="67790" y="27870"/>
                </a:lnTo>
                <a:lnTo>
                  <a:pt x="67820" y="27910"/>
                </a:lnTo>
                <a:lnTo>
                  <a:pt x="67840" y="27940"/>
                </a:lnTo>
                <a:lnTo>
                  <a:pt x="67860" y="27960"/>
                </a:lnTo>
                <a:lnTo>
                  <a:pt x="67900" y="28060"/>
                </a:lnTo>
                <a:lnTo>
                  <a:pt x="67920" y="28080"/>
                </a:lnTo>
                <a:lnTo>
                  <a:pt x="67910" y="28100"/>
                </a:lnTo>
                <a:lnTo>
                  <a:pt x="67880" y="28100"/>
                </a:lnTo>
                <a:lnTo>
                  <a:pt x="67840" y="28090"/>
                </a:lnTo>
                <a:lnTo>
                  <a:pt x="67870" y="28130"/>
                </a:lnTo>
                <a:lnTo>
                  <a:pt x="67950" y="28160"/>
                </a:lnTo>
                <a:lnTo>
                  <a:pt x="68020" y="28220"/>
                </a:lnTo>
                <a:lnTo>
                  <a:pt x="68040" y="28240"/>
                </a:lnTo>
                <a:lnTo>
                  <a:pt x="68070" y="28280"/>
                </a:lnTo>
                <a:lnTo>
                  <a:pt x="68090" y="28290"/>
                </a:lnTo>
                <a:lnTo>
                  <a:pt x="68120" y="28290"/>
                </a:lnTo>
                <a:lnTo>
                  <a:pt x="68160" y="28340"/>
                </a:lnTo>
                <a:lnTo>
                  <a:pt x="68180" y="28400"/>
                </a:lnTo>
                <a:lnTo>
                  <a:pt x="68200" y="28450"/>
                </a:lnTo>
                <a:lnTo>
                  <a:pt x="68200" y="28460"/>
                </a:lnTo>
                <a:lnTo>
                  <a:pt x="68210" y="28460"/>
                </a:lnTo>
                <a:lnTo>
                  <a:pt x="68240" y="28510"/>
                </a:lnTo>
                <a:lnTo>
                  <a:pt x="68280" y="28550"/>
                </a:lnTo>
                <a:lnTo>
                  <a:pt x="68290" y="28570"/>
                </a:lnTo>
                <a:lnTo>
                  <a:pt x="68290" y="28600"/>
                </a:lnTo>
                <a:lnTo>
                  <a:pt x="68280" y="28640"/>
                </a:lnTo>
                <a:lnTo>
                  <a:pt x="68280" y="28670"/>
                </a:lnTo>
                <a:lnTo>
                  <a:pt x="68290" y="28710"/>
                </a:lnTo>
                <a:lnTo>
                  <a:pt x="68300" y="28710"/>
                </a:lnTo>
                <a:lnTo>
                  <a:pt x="68310" y="28710"/>
                </a:lnTo>
                <a:lnTo>
                  <a:pt x="68310" y="28730"/>
                </a:lnTo>
                <a:lnTo>
                  <a:pt x="68320" y="28760"/>
                </a:lnTo>
                <a:lnTo>
                  <a:pt x="68320" y="28780"/>
                </a:lnTo>
                <a:lnTo>
                  <a:pt x="68330" y="28790"/>
                </a:lnTo>
                <a:lnTo>
                  <a:pt x="68330" y="28800"/>
                </a:lnTo>
                <a:lnTo>
                  <a:pt x="68340" y="28810"/>
                </a:lnTo>
                <a:lnTo>
                  <a:pt x="68380" y="28820"/>
                </a:lnTo>
                <a:lnTo>
                  <a:pt x="68390" y="28830"/>
                </a:lnTo>
                <a:lnTo>
                  <a:pt x="68400" y="28850"/>
                </a:lnTo>
                <a:lnTo>
                  <a:pt x="68410" y="28880"/>
                </a:lnTo>
                <a:lnTo>
                  <a:pt x="68410" y="28890"/>
                </a:lnTo>
                <a:lnTo>
                  <a:pt x="68410" y="28920"/>
                </a:lnTo>
                <a:lnTo>
                  <a:pt x="68420" y="28950"/>
                </a:lnTo>
                <a:lnTo>
                  <a:pt x="68420" y="28970"/>
                </a:lnTo>
                <a:lnTo>
                  <a:pt x="68420" y="29010"/>
                </a:lnTo>
                <a:lnTo>
                  <a:pt x="68420" y="29040"/>
                </a:lnTo>
                <a:lnTo>
                  <a:pt x="68440" y="29060"/>
                </a:lnTo>
                <a:lnTo>
                  <a:pt x="68470" y="29080"/>
                </a:lnTo>
                <a:lnTo>
                  <a:pt x="68490" y="29110"/>
                </a:lnTo>
                <a:lnTo>
                  <a:pt x="68540" y="29210"/>
                </a:lnTo>
                <a:lnTo>
                  <a:pt x="68580" y="29280"/>
                </a:lnTo>
                <a:lnTo>
                  <a:pt x="68590" y="29290"/>
                </a:lnTo>
                <a:lnTo>
                  <a:pt x="68600" y="29280"/>
                </a:lnTo>
                <a:lnTo>
                  <a:pt x="68620" y="29250"/>
                </a:lnTo>
                <a:lnTo>
                  <a:pt x="68720" y="29190"/>
                </a:lnTo>
                <a:lnTo>
                  <a:pt x="68750" y="29140"/>
                </a:lnTo>
                <a:lnTo>
                  <a:pt x="68750" y="29100"/>
                </a:lnTo>
                <a:lnTo>
                  <a:pt x="68740" y="29050"/>
                </a:lnTo>
                <a:lnTo>
                  <a:pt x="68700" y="28980"/>
                </a:lnTo>
                <a:lnTo>
                  <a:pt x="68690" y="28940"/>
                </a:lnTo>
                <a:lnTo>
                  <a:pt x="68690" y="28910"/>
                </a:lnTo>
                <a:lnTo>
                  <a:pt x="68680" y="28870"/>
                </a:lnTo>
                <a:lnTo>
                  <a:pt x="68670" y="28830"/>
                </a:lnTo>
                <a:lnTo>
                  <a:pt x="68650" y="28770"/>
                </a:lnTo>
                <a:lnTo>
                  <a:pt x="68640" y="28750"/>
                </a:lnTo>
                <a:lnTo>
                  <a:pt x="68650" y="28720"/>
                </a:lnTo>
                <a:lnTo>
                  <a:pt x="68660" y="28720"/>
                </a:lnTo>
                <a:lnTo>
                  <a:pt x="68670" y="28730"/>
                </a:lnTo>
                <a:lnTo>
                  <a:pt x="68680" y="28750"/>
                </a:lnTo>
                <a:lnTo>
                  <a:pt x="68740" y="28890"/>
                </a:lnTo>
                <a:lnTo>
                  <a:pt x="68810" y="28990"/>
                </a:lnTo>
                <a:lnTo>
                  <a:pt x="68820" y="29030"/>
                </a:lnTo>
                <a:lnTo>
                  <a:pt x="68820" y="29060"/>
                </a:lnTo>
                <a:lnTo>
                  <a:pt x="68820" y="29080"/>
                </a:lnTo>
                <a:lnTo>
                  <a:pt x="68820" y="29100"/>
                </a:lnTo>
                <a:lnTo>
                  <a:pt x="68820" y="29120"/>
                </a:lnTo>
                <a:lnTo>
                  <a:pt x="68820" y="29150"/>
                </a:lnTo>
                <a:lnTo>
                  <a:pt x="68840" y="29170"/>
                </a:lnTo>
                <a:lnTo>
                  <a:pt x="68860" y="29180"/>
                </a:lnTo>
                <a:lnTo>
                  <a:pt x="68970" y="29320"/>
                </a:lnTo>
                <a:lnTo>
                  <a:pt x="68960" y="29330"/>
                </a:lnTo>
                <a:lnTo>
                  <a:pt x="68940" y="29320"/>
                </a:lnTo>
                <a:lnTo>
                  <a:pt x="68820" y="29240"/>
                </a:lnTo>
                <a:lnTo>
                  <a:pt x="68810" y="29240"/>
                </a:lnTo>
                <a:lnTo>
                  <a:pt x="68790" y="29280"/>
                </a:lnTo>
                <a:lnTo>
                  <a:pt x="68740" y="29300"/>
                </a:lnTo>
                <a:lnTo>
                  <a:pt x="68690" y="29340"/>
                </a:lnTo>
                <a:lnTo>
                  <a:pt x="68610" y="29330"/>
                </a:lnTo>
                <a:lnTo>
                  <a:pt x="68570" y="29350"/>
                </a:lnTo>
                <a:lnTo>
                  <a:pt x="68550" y="29370"/>
                </a:lnTo>
                <a:lnTo>
                  <a:pt x="68520" y="29400"/>
                </a:lnTo>
                <a:lnTo>
                  <a:pt x="68520" y="29450"/>
                </a:lnTo>
                <a:lnTo>
                  <a:pt x="68530" y="29520"/>
                </a:lnTo>
                <a:lnTo>
                  <a:pt x="68550" y="29570"/>
                </a:lnTo>
                <a:lnTo>
                  <a:pt x="68590" y="29580"/>
                </a:lnTo>
                <a:lnTo>
                  <a:pt x="68700" y="29530"/>
                </a:lnTo>
                <a:lnTo>
                  <a:pt x="68720" y="29540"/>
                </a:lnTo>
                <a:lnTo>
                  <a:pt x="68730" y="29550"/>
                </a:lnTo>
                <a:lnTo>
                  <a:pt x="68750" y="29590"/>
                </a:lnTo>
                <a:lnTo>
                  <a:pt x="68760" y="29610"/>
                </a:lnTo>
                <a:lnTo>
                  <a:pt x="68780" y="29640"/>
                </a:lnTo>
                <a:lnTo>
                  <a:pt x="68790" y="29660"/>
                </a:lnTo>
                <a:lnTo>
                  <a:pt x="68790" y="29680"/>
                </a:lnTo>
                <a:lnTo>
                  <a:pt x="68790" y="29710"/>
                </a:lnTo>
                <a:lnTo>
                  <a:pt x="68790" y="29720"/>
                </a:lnTo>
                <a:lnTo>
                  <a:pt x="68780" y="29740"/>
                </a:lnTo>
                <a:lnTo>
                  <a:pt x="68780" y="29770"/>
                </a:lnTo>
                <a:lnTo>
                  <a:pt x="68790" y="29790"/>
                </a:lnTo>
                <a:lnTo>
                  <a:pt x="68820" y="29810"/>
                </a:lnTo>
                <a:lnTo>
                  <a:pt x="68830" y="29830"/>
                </a:lnTo>
                <a:lnTo>
                  <a:pt x="68830" y="29850"/>
                </a:lnTo>
                <a:lnTo>
                  <a:pt x="68840" y="29890"/>
                </a:lnTo>
                <a:lnTo>
                  <a:pt x="68850" y="29950"/>
                </a:lnTo>
                <a:lnTo>
                  <a:pt x="68870" y="30030"/>
                </a:lnTo>
                <a:lnTo>
                  <a:pt x="68880" y="30060"/>
                </a:lnTo>
                <a:lnTo>
                  <a:pt x="68900" y="30100"/>
                </a:lnTo>
                <a:lnTo>
                  <a:pt x="68920" y="30140"/>
                </a:lnTo>
                <a:lnTo>
                  <a:pt x="68950" y="30170"/>
                </a:lnTo>
                <a:lnTo>
                  <a:pt x="69020" y="30210"/>
                </a:lnTo>
                <a:lnTo>
                  <a:pt x="69040" y="30230"/>
                </a:lnTo>
                <a:lnTo>
                  <a:pt x="69050" y="30240"/>
                </a:lnTo>
                <a:lnTo>
                  <a:pt x="69060" y="30280"/>
                </a:lnTo>
                <a:lnTo>
                  <a:pt x="69070" y="30300"/>
                </a:lnTo>
                <a:lnTo>
                  <a:pt x="69080" y="30310"/>
                </a:lnTo>
                <a:lnTo>
                  <a:pt x="69080" y="30330"/>
                </a:lnTo>
                <a:lnTo>
                  <a:pt x="69080" y="30360"/>
                </a:lnTo>
                <a:lnTo>
                  <a:pt x="69080" y="30380"/>
                </a:lnTo>
                <a:lnTo>
                  <a:pt x="69080" y="30390"/>
                </a:lnTo>
                <a:lnTo>
                  <a:pt x="69080" y="30400"/>
                </a:lnTo>
                <a:lnTo>
                  <a:pt x="69090" y="30410"/>
                </a:lnTo>
                <a:lnTo>
                  <a:pt x="69100" y="30430"/>
                </a:lnTo>
                <a:lnTo>
                  <a:pt x="69110" y="30450"/>
                </a:lnTo>
                <a:lnTo>
                  <a:pt x="69090" y="30490"/>
                </a:lnTo>
                <a:lnTo>
                  <a:pt x="69090" y="30500"/>
                </a:lnTo>
                <a:lnTo>
                  <a:pt x="69070" y="30520"/>
                </a:lnTo>
                <a:lnTo>
                  <a:pt x="69060" y="30540"/>
                </a:lnTo>
                <a:lnTo>
                  <a:pt x="69040" y="30550"/>
                </a:lnTo>
                <a:lnTo>
                  <a:pt x="69020" y="30570"/>
                </a:lnTo>
                <a:lnTo>
                  <a:pt x="69170" y="30520"/>
                </a:lnTo>
                <a:lnTo>
                  <a:pt x="69220" y="30560"/>
                </a:lnTo>
                <a:lnTo>
                  <a:pt x="69210" y="30570"/>
                </a:lnTo>
                <a:lnTo>
                  <a:pt x="69210" y="30590"/>
                </a:lnTo>
                <a:lnTo>
                  <a:pt x="69210" y="30610"/>
                </a:lnTo>
                <a:lnTo>
                  <a:pt x="69230" y="30600"/>
                </a:lnTo>
                <a:lnTo>
                  <a:pt x="69270" y="30580"/>
                </a:lnTo>
                <a:lnTo>
                  <a:pt x="69290" y="30570"/>
                </a:lnTo>
                <a:lnTo>
                  <a:pt x="69300" y="30570"/>
                </a:lnTo>
                <a:lnTo>
                  <a:pt x="69310" y="30570"/>
                </a:lnTo>
                <a:lnTo>
                  <a:pt x="69320" y="30600"/>
                </a:lnTo>
                <a:lnTo>
                  <a:pt x="69340" y="30620"/>
                </a:lnTo>
                <a:lnTo>
                  <a:pt x="69350" y="30630"/>
                </a:lnTo>
                <a:lnTo>
                  <a:pt x="69360" y="30640"/>
                </a:lnTo>
                <a:lnTo>
                  <a:pt x="69360" y="30650"/>
                </a:lnTo>
                <a:lnTo>
                  <a:pt x="69350" y="30670"/>
                </a:lnTo>
                <a:lnTo>
                  <a:pt x="69360" y="30690"/>
                </a:lnTo>
                <a:lnTo>
                  <a:pt x="69380" y="30710"/>
                </a:lnTo>
                <a:lnTo>
                  <a:pt x="69390" y="30730"/>
                </a:lnTo>
                <a:lnTo>
                  <a:pt x="69400" y="30750"/>
                </a:lnTo>
                <a:lnTo>
                  <a:pt x="69390" y="30780"/>
                </a:lnTo>
                <a:lnTo>
                  <a:pt x="69380" y="30790"/>
                </a:lnTo>
                <a:lnTo>
                  <a:pt x="69360" y="30800"/>
                </a:lnTo>
                <a:lnTo>
                  <a:pt x="69450" y="30850"/>
                </a:lnTo>
                <a:lnTo>
                  <a:pt x="69550" y="30880"/>
                </a:lnTo>
                <a:lnTo>
                  <a:pt x="69560" y="30880"/>
                </a:lnTo>
                <a:lnTo>
                  <a:pt x="69560" y="30900"/>
                </a:lnTo>
                <a:lnTo>
                  <a:pt x="69570" y="30910"/>
                </a:lnTo>
                <a:lnTo>
                  <a:pt x="69570" y="30940"/>
                </a:lnTo>
                <a:lnTo>
                  <a:pt x="69570" y="30950"/>
                </a:lnTo>
                <a:lnTo>
                  <a:pt x="69580" y="30970"/>
                </a:lnTo>
                <a:lnTo>
                  <a:pt x="69650" y="30990"/>
                </a:lnTo>
                <a:lnTo>
                  <a:pt x="69660" y="30990"/>
                </a:lnTo>
                <a:lnTo>
                  <a:pt x="69680" y="30980"/>
                </a:lnTo>
                <a:lnTo>
                  <a:pt x="69700" y="30950"/>
                </a:lnTo>
                <a:lnTo>
                  <a:pt x="69710" y="30910"/>
                </a:lnTo>
                <a:lnTo>
                  <a:pt x="69710" y="30890"/>
                </a:lnTo>
                <a:lnTo>
                  <a:pt x="69710" y="30860"/>
                </a:lnTo>
                <a:lnTo>
                  <a:pt x="69710" y="30830"/>
                </a:lnTo>
                <a:lnTo>
                  <a:pt x="69710" y="30810"/>
                </a:lnTo>
                <a:lnTo>
                  <a:pt x="69720" y="30790"/>
                </a:lnTo>
                <a:lnTo>
                  <a:pt x="69740" y="30780"/>
                </a:lnTo>
                <a:lnTo>
                  <a:pt x="69750" y="30790"/>
                </a:lnTo>
                <a:lnTo>
                  <a:pt x="69760" y="30830"/>
                </a:lnTo>
                <a:lnTo>
                  <a:pt x="69760" y="30840"/>
                </a:lnTo>
                <a:lnTo>
                  <a:pt x="69770" y="30860"/>
                </a:lnTo>
                <a:lnTo>
                  <a:pt x="69780" y="30880"/>
                </a:lnTo>
                <a:lnTo>
                  <a:pt x="69780" y="30920"/>
                </a:lnTo>
                <a:lnTo>
                  <a:pt x="69790" y="30970"/>
                </a:lnTo>
                <a:lnTo>
                  <a:pt x="69820" y="31030"/>
                </a:lnTo>
                <a:lnTo>
                  <a:pt x="69820" y="31080"/>
                </a:lnTo>
                <a:lnTo>
                  <a:pt x="69820" y="31110"/>
                </a:lnTo>
                <a:lnTo>
                  <a:pt x="69810" y="31150"/>
                </a:lnTo>
                <a:lnTo>
                  <a:pt x="69810" y="31170"/>
                </a:lnTo>
                <a:lnTo>
                  <a:pt x="69820" y="31190"/>
                </a:lnTo>
                <a:lnTo>
                  <a:pt x="69830" y="31200"/>
                </a:lnTo>
                <a:lnTo>
                  <a:pt x="69910" y="31240"/>
                </a:lnTo>
                <a:lnTo>
                  <a:pt x="69970" y="31240"/>
                </a:lnTo>
                <a:lnTo>
                  <a:pt x="70030" y="31210"/>
                </a:lnTo>
                <a:lnTo>
                  <a:pt x="70130" y="31110"/>
                </a:lnTo>
                <a:lnTo>
                  <a:pt x="70230" y="30950"/>
                </a:lnTo>
                <a:lnTo>
                  <a:pt x="70270" y="30850"/>
                </a:lnTo>
                <a:lnTo>
                  <a:pt x="70300" y="30730"/>
                </a:lnTo>
                <a:lnTo>
                  <a:pt x="70330" y="30650"/>
                </a:lnTo>
                <a:lnTo>
                  <a:pt x="70340" y="30610"/>
                </a:lnTo>
                <a:lnTo>
                  <a:pt x="70370" y="30540"/>
                </a:lnTo>
                <a:lnTo>
                  <a:pt x="70360" y="30510"/>
                </a:lnTo>
                <a:lnTo>
                  <a:pt x="70360" y="30500"/>
                </a:lnTo>
                <a:lnTo>
                  <a:pt x="70360" y="30470"/>
                </a:lnTo>
                <a:lnTo>
                  <a:pt x="70380" y="30460"/>
                </a:lnTo>
                <a:lnTo>
                  <a:pt x="70390" y="30450"/>
                </a:lnTo>
                <a:lnTo>
                  <a:pt x="70420" y="30450"/>
                </a:lnTo>
                <a:lnTo>
                  <a:pt x="70430" y="30450"/>
                </a:lnTo>
                <a:lnTo>
                  <a:pt x="70430" y="30420"/>
                </a:lnTo>
                <a:lnTo>
                  <a:pt x="70430" y="30400"/>
                </a:lnTo>
                <a:lnTo>
                  <a:pt x="70420" y="30390"/>
                </a:lnTo>
                <a:lnTo>
                  <a:pt x="70410" y="30380"/>
                </a:lnTo>
                <a:lnTo>
                  <a:pt x="70400" y="30380"/>
                </a:lnTo>
                <a:lnTo>
                  <a:pt x="70420" y="30330"/>
                </a:lnTo>
                <a:lnTo>
                  <a:pt x="70450" y="30300"/>
                </a:lnTo>
                <a:lnTo>
                  <a:pt x="70510" y="30290"/>
                </a:lnTo>
                <a:lnTo>
                  <a:pt x="70630" y="30320"/>
                </a:lnTo>
                <a:lnTo>
                  <a:pt x="70620" y="30300"/>
                </a:lnTo>
                <a:lnTo>
                  <a:pt x="70610" y="30290"/>
                </a:lnTo>
                <a:lnTo>
                  <a:pt x="70490" y="30240"/>
                </a:lnTo>
                <a:lnTo>
                  <a:pt x="70480" y="30220"/>
                </a:lnTo>
                <a:lnTo>
                  <a:pt x="70480" y="30170"/>
                </a:lnTo>
                <a:lnTo>
                  <a:pt x="70490" y="30120"/>
                </a:lnTo>
                <a:lnTo>
                  <a:pt x="70530" y="30000"/>
                </a:lnTo>
                <a:lnTo>
                  <a:pt x="70540" y="29980"/>
                </a:lnTo>
                <a:lnTo>
                  <a:pt x="70540" y="29960"/>
                </a:lnTo>
                <a:lnTo>
                  <a:pt x="70540" y="29950"/>
                </a:lnTo>
                <a:lnTo>
                  <a:pt x="70540" y="29920"/>
                </a:lnTo>
                <a:lnTo>
                  <a:pt x="70540" y="29900"/>
                </a:lnTo>
                <a:lnTo>
                  <a:pt x="70560" y="29840"/>
                </a:lnTo>
                <a:lnTo>
                  <a:pt x="70570" y="29760"/>
                </a:lnTo>
                <a:lnTo>
                  <a:pt x="70580" y="29720"/>
                </a:lnTo>
                <a:lnTo>
                  <a:pt x="70640" y="29550"/>
                </a:lnTo>
                <a:lnTo>
                  <a:pt x="70670" y="29440"/>
                </a:lnTo>
                <a:lnTo>
                  <a:pt x="70680" y="29400"/>
                </a:lnTo>
                <a:lnTo>
                  <a:pt x="70850" y="28990"/>
                </a:lnTo>
                <a:lnTo>
                  <a:pt x="70910" y="28910"/>
                </a:lnTo>
                <a:lnTo>
                  <a:pt x="70960" y="28870"/>
                </a:lnTo>
                <a:lnTo>
                  <a:pt x="71020" y="28850"/>
                </a:lnTo>
                <a:lnTo>
                  <a:pt x="71090" y="28860"/>
                </a:lnTo>
                <a:lnTo>
                  <a:pt x="71140" y="28830"/>
                </a:lnTo>
                <a:lnTo>
                  <a:pt x="71180" y="28820"/>
                </a:lnTo>
                <a:lnTo>
                  <a:pt x="71250" y="28840"/>
                </a:lnTo>
                <a:lnTo>
                  <a:pt x="71300" y="28920"/>
                </a:lnTo>
                <a:lnTo>
                  <a:pt x="71350" y="28990"/>
                </a:lnTo>
                <a:lnTo>
                  <a:pt x="71360" y="29090"/>
                </a:lnTo>
                <a:lnTo>
                  <a:pt x="71330" y="29000"/>
                </a:lnTo>
                <a:lnTo>
                  <a:pt x="71280" y="28940"/>
                </a:lnTo>
                <a:lnTo>
                  <a:pt x="71240" y="28880"/>
                </a:lnTo>
                <a:lnTo>
                  <a:pt x="71210" y="28850"/>
                </a:lnTo>
                <a:lnTo>
                  <a:pt x="71160" y="28850"/>
                </a:lnTo>
                <a:lnTo>
                  <a:pt x="71100" y="28890"/>
                </a:lnTo>
                <a:lnTo>
                  <a:pt x="71100" y="28940"/>
                </a:lnTo>
                <a:lnTo>
                  <a:pt x="71060" y="28920"/>
                </a:lnTo>
                <a:lnTo>
                  <a:pt x="71010" y="28940"/>
                </a:lnTo>
                <a:lnTo>
                  <a:pt x="71000" y="28980"/>
                </a:lnTo>
                <a:lnTo>
                  <a:pt x="71000" y="29000"/>
                </a:lnTo>
                <a:lnTo>
                  <a:pt x="71000" y="29030"/>
                </a:lnTo>
                <a:lnTo>
                  <a:pt x="71020" y="29070"/>
                </a:lnTo>
                <a:lnTo>
                  <a:pt x="71020" y="29100"/>
                </a:lnTo>
                <a:lnTo>
                  <a:pt x="70980" y="29110"/>
                </a:lnTo>
                <a:lnTo>
                  <a:pt x="70970" y="29120"/>
                </a:lnTo>
                <a:lnTo>
                  <a:pt x="70960" y="29140"/>
                </a:lnTo>
                <a:lnTo>
                  <a:pt x="70960" y="29170"/>
                </a:lnTo>
                <a:lnTo>
                  <a:pt x="70960" y="29210"/>
                </a:lnTo>
                <a:lnTo>
                  <a:pt x="70970" y="29220"/>
                </a:lnTo>
                <a:lnTo>
                  <a:pt x="71080" y="29300"/>
                </a:lnTo>
                <a:lnTo>
                  <a:pt x="71130" y="29320"/>
                </a:lnTo>
                <a:lnTo>
                  <a:pt x="71150" y="29390"/>
                </a:lnTo>
                <a:lnTo>
                  <a:pt x="71180" y="29470"/>
                </a:lnTo>
                <a:lnTo>
                  <a:pt x="71190" y="29480"/>
                </a:lnTo>
                <a:lnTo>
                  <a:pt x="71200" y="29500"/>
                </a:lnTo>
                <a:lnTo>
                  <a:pt x="71200" y="29530"/>
                </a:lnTo>
                <a:lnTo>
                  <a:pt x="71200" y="29550"/>
                </a:lnTo>
                <a:lnTo>
                  <a:pt x="71210" y="29570"/>
                </a:lnTo>
                <a:lnTo>
                  <a:pt x="71240" y="29600"/>
                </a:lnTo>
                <a:lnTo>
                  <a:pt x="71350" y="29720"/>
                </a:lnTo>
                <a:lnTo>
                  <a:pt x="71410" y="29780"/>
                </a:lnTo>
                <a:lnTo>
                  <a:pt x="71550" y="29880"/>
                </a:lnTo>
                <a:lnTo>
                  <a:pt x="71650" y="29910"/>
                </a:lnTo>
                <a:lnTo>
                  <a:pt x="71710" y="29960"/>
                </a:lnTo>
                <a:lnTo>
                  <a:pt x="71870" y="30010"/>
                </a:lnTo>
                <a:lnTo>
                  <a:pt x="72070" y="30000"/>
                </a:lnTo>
                <a:lnTo>
                  <a:pt x="72120" y="29950"/>
                </a:lnTo>
                <a:lnTo>
                  <a:pt x="72130" y="29950"/>
                </a:lnTo>
                <a:lnTo>
                  <a:pt x="72150" y="29950"/>
                </a:lnTo>
                <a:lnTo>
                  <a:pt x="72230" y="30020"/>
                </a:lnTo>
                <a:lnTo>
                  <a:pt x="72230" y="30030"/>
                </a:lnTo>
                <a:lnTo>
                  <a:pt x="72230" y="30060"/>
                </a:lnTo>
                <a:lnTo>
                  <a:pt x="72210" y="30100"/>
                </a:lnTo>
                <a:lnTo>
                  <a:pt x="72190" y="30120"/>
                </a:lnTo>
                <a:lnTo>
                  <a:pt x="72180" y="30160"/>
                </a:lnTo>
                <a:lnTo>
                  <a:pt x="72190" y="30220"/>
                </a:lnTo>
                <a:lnTo>
                  <a:pt x="72190" y="30180"/>
                </a:lnTo>
                <a:lnTo>
                  <a:pt x="72200" y="30140"/>
                </a:lnTo>
                <a:lnTo>
                  <a:pt x="72220" y="30100"/>
                </a:lnTo>
                <a:lnTo>
                  <a:pt x="72230" y="30070"/>
                </a:lnTo>
                <a:lnTo>
                  <a:pt x="72250" y="30020"/>
                </a:lnTo>
                <a:lnTo>
                  <a:pt x="72240" y="29990"/>
                </a:lnTo>
                <a:lnTo>
                  <a:pt x="72220" y="29960"/>
                </a:lnTo>
                <a:lnTo>
                  <a:pt x="72200" y="29910"/>
                </a:lnTo>
                <a:lnTo>
                  <a:pt x="72240" y="29910"/>
                </a:lnTo>
                <a:lnTo>
                  <a:pt x="72260" y="29900"/>
                </a:lnTo>
                <a:lnTo>
                  <a:pt x="72260" y="29840"/>
                </a:lnTo>
                <a:lnTo>
                  <a:pt x="72280" y="29800"/>
                </a:lnTo>
                <a:lnTo>
                  <a:pt x="72300" y="29770"/>
                </a:lnTo>
                <a:lnTo>
                  <a:pt x="72330" y="29770"/>
                </a:lnTo>
                <a:lnTo>
                  <a:pt x="72350" y="29750"/>
                </a:lnTo>
                <a:lnTo>
                  <a:pt x="72380" y="29720"/>
                </a:lnTo>
                <a:lnTo>
                  <a:pt x="72420" y="29680"/>
                </a:lnTo>
                <a:lnTo>
                  <a:pt x="72440" y="29690"/>
                </a:lnTo>
                <a:lnTo>
                  <a:pt x="72460" y="29720"/>
                </a:lnTo>
                <a:lnTo>
                  <a:pt x="72460" y="29730"/>
                </a:lnTo>
                <a:lnTo>
                  <a:pt x="72470" y="29730"/>
                </a:lnTo>
                <a:lnTo>
                  <a:pt x="72480" y="29720"/>
                </a:lnTo>
                <a:lnTo>
                  <a:pt x="72480" y="29710"/>
                </a:lnTo>
                <a:lnTo>
                  <a:pt x="72500" y="29670"/>
                </a:lnTo>
                <a:lnTo>
                  <a:pt x="72510" y="29660"/>
                </a:lnTo>
                <a:lnTo>
                  <a:pt x="72520" y="29660"/>
                </a:lnTo>
                <a:lnTo>
                  <a:pt x="72540" y="29660"/>
                </a:lnTo>
                <a:lnTo>
                  <a:pt x="72600" y="29700"/>
                </a:lnTo>
                <a:lnTo>
                  <a:pt x="72660" y="29700"/>
                </a:lnTo>
                <a:lnTo>
                  <a:pt x="72650" y="29660"/>
                </a:lnTo>
                <a:lnTo>
                  <a:pt x="72640" y="29650"/>
                </a:lnTo>
                <a:lnTo>
                  <a:pt x="72610" y="29630"/>
                </a:lnTo>
                <a:lnTo>
                  <a:pt x="72630" y="29600"/>
                </a:lnTo>
                <a:lnTo>
                  <a:pt x="72660" y="29580"/>
                </a:lnTo>
                <a:lnTo>
                  <a:pt x="72740" y="29550"/>
                </a:lnTo>
                <a:lnTo>
                  <a:pt x="72780" y="29520"/>
                </a:lnTo>
                <a:lnTo>
                  <a:pt x="73010" y="29490"/>
                </a:lnTo>
                <a:lnTo>
                  <a:pt x="73210" y="29600"/>
                </a:lnTo>
                <a:lnTo>
                  <a:pt x="73300" y="29610"/>
                </a:lnTo>
                <a:lnTo>
                  <a:pt x="73350" y="29640"/>
                </a:lnTo>
                <a:lnTo>
                  <a:pt x="73350" y="29720"/>
                </a:lnTo>
                <a:lnTo>
                  <a:pt x="73360" y="29730"/>
                </a:lnTo>
                <a:lnTo>
                  <a:pt x="73370" y="29740"/>
                </a:lnTo>
                <a:lnTo>
                  <a:pt x="73370" y="29760"/>
                </a:lnTo>
                <a:lnTo>
                  <a:pt x="73370" y="29810"/>
                </a:lnTo>
                <a:lnTo>
                  <a:pt x="73380" y="29800"/>
                </a:lnTo>
                <a:lnTo>
                  <a:pt x="73390" y="29780"/>
                </a:lnTo>
                <a:lnTo>
                  <a:pt x="73400" y="29760"/>
                </a:lnTo>
                <a:lnTo>
                  <a:pt x="73410" y="29730"/>
                </a:lnTo>
                <a:lnTo>
                  <a:pt x="73420" y="29720"/>
                </a:lnTo>
                <a:lnTo>
                  <a:pt x="73420" y="29710"/>
                </a:lnTo>
                <a:lnTo>
                  <a:pt x="73440" y="29700"/>
                </a:lnTo>
                <a:lnTo>
                  <a:pt x="73450" y="29700"/>
                </a:lnTo>
                <a:lnTo>
                  <a:pt x="73470" y="29700"/>
                </a:lnTo>
                <a:lnTo>
                  <a:pt x="73510" y="29710"/>
                </a:lnTo>
                <a:lnTo>
                  <a:pt x="73520" y="29720"/>
                </a:lnTo>
                <a:lnTo>
                  <a:pt x="73520" y="29730"/>
                </a:lnTo>
                <a:lnTo>
                  <a:pt x="73540" y="29750"/>
                </a:lnTo>
                <a:lnTo>
                  <a:pt x="73580" y="29830"/>
                </a:lnTo>
                <a:lnTo>
                  <a:pt x="73600" y="29850"/>
                </a:lnTo>
                <a:lnTo>
                  <a:pt x="73640" y="29860"/>
                </a:lnTo>
                <a:lnTo>
                  <a:pt x="73660" y="29880"/>
                </a:lnTo>
                <a:lnTo>
                  <a:pt x="73670" y="29900"/>
                </a:lnTo>
                <a:lnTo>
                  <a:pt x="73690" y="29920"/>
                </a:lnTo>
                <a:lnTo>
                  <a:pt x="73780" y="29940"/>
                </a:lnTo>
                <a:lnTo>
                  <a:pt x="73820" y="29970"/>
                </a:lnTo>
                <a:lnTo>
                  <a:pt x="73820" y="29990"/>
                </a:lnTo>
                <a:lnTo>
                  <a:pt x="73810" y="30000"/>
                </a:lnTo>
                <a:lnTo>
                  <a:pt x="73800" y="30020"/>
                </a:lnTo>
                <a:lnTo>
                  <a:pt x="73830" y="30040"/>
                </a:lnTo>
                <a:lnTo>
                  <a:pt x="73870" y="30010"/>
                </a:lnTo>
                <a:lnTo>
                  <a:pt x="73890" y="30040"/>
                </a:lnTo>
                <a:lnTo>
                  <a:pt x="73900" y="30050"/>
                </a:lnTo>
                <a:lnTo>
                  <a:pt x="73930" y="30060"/>
                </a:lnTo>
                <a:lnTo>
                  <a:pt x="73960" y="30060"/>
                </a:lnTo>
                <a:lnTo>
                  <a:pt x="73950" y="30080"/>
                </a:lnTo>
                <a:lnTo>
                  <a:pt x="73950" y="30090"/>
                </a:lnTo>
                <a:lnTo>
                  <a:pt x="73930" y="30110"/>
                </a:lnTo>
                <a:lnTo>
                  <a:pt x="73930" y="30130"/>
                </a:lnTo>
                <a:lnTo>
                  <a:pt x="73940" y="30140"/>
                </a:lnTo>
                <a:lnTo>
                  <a:pt x="73950" y="30150"/>
                </a:lnTo>
                <a:lnTo>
                  <a:pt x="73950" y="30160"/>
                </a:lnTo>
                <a:lnTo>
                  <a:pt x="73940" y="30180"/>
                </a:lnTo>
                <a:lnTo>
                  <a:pt x="73920" y="30170"/>
                </a:lnTo>
                <a:lnTo>
                  <a:pt x="73900" y="30180"/>
                </a:lnTo>
                <a:lnTo>
                  <a:pt x="73920" y="30200"/>
                </a:lnTo>
                <a:lnTo>
                  <a:pt x="73980" y="30240"/>
                </a:lnTo>
                <a:lnTo>
                  <a:pt x="73980" y="30260"/>
                </a:lnTo>
                <a:lnTo>
                  <a:pt x="74000" y="30270"/>
                </a:lnTo>
                <a:lnTo>
                  <a:pt x="74020" y="30270"/>
                </a:lnTo>
                <a:lnTo>
                  <a:pt x="74040" y="30260"/>
                </a:lnTo>
                <a:lnTo>
                  <a:pt x="74090" y="30180"/>
                </a:lnTo>
                <a:lnTo>
                  <a:pt x="74090" y="30200"/>
                </a:lnTo>
                <a:lnTo>
                  <a:pt x="74080" y="30220"/>
                </a:lnTo>
                <a:lnTo>
                  <a:pt x="74080" y="30240"/>
                </a:lnTo>
                <a:lnTo>
                  <a:pt x="74070" y="30250"/>
                </a:lnTo>
                <a:lnTo>
                  <a:pt x="74080" y="30260"/>
                </a:lnTo>
                <a:lnTo>
                  <a:pt x="74090" y="30260"/>
                </a:lnTo>
                <a:lnTo>
                  <a:pt x="74100" y="30250"/>
                </a:lnTo>
                <a:lnTo>
                  <a:pt x="74110" y="30250"/>
                </a:lnTo>
                <a:lnTo>
                  <a:pt x="74100" y="30290"/>
                </a:lnTo>
                <a:lnTo>
                  <a:pt x="74080" y="30310"/>
                </a:lnTo>
                <a:lnTo>
                  <a:pt x="74060" y="30320"/>
                </a:lnTo>
                <a:lnTo>
                  <a:pt x="74050" y="30320"/>
                </a:lnTo>
                <a:lnTo>
                  <a:pt x="74040" y="30310"/>
                </a:lnTo>
                <a:lnTo>
                  <a:pt x="74010" y="30290"/>
                </a:lnTo>
                <a:lnTo>
                  <a:pt x="74000" y="30290"/>
                </a:lnTo>
                <a:lnTo>
                  <a:pt x="73990" y="30300"/>
                </a:lnTo>
                <a:lnTo>
                  <a:pt x="73980" y="30310"/>
                </a:lnTo>
                <a:lnTo>
                  <a:pt x="73980" y="30320"/>
                </a:lnTo>
                <a:lnTo>
                  <a:pt x="74000" y="30340"/>
                </a:lnTo>
                <a:lnTo>
                  <a:pt x="74040" y="30350"/>
                </a:lnTo>
                <a:lnTo>
                  <a:pt x="74110" y="30410"/>
                </a:lnTo>
                <a:lnTo>
                  <a:pt x="74130" y="30410"/>
                </a:lnTo>
                <a:lnTo>
                  <a:pt x="74130" y="30460"/>
                </a:lnTo>
                <a:lnTo>
                  <a:pt x="74140" y="30490"/>
                </a:lnTo>
                <a:lnTo>
                  <a:pt x="74160" y="30500"/>
                </a:lnTo>
                <a:lnTo>
                  <a:pt x="74180" y="30500"/>
                </a:lnTo>
                <a:lnTo>
                  <a:pt x="74190" y="30500"/>
                </a:lnTo>
                <a:lnTo>
                  <a:pt x="74190" y="30490"/>
                </a:lnTo>
                <a:lnTo>
                  <a:pt x="74200" y="30480"/>
                </a:lnTo>
                <a:lnTo>
                  <a:pt x="74210" y="30460"/>
                </a:lnTo>
                <a:lnTo>
                  <a:pt x="74220" y="30450"/>
                </a:lnTo>
                <a:lnTo>
                  <a:pt x="74230" y="30450"/>
                </a:lnTo>
                <a:lnTo>
                  <a:pt x="74260" y="30460"/>
                </a:lnTo>
                <a:lnTo>
                  <a:pt x="74260" y="30470"/>
                </a:lnTo>
                <a:lnTo>
                  <a:pt x="74240" y="30490"/>
                </a:lnTo>
                <a:lnTo>
                  <a:pt x="74260" y="30510"/>
                </a:lnTo>
                <a:lnTo>
                  <a:pt x="74280" y="30500"/>
                </a:lnTo>
                <a:lnTo>
                  <a:pt x="74300" y="30480"/>
                </a:lnTo>
                <a:lnTo>
                  <a:pt x="74320" y="30480"/>
                </a:lnTo>
                <a:lnTo>
                  <a:pt x="74320" y="30440"/>
                </a:lnTo>
                <a:lnTo>
                  <a:pt x="74310" y="30420"/>
                </a:lnTo>
                <a:lnTo>
                  <a:pt x="74290" y="30400"/>
                </a:lnTo>
                <a:lnTo>
                  <a:pt x="74280" y="30400"/>
                </a:lnTo>
                <a:lnTo>
                  <a:pt x="74290" y="30380"/>
                </a:lnTo>
                <a:lnTo>
                  <a:pt x="74270" y="30370"/>
                </a:lnTo>
                <a:lnTo>
                  <a:pt x="74260" y="30360"/>
                </a:lnTo>
                <a:lnTo>
                  <a:pt x="74220" y="30360"/>
                </a:lnTo>
                <a:lnTo>
                  <a:pt x="74230" y="30340"/>
                </a:lnTo>
                <a:lnTo>
                  <a:pt x="74210" y="30350"/>
                </a:lnTo>
                <a:lnTo>
                  <a:pt x="74180" y="30380"/>
                </a:lnTo>
                <a:lnTo>
                  <a:pt x="74190" y="30360"/>
                </a:lnTo>
                <a:lnTo>
                  <a:pt x="74180" y="30340"/>
                </a:lnTo>
                <a:lnTo>
                  <a:pt x="74170" y="30330"/>
                </a:lnTo>
                <a:lnTo>
                  <a:pt x="74150" y="30330"/>
                </a:lnTo>
                <a:lnTo>
                  <a:pt x="74140" y="30320"/>
                </a:lnTo>
                <a:lnTo>
                  <a:pt x="74120" y="30310"/>
                </a:lnTo>
                <a:lnTo>
                  <a:pt x="74110" y="30290"/>
                </a:lnTo>
                <a:lnTo>
                  <a:pt x="74130" y="30280"/>
                </a:lnTo>
                <a:lnTo>
                  <a:pt x="74150" y="30260"/>
                </a:lnTo>
                <a:lnTo>
                  <a:pt x="74170" y="30240"/>
                </a:lnTo>
                <a:lnTo>
                  <a:pt x="74260" y="30300"/>
                </a:lnTo>
                <a:lnTo>
                  <a:pt x="74320" y="30300"/>
                </a:lnTo>
                <a:lnTo>
                  <a:pt x="74330" y="30290"/>
                </a:lnTo>
                <a:lnTo>
                  <a:pt x="74330" y="30280"/>
                </a:lnTo>
                <a:lnTo>
                  <a:pt x="74340" y="30260"/>
                </a:lnTo>
                <a:lnTo>
                  <a:pt x="74340" y="30250"/>
                </a:lnTo>
                <a:lnTo>
                  <a:pt x="74370" y="30270"/>
                </a:lnTo>
                <a:lnTo>
                  <a:pt x="74390" y="30260"/>
                </a:lnTo>
                <a:lnTo>
                  <a:pt x="74410" y="30240"/>
                </a:lnTo>
                <a:lnTo>
                  <a:pt x="74430" y="30200"/>
                </a:lnTo>
                <a:lnTo>
                  <a:pt x="74410" y="30180"/>
                </a:lnTo>
                <a:lnTo>
                  <a:pt x="74270" y="30170"/>
                </a:lnTo>
                <a:lnTo>
                  <a:pt x="74270" y="30150"/>
                </a:lnTo>
                <a:lnTo>
                  <a:pt x="74370" y="30090"/>
                </a:lnTo>
                <a:lnTo>
                  <a:pt x="74380" y="30090"/>
                </a:lnTo>
                <a:lnTo>
                  <a:pt x="74410" y="30110"/>
                </a:lnTo>
                <a:lnTo>
                  <a:pt x="74440" y="30130"/>
                </a:lnTo>
                <a:lnTo>
                  <a:pt x="74480" y="30130"/>
                </a:lnTo>
                <a:lnTo>
                  <a:pt x="74500" y="30120"/>
                </a:lnTo>
                <a:lnTo>
                  <a:pt x="74500" y="30100"/>
                </a:lnTo>
                <a:lnTo>
                  <a:pt x="74490" y="30100"/>
                </a:lnTo>
                <a:lnTo>
                  <a:pt x="74480" y="30080"/>
                </a:lnTo>
                <a:lnTo>
                  <a:pt x="74470" y="30080"/>
                </a:lnTo>
                <a:lnTo>
                  <a:pt x="74280" y="30080"/>
                </a:lnTo>
                <a:lnTo>
                  <a:pt x="74270" y="30070"/>
                </a:lnTo>
                <a:lnTo>
                  <a:pt x="74250" y="30030"/>
                </a:lnTo>
                <a:lnTo>
                  <a:pt x="74230" y="30030"/>
                </a:lnTo>
                <a:lnTo>
                  <a:pt x="74240" y="30020"/>
                </a:lnTo>
                <a:lnTo>
                  <a:pt x="74240" y="30010"/>
                </a:lnTo>
                <a:lnTo>
                  <a:pt x="74260" y="30000"/>
                </a:lnTo>
                <a:lnTo>
                  <a:pt x="74240" y="29990"/>
                </a:lnTo>
                <a:lnTo>
                  <a:pt x="74230" y="30000"/>
                </a:lnTo>
                <a:lnTo>
                  <a:pt x="74220" y="30010"/>
                </a:lnTo>
                <a:lnTo>
                  <a:pt x="74210" y="30020"/>
                </a:lnTo>
                <a:lnTo>
                  <a:pt x="74200" y="30010"/>
                </a:lnTo>
                <a:lnTo>
                  <a:pt x="74180" y="29990"/>
                </a:lnTo>
                <a:lnTo>
                  <a:pt x="74170" y="29980"/>
                </a:lnTo>
                <a:lnTo>
                  <a:pt x="74170" y="29970"/>
                </a:lnTo>
                <a:lnTo>
                  <a:pt x="74200" y="29960"/>
                </a:lnTo>
                <a:lnTo>
                  <a:pt x="74220" y="29930"/>
                </a:lnTo>
                <a:lnTo>
                  <a:pt x="74260" y="29860"/>
                </a:lnTo>
                <a:lnTo>
                  <a:pt x="74290" y="29810"/>
                </a:lnTo>
                <a:lnTo>
                  <a:pt x="74290" y="29790"/>
                </a:lnTo>
                <a:lnTo>
                  <a:pt x="74300" y="29770"/>
                </a:lnTo>
                <a:lnTo>
                  <a:pt x="74300" y="29730"/>
                </a:lnTo>
                <a:lnTo>
                  <a:pt x="74300" y="29720"/>
                </a:lnTo>
                <a:lnTo>
                  <a:pt x="74300" y="29710"/>
                </a:lnTo>
                <a:lnTo>
                  <a:pt x="74300" y="29640"/>
                </a:lnTo>
                <a:lnTo>
                  <a:pt x="74340" y="29600"/>
                </a:lnTo>
                <a:lnTo>
                  <a:pt x="74410" y="29560"/>
                </a:lnTo>
                <a:lnTo>
                  <a:pt x="74590" y="29540"/>
                </a:lnTo>
                <a:lnTo>
                  <a:pt x="74560" y="29560"/>
                </a:lnTo>
                <a:lnTo>
                  <a:pt x="74540" y="29570"/>
                </a:lnTo>
                <a:lnTo>
                  <a:pt x="74530" y="29600"/>
                </a:lnTo>
                <a:lnTo>
                  <a:pt x="74530" y="29630"/>
                </a:lnTo>
                <a:lnTo>
                  <a:pt x="74530" y="29640"/>
                </a:lnTo>
                <a:lnTo>
                  <a:pt x="74550" y="29680"/>
                </a:lnTo>
                <a:lnTo>
                  <a:pt x="74640" y="29660"/>
                </a:lnTo>
                <a:lnTo>
                  <a:pt x="74650" y="29630"/>
                </a:lnTo>
                <a:lnTo>
                  <a:pt x="74650" y="29590"/>
                </a:lnTo>
                <a:lnTo>
                  <a:pt x="74650" y="29570"/>
                </a:lnTo>
                <a:lnTo>
                  <a:pt x="74640" y="29560"/>
                </a:lnTo>
                <a:lnTo>
                  <a:pt x="74630" y="29550"/>
                </a:lnTo>
                <a:lnTo>
                  <a:pt x="74700" y="29470"/>
                </a:lnTo>
                <a:lnTo>
                  <a:pt x="74730" y="29470"/>
                </a:lnTo>
                <a:lnTo>
                  <a:pt x="74750" y="29480"/>
                </a:lnTo>
                <a:lnTo>
                  <a:pt x="74830" y="29560"/>
                </a:lnTo>
                <a:lnTo>
                  <a:pt x="74850" y="29580"/>
                </a:lnTo>
                <a:lnTo>
                  <a:pt x="74910" y="29590"/>
                </a:lnTo>
                <a:lnTo>
                  <a:pt x="74930" y="29620"/>
                </a:lnTo>
                <a:lnTo>
                  <a:pt x="74940" y="29660"/>
                </a:lnTo>
                <a:lnTo>
                  <a:pt x="74950" y="29720"/>
                </a:lnTo>
                <a:lnTo>
                  <a:pt x="74950" y="29740"/>
                </a:lnTo>
                <a:lnTo>
                  <a:pt x="74970" y="29770"/>
                </a:lnTo>
                <a:lnTo>
                  <a:pt x="74960" y="29780"/>
                </a:lnTo>
                <a:lnTo>
                  <a:pt x="74970" y="29800"/>
                </a:lnTo>
                <a:lnTo>
                  <a:pt x="74990" y="29840"/>
                </a:lnTo>
                <a:lnTo>
                  <a:pt x="75000" y="29860"/>
                </a:lnTo>
                <a:lnTo>
                  <a:pt x="74980" y="29900"/>
                </a:lnTo>
                <a:lnTo>
                  <a:pt x="74990" y="29900"/>
                </a:lnTo>
                <a:lnTo>
                  <a:pt x="75020" y="29930"/>
                </a:lnTo>
                <a:lnTo>
                  <a:pt x="75090" y="29930"/>
                </a:lnTo>
                <a:lnTo>
                  <a:pt x="75120" y="29910"/>
                </a:lnTo>
                <a:lnTo>
                  <a:pt x="75130" y="29900"/>
                </a:lnTo>
                <a:lnTo>
                  <a:pt x="75140" y="29890"/>
                </a:lnTo>
                <a:lnTo>
                  <a:pt x="75140" y="29860"/>
                </a:lnTo>
                <a:lnTo>
                  <a:pt x="75140" y="29840"/>
                </a:lnTo>
                <a:lnTo>
                  <a:pt x="75170" y="29780"/>
                </a:lnTo>
                <a:lnTo>
                  <a:pt x="75180" y="29770"/>
                </a:lnTo>
                <a:lnTo>
                  <a:pt x="75270" y="29770"/>
                </a:lnTo>
                <a:lnTo>
                  <a:pt x="75290" y="29780"/>
                </a:lnTo>
                <a:lnTo>
                  <a:pt x="75330" y="29830"/>
                </a:lnTo>
                <a:lnTo>
                  <a:pt x="75350" y="29840"/>
                </a:lnTo>
                <a:lnTo>
                  <a:pt x="75380" y="29810"/>
                </a:lnTo>
                <a:lnTo>
                  <a:pt x="75430" y="29770"/>
                </a:lnTo>
                <a:lnTo>
                  <a:pt x="75440" y="29770"/>
                </a:lnTo>
                <a:lnTo>
                  <a:pt x="75460" y="29790"/>
                </a:lnTo>
                <a:lnTo>
                  <a:pt x="75500" y="29790"/>
                </a:lnTo>
                <a:lnTo>
                  <a:pt x="75520" y="29800"/>
                </a:lnTo>
                <a:lnTo>
                  <a:pt x="75530" y="29810"/>
                </a:lnTo>
                <a:lnTo>
                  <a:pt x="75540" y="29820"/>
                </a:lnTo>
                <a:lnTo>
                  <a:pt x="75550" y="29810"/>
                </a:lnTo>
                <a:lnTo>
                  <a:pt x="75550" y="29790"/>
                </a:lnTo>
                <a:lnTo>
                  <a:pt x="75550" y="29780"/>
                </a:lnTo>
                <a:lnTo>
                  <a:pt x="75520" y="29750"/>
                </a:lnTo>
                <a:lnTo>
                  <a:pt x="75520" y="29740"/>
                </a:lnTo>
                <a:lnTo>
                  <a:pt x="75530" y="29720"/>
                </a:lnTo>
                <a:lnTo>
                  <a:pt x="75530" y="29710"/>
                </a:lnTo>
                <a:lnTo>
                  <a:pt x="75430" y="29580"/>
                </a:lnTo>
                <a:lnTo>
                  <a:pt x="75420" y="29550"/>
                </a:lnTo>
                <a:lnTo>
                  <a:pt x="75380" y="29460"/>
                </a:lnTo>
                <a:lnTo>
                  <a:pt x="75370" y="29430"/>
                </a:lnTo>
                <a:lnTo>
                  <a:pt x="75370" y="29420"/>
                </a:lnTo>
                <a:lnTo>
                  <a:pt x="75370" y="29380"/>
                </a:lnTo>
                <a:lnTo>
                  <a:pt x="75350" y="29320"/>
                </a:lnTo>
                <a:lnTo>
                  <a:pt x="75350" y="29250"/>
                </a:lnTo>
                <a:lnTo>
                  <a:pt x="75340" y="29230"/>
                </a:lnTo>
                <a:lnTo>
                  <a:pt x="75350" y="29220"/>
                </a:lnTo>
                <a:lnTo>
                  <a:pt x="75350" y="29210"/>
                </a:lnTo>
                <a:lnTo>
                  <a:pt x="75340" y="29190"/>
                </a:lnTo>
                <a:lnTo>
                  <a:pt x="75340" y="29180"/>
                </a:lnTo>
                <a:lnTo>
                  <a:pt x="75350" y="29160"/>
                </a:lnTo>
                <a:lnTo>
                  <a:pt x="75360" y="29130"/>
                </a:lnTo>
                <a:lnTo>
                  <a:pt x="75360" y="29100"/>
                </a:lnTo>
                <a:lnTo>
                  <a:pt x="75370" y="29070"/>
                </a:lnTo>
                <a:lnTo>
                  <a:pt x="75380" y="29050"/>
                </a:lnTo>
                <a:lnTo>
                  <a:pt x="75400" y="29040"/>
                </a:lnTo>
                <a:lnTo>
                  <a:pt x="75410" y="29040"/>
                </a:lnTo>
                <a:lnTo>
                  <a:pt x="75390" y="29020"/>
                </a:lnTo>
                <a:lnTo>
                  <a:pt x="75350" y="29020"/>
                </a:lnTo>
                <a:lnTo>
                  <a:pt x="75330" y="28990"/>
                </a:lnTo>
                <a:lnTo>
                  <a:pt x="75320" y="28960"/>
                </a:lnTo>
                <a:lnTo>
                  <a:pt x="75310" y="28940"/>
                </a:lnTo>
                <a:lnTo>
                  <a:pt x="75290" y="28910"/>
                </a:lnTo>
                <a:lnTo>
                  <a:pt x="75260" y="28890"/>
                </a:lnTo>
                <a:lnTo>
                  <a:pt x="75120" y="28870"/>
                </a:lnTo>
                <a:lnTo>
                  <a:pt x="75120" y="28860"/>
                </a:lnTo>
                <a:lnTo>
                  <a:pt x="75170" y="28830"/>
                </a:lnTo>
                <a:lnTo>
                  <a:pt x="75270" y="28860"/>
                </a:lnTo>
                <a:lnTo>
                  <a:pt x="75300" y="28850"/>
                </a:lnTo>
                <a:lnTo>
                  <a:pt x="75330" y="28820"/>
                </a:lnTo>
                <a:lnTo>
                  <a:pt x="75350" y="28760"/>
                </a:lnTo>
                <a:lnTo>
                  <a:pt x="75350" y="28720"/>
                </a:lnTo>
                <a:lnTo>
                  <a:pt x="75350" y="28680"/>
                </a:lnTo>
                <a:lnTo>
                  <a:pt x="75340" y="28640"/>
                </a:lnTo>
                <a:lnTo>
                  <a:pt x="75350" y="28590"/>
                </a:lnTo>
                <a:lnTo>
                  <a:pt x="75430" y="28480"/>
                </a:lnTo>
                <a:lnTo>
                  <a:pt x="75440" y="28430"/>
                </a:lnTo>
                <a:lnTo>
                  <a:pt x="75450" y="28390"/>
                </a:lnTo>
                <a:lnTo>
                  <a:pt x="75490" y="28400"/>
                </a:lnTo>
                <a:lnTo>
                  <a:pt x="75550" y="28450"/>
                </a:lnTo>
                <a:lnTo>
                  <a:pt x="75570" y="28460"/>
                </a:lnTo>
                <a:lnTo>
                  <a:pt x="75610" y="28440"/>
                </a:lnTo>
                <a:lnTo>
                  <a:pt x="75650" y="28420"/>
                </a:lnTo>
                <a:lnTo>
                  <a:pt x="75670" y="28380"/>
                </a:lnTo>
                <a:lnTo>
                  <a:pt x="75660" y="28320"/>
                </a:lnTo>
                <a:lnTo>
                  <a:pt x="75620" y="28300"/>
                </a:lnTo>
                <a:lnTo>
                  <a:pt x="75440" y="28290"/>
                </a:lnTo>
                <a:lnTo>
                  <a:pt x="75260" y="28280"/>
                </a:lnTo>
                <a:lnTo>
                  <a:pt x="75230" y="28310"/>
                </a:lnTo>
                <a:lnTo>
                  <a:pt x="75180" y="28380"/>
                </a:lnTo>
                <a:lnTo>
                  <a:pt x="75190" y="28410"/>
                </a:lnTo>
                <a:lnTo>
                  <a:pt x="75250" y="28400"/>
                </a:lnTo>
                <a:lnTo>
                  <a:pt x="75240" y="28420"/>
                </a:lnTo>
                <a:lnTo>
                  <a:pt x="75150" y="28430"/>
                </a:lnTo>
                <a:lnTo>
                  <a:pt x="75110" y="28410"/>
                </a:lnTo>
                <a:lnTo>
                  <a:pt x="75080" y="28390"/>
                </a:lnTo>
                <a:lnTo>
                  <a:pt x="75070" y="28390"/>
                </a:lnTo>
                <a:lnTo>
                  <a:pt x="75070" y="28430"/>
                </a:lnTo>
                <a:lnTo>
                  <a:pt x="75080" y="28450"/>
                </a:lnTo>
                <a:lnTo>
                  <a:pt x="75110" y="28460"/>
                </a:lnTo>
                <a:lnTo>
                  <a:pt x="75120" y="28480"/>
                </a:lnTo>
                <a:lnTo>
                  <a:pt x="75090" y="28480"/>
                </a:lnTo>
                <a:lnTo>
                  <a:pt x="75060" y="28460"/>
                </a:lnTo>
                <a:lnTo>
                  <a:pt x="75020" y="28430"/>
                </a:lnTo>
                <a:lnTo>
                  <a:pt x="74990" y="28350"/>
                </a:lnTo>
                <a:lnTo>
                  <a:pt x="74960" y="28300"/>
                </a:lnTo>
                <a:lnTo>
                  <a:pt x="74960" y="28270"/>
                </a:lnTo>
                <a:lnTo>
                  <a:pt x="74960" y="28250"/>
                </a:lnTo>
                <a:lnTo>
                  <a:pt x="74980" y="28210"/>
                </a:lnTo>
                <a:lnTo>
                  <a:pt x="74980" y="28200"/>
                </a:lnTo>
                <a:lnTo>
                  <a:pt x="74990" y="28140"/>
                </a:lnTo>
                <a:lnTo>
                  <a:pt x="75010" y="28090"/>
                </a:lnTo>
                <a:lnTo>
                  <a:pt x="75050" y="28020"/>
                </a:lnTo>
                <a:lnTo>
                  <a:pt x="75080" y="27940"/>
                </a:lnTo>
                <a:lnTo>
                  <a:pt x="75100" y="27930"/>
                </a:lnTo>
                <a:lnTo>
                  <a:pt x="75110" y="27900"/>
                </a:lnTo>
                <a:lnTo>
                  <a:pt x="75110" y="27890"/>
                </a:lnTo>
                <a:lnTo>
                  <a:pt x="75120" y="27890"/>
                </a:lnTo>
                <a:lnTo>
                  <a:pt x="75140" y="27880"/>
                </a:lnTo>
                <a:lnTo>
                  <a:pt x="75150" y="27880"/>
                </a:lnTo>
                <a:lnTo>
                  <a:pt x="75220" y="27760"/>
                </a:lnTo>
                <a:lnTo>
                  <a:pt x="75240" y="27730"/>
                </a:lnTo>
                <a:lnTo>
                  <a:pt x="75430" y="27720"/>
                </a:lnTo>
                <a:lnTo>
                  <a:pt x="75580" y="27770"/>
                </a:lnTo>
                <a:lnTo>
                  <a:pt x="75750" y="27750"/>
                </a:lnTo>
                <a:lnTo>
                  <a:pt x="75890" y="27740"/>
                </a:lnTo>
                <a:lnTo>
                  <a:pt x="76030" y="27660"/>
                </a:lnTo>
                <a:lnTo>
                  <a:pt x="76080" y="27650"/>
                </a:lnTo>
                <a:lnTo>
                  <a:pt x="76100" y="27610"/>
                </a:lnTo>
                <a:lnTo>
                  <a:pt x="76120" y="27590"/>
                </a:lnTo>
                <a:lnTo>
                  <a:pt x="76200" y="27570"/>
                </a:lnTo>
                <a:lnTo>
                  <a:pt x="76230" y="27550"/>
                </a:lnTo>
                <a:lnTo>
                  <a:pt x="76160" y="27550"/>
                </a:lnTo>
                <a:lnTo>
                  <a:pt x="76130" y="27530"/>
                </a:lnTo>
                <a:lnTo>
                  <a:pt x="76120" y="27520"/>
                </a:lnTo>
                <a:lnTo>
                  <a:pt x="76130" y="27500"/>
                </a:lnTo>
                <a:lnTo>
                  <a:pt x="76140" y="27490"/>
                </a:lnTo>
                <a:lnTo>
                  <a:pt x="76150" y="27450"/>
                </a:lnTo>
                <a:lnTo>
                  <a:pt x="76150" y="27430"/>
                </a:lnTo>
                <a:lnTo>
                  <a:pt x="76170" y="27380"/>
                </a:lnTo>
                <a:lnTo>
                  <a:pt x="76170" y="27330"/>
                </a:lnTo>
                <a:lnTo>
                  <a:pt x="76150" y="27290"/>
                </a:lnTo>
                <a:lnTo>
                  <a:pt x="76130" y="27260"/>
                </a:lnTo>
                <a:lnTo>
                  <a:pt x="76100" y="27250"/>
                </a:lnTo>
                <a:lnTo>
                  <a:pt x="76090" y="27240"/>
                </a:lnTo>
                <a:lnTo>
                  <a:pt x="76060" y="27180"/>
                </a:lnTo>
                <a:lnTo>
                  <a:pt x="75950" y="27080"/>
                </a:lnTo>
                <a:lnTo>
                  <a:pt x="75950" y="27070"/>
                </a:lnTo>
                <a:lnTo>
                  <a:pt x="75940" y="27060"/>
                </a:lnTo>
                <a:lnTo>
                  <a:pt x="75950" y="27030"/>
                </a:lnTo>
                <a:lnTo>
                  <a:pt x="75930" y="27010"/>
                </a:lnTo>
                <a:lnTo>
                  <a:pt x="75910" y="26970"/>
                </a:lnTo>
                <a:lnTo>
                  <a:pt x="75900" y="26950"/>
                </a:lnTo>
                <a:lnTo>
                  <a:pt x="75900" y="26920"/>
                </a:lnTo>
                <a:lnTo>
                  <a:pt x="75900" y="26900"/>
                </a:lnTo>
                <a:lnTo>
                  <a:pt x="75990" y="26890"/>
                </a:lnTo>
                <a:lnTo>
                  <a:pt x="76020" y="26910"/>
                </a:lnTo>
                <a:lnTo>
                  <a:pt x="76060" y="26900"/>
                </a:lnTo>
                <a:lnTo>
                  <a:pt x="76090" y="26930"/>
                </a:lnTo>
                <a:lnTo>
                  <a:pt x="76170" y="26930"/>
                </a:lnTo>
                <a:lnTo>
                  <a:pt x="76200" y="26950"/>
                </a:lnTo>
                <a:lnTo>
                  <a:pt x="76330" y="26960"/>
                </a:lnTo>
                <a:lnTo>
                  <a:pt x="76400" y="27010"/>
                </a:lnTo>
                <a:lnTo>
                  <a:pt x="76420" y="27030"/>
                </a:lnTo>
                <a:lnTo>
                  <a:pt x="76450" y="27090"/>
                </a:lnTo>
                <a:lnTo>
                  <a:pt x="76500" y="27150"/>
                </a:lnTo>
                <a:lnTo>
                  <a:pt x="76570" y="27170"/>
                </a:lnTo>
                <a:lnTo>
                  <a:pt x="76620" y="27210"/>
                </a:lnTo>
                <a:lnTo>
                  <a:pt x="76780" y="27260"/>
                </a:lnTo>
                <a:lnTo>
                  <a:pt x="76930" y="27310"/>
                </a:lnTo>
                <a:lnTo>
                  <a:pt x="77130" y="27270"/>
                </a:lnTo>
                <a:lnTo>
                  <a:pt x="77230" y="27280"/>
                </a:lnTo>
                <a:lnTo>
                  <a:pt x="77440" y="27310"/>
                </a:lnTo>
                <a:lnTo>
                  <a:pt x="77470" y="27330"/>
                </a:lnTo>
                <a:lnTo>
                  <a:pt x="77720" y="27310"/>
                </a:lnTo>
                <a:lnTo>
                  <a:pt x="77790" y="27330"/>
                </a:lnTo>
                <a:lnTo>
                  <a:pt x="77860" y="27380"/>
                </a:lnTo>
                <a:lnTo>
                  <a:pt x="78090" y="27420"/>
                </a:lnTo>
                <a:lnTo>
                  <a:pt x="78230" y="27430"/>
                </a:lnTo>
                <a:lnTo>
                  <a:pt x="78400" y="27500"/>
                </a:lnTo>
                <a:lnTo>
                  <a:pt x="78570" y="27530"/>
                </a:lnTo>
                <a:lnTo>
                  <a:pt x="78750" y="27570"/>
                </a:lnTo>
                <a:lnTo>
                  <a:pt x="78930" y="27610"/>
                </a:lnTo>
                <a:lnTo>
                  <a:pt x="79120" y="27740"/>
                </a:lnTo>
                <a:lnTo>
                  <a:pt x="79270" y="27790"/>
                </a:lnTo>
                <a:lnTo>
                  <a:pt x="79370" y="27790"/>
                </a:lnTo>
                <a:lnTo>
                  <a:pt x="79470" y="27850"/>
                </a:lnTo>
                <a:lnTo>
                  <a:pt x="79550" y="27880"/>
                </a:lnTo>
                <a:lnTo>
                  <a:pt x="79600" y="27930"/>
                </a:lnTo>
                <a:lnTo>
                  <a:pt x="79800" y="28030"/>
                </a:lnTo>
                <a:lnTo>
                  <a:pt x="79830" y="28030"/>
                </a:lnTo>
                <a:lnTo>
                  <a:pt x="79830" y="28050"/>
                </a:lnTo>
                <a:lnTo>
                  <a:pt x="79820" y="28050"/>
                </a:lnTo>
                <a:lnTo>
                  <a:pt x="79790" y="28080"/>
                </a:lnTo>
                <a:lnTo>
                  <a:pt x="79580" y="28060"/>
                </a:lnTo>
                <a:lnTo>
                  <a:pt x="79360" y="28040"/>
                </a:lnTo>
                <a:lnTo>
                  <a:pt x="79330" y="28050"/>
                </a:lnTo>
                <a:lnTo>
                  <a:pt x="79100" y="28010"/>
                </a:lnTo>
                <a:lnTo>
                  <a:pt x="78960" y="28020"/>
                </a:lnTo>
                <a:lnTo>
                  <a:pt x="78900" y="28050"/>
                </a:lnTo>
                <a:lnTo>
                  <a:pt x="78890" y="28050"/>
                </a:lnTo>
                <a:lnTo>
                  <a:pt x="78880" y="28030"/>
                </a:lnTo>
                <a:lnTo>
                  <a:pt x="78870" y="28010"/>
                </a:lnTo>
                <a:lnTo>
                  <a:pt x="78850" y="27970"/>
                </a:lnTo>
                <a:lnTo>
                  <a:pt x="78840" y="27950"/>
                </a:lnTo>
                <a:lnTo>
                  <a:pt x="78830" y="27930"/>
                </a:lnTo>
                <a:lnTo>
                  <a:pt x="78800" y="27930"/>
                </a:lnTo>
                <a:lnTo>
                  <a:pt x="78780" y="27920"/>
                </a:lnTo>
                <a:lnTo>
                  <a:pt x="78790" y="27900"/>
                </a:lnTo>
                <a:lnTo>
                  <a:pt x="78780" y="27890"/>
                </a:lnTo>
                <a:lnTo>
                  <a:pt x="78760" y="27900"/>
                </a:lnTo>
                <a:lnTo>
                  <a:pt x="78750" y="27910"/>
                </a:lnTo>
                <a:lnTo>
                  <a:pt x="78740" y="27930"/>
                </a:lnTo>
                <a:lnTo>
                  <a:pt x="78730" y="27940"/>
                </a:lnTo>
                <a:lnTo>
                  <a:pt x="78710" y="27920"/>
                </a:lnTo>
                <a:lnTo>
                  <a:pt x="78690" y="27880"/>
                </a:lnTo>
                <a:lnTo>
                  <a:pt x="78660" y="27860"/>
                </a:lnTo>
                <a:lnTo>
                  <a:pt x="78630" y="27860"/>
                </a:lnTo>
                <a:lnTo>
                  <a:pt x="78600" y="27870"/>
                </a:lnTo>
                <a:lnTo>
                  <a:pt x="78580" y="27890"/>
                </a:lnTo>
                <a:lnTo>
                  <a:pt x="78490" y="27990"/>
                </a:lnTo>
                <a:lnTo>
                  <a:pt x="78470" y="28020"/>
                </a:lnTo>
                <a:lnTo>
                  <a:pt x="78460" y="28050"/>
                </a:lnTo>
                <a:lnTo>
                  <a:pt x="78460" y="28070"/>
                </a:lnTo>
                <a:lnTo>
                  <a:pt x="78430" y="28110"/>
                </a:lnTo>
                <a:lnTo>
                  <a:pt x="78390" y="28230"/>
                </a:lnTo>
                <a:lnTo>
                  <a:pt x="78380" y="28270"/>
                </a:lnTo>
                <a:lnTo>
                  <a:pt x="78370" y="28300"/>
                </a:lnTo>
                <a:lnTo>
                  <a:pt x="78340" y="28270"/>
                </a:lnTo>
                <a:lnTo>
                  <a:pt x="78310" y="28200"/>
                </a:lnTo>
                <a:lnTo>
                  <a:pt x="78280" y="28170"/>
                </a:lnTo>
                <a:lnTo>
                  <a:pt x="78260" y="28160"/>
                </a:lnTo>
                <a:lnTo>
                  <a:pt x="78230" y="28150"/>
                </a:lnTo>
                <a:lnTo>
                  <a:pt x="78210" y="28160"/>
                </a:lnTo>
                <a:lnTo>
                  <a:pt x="78190" y="28180"/>
                </a:lnTo>
                <a:lnTo>
                  <a:pt x="78180" y="28200"/>
                </a:lnTo>
                <a:lnTo>
                  <a:pt x="78170" y="28210"/>
                </a:lnTo>
                <a:lnTo>
                  <a:pt x="78160" y="28210"/>
                </a:lnTo>
                <a:lnTo>
                  <a:pt x="78150" y="28200"/>
                </a:lnTo>
                <a:lnTo>
                  <a:pt x="78110" y="28190"/>
                </a:lnTo>
                <a:lnTo>
                  <a:pt x="78150" y="28250"/>
                </a:lnTo>
                <a:lnTo>
                  <a:pt x="78160" y="28260"/>
                </a:lnTo>
                <a:lnTo>
                  <a:pt x="78160" y="28290"/>
                </a:lnTo>
                <a:lnTo>
                  <a:pt x="78170" y="28300"/>
                </a:lnTo>
                <a:lnTo>
                  <a:pt x="78190" y="28310"/>
                </a:lnTo>
                <a:lnTo>
                  <a:pt x="78200" y="28320"/>
                </a:lnTo>
                <a:lnTo>
                  <a:pt x="78220" y="28340"/>
                </a:lnTo>
                <a:lnTo>
                  <a:pt x="78300" y="28400"/>
                </a:lnTo>
                <a:lnTo>
                  <a:pt x="78340" y="28410"/>
                </a:lnTo>
                <a:lnTo>
                  <a:pt x="78420" y="28400"/>
                </a:lnTo>
                <a:lnTo>
                  <a:pt x="78430" y="28390"/>
                </a:lnTo>
                <a:lnTo>
                  <a:pt x="78460" y="28320"/>
                </a:lnTo>
                <a:lnTo>
                  <a:pt x="78480" y="28300"/>
                </a:lnTo>
                <a:lnTo>
                  <a:pt x="78510" y="28280"/>
                </a:lnTo>
                <a:lnTo>
                  <a:pt x="78640" y="28260"/>
                </a:lnTo>
                <a:lnTo>
                  <a:pt x="78710" y="28220"/>
                </a:lnTo>
                <a:lnTo>
                  <a:pt x="78920" y="28200"/>
                </a:lnTo>
                <a:lnTo>
                  <a:pt x="79110" y="28180"/>
                </a:lnTo>
                <a:lnTo>
                  <a:pt x="79300" y="28160"/>
                </a:lnTo>
                <a:lnTo>
                  <a:pt x="79460" y="28150"/>
                </a:lnTo>
                <a:lnTo>
                  <a:pt x="79670" y="28140"/>
                </a:lnTo>
                <a:lnTo>
                  <a:pt x="79880" y="28120"/>
                </a:lnTo>
                <a:lnTo>
                  <a:pt x="79860" y="28200"/>
                </a:lnTo>
                <a:lnTo>
                  <a:pt x="79780" y="28290"/>
                </a:lnTo>
                <a:lnTo>
                  <a:pt x="79750" y="28350"/>
                </a:lnTo>
                <a:lnTo>
                  <a:pt x="79720" y="28430"/>
                </a:lnTo>
                <a:lnTo>
                  <a:pt x="79610" y="28620"/>
                </a:lnTo>
                <a:lnTo>
                  <a:pt x="79450" y="28790"/>
                </a:lnTo>
                <a:lnTo>
                  <a:pt x="79280" y="29050"/>
                </a:lnTo>
                <a:lnTo>
                  <a:pt x="79260" y="29050"/>
                </a:lnTo>
                <a:lnTo>
                  <a:pt x="79260" y="28980"/>
                </a:lnTo>
                <a:lnTo>
                  <a:pt x="79270" y="28960"/>
                </a:lnTo>
                <a:lnTo>
                  <a:pt x="79280" y="28930"/>
                </a:lnTo>
                <a:lnTo>
                  <a:pt x="79290" y="28910"/>
                </a:lnTo>
                <a:lnTo>
                  <a:pt x="79300" y="28880"/>
                </a:lnTo>
                <a:lnTo>
                  <a:pt x="79290" y="28860"/>
                </a:lnTo>
                <a:lnTo>
                  <a:pt x="79290" y="28840"/>
                </a:lnTo>
                <a:lnTo>
                  <a:pt x="79290" y="28830"/>
                </a:lnTo>
                <a:lnTo>
                  <a:pt x="79290" y="28800"/>
                </a:lnTo>
                <a:lnTo>
                  <a:pt x="79300" y="28790"/>
                </a:lnTo>
                <a:lnTo>
                  <a:pt x="79300" y="28780"/>
                </a:lnTo>
                <a:lnTo>
                  <a:pt x="79300" y="28750"/>
                </a:lnTo>
                <a:lnTo>
                  <a:pt x="79300" y="28720"/>
                </a:lnTo>
                <a:lnTo>
                  <a:pt x="79290" y="28710"/>
                </a:lnTo>
                <a:lnTo>
                  <a:pt x="79290" y="28700"/>
                </a:lnTo>
                <a:lnTo>
                  <a:pt x="79300" y="28680"/>
                </a:lnTo>
                <a:lnTo>
                  <a:pt x="79320" y="28670"/>
                </a:lnTo>
                <a:lnTo>
                  <a:pt x="79350" y="28680"/>
                </a:lnTo>
                <a:lnTo>
                  <a:pt x="79360" y="28680"/>
                </a:lnTo>
                <a:lnTo>
                  <a:pt x="79380" y="28670"/>
                </a:lnTo>
                <a:lnTo>
                  <a:pt x="79420" y="28610"/>
                </a:lnTo>
                <a:lnTo>
                  <a:pt x="79450" y="28590"/>
                </a:lnTo>
                <a:lnTo>
                  <a:pt x="79460" y="28580"/>
                </a:lnTo>
                <a:lnTo>
                  <a:pt x="79470" y="28550"/>
                </a:lnTo>
                <a:lnTo>
                  <a:pt x="79470" y="28530"/>
                </a:lnTo>
                <a:lnTo>
                  <a:pt x="79510" y="28500"/>
                </a:lnTo>
                <a:lnTo>
                  <a:pt x="79500" y="28470"/>
                </a:lnTo>
                <a:lnTo>
                  <a:pt x="79440" y="28440"/>
                </a:lnTo>
                <a:lnTo>
                  <a:pt x="79440" y="28410"/>
                </a:lnTo>
                <a:lnTo>
                  <a:pt x="79430" y="28400"/>
                </a:lnTo>
                <a:lnTo>
                  <a:pt x="79390" y="28410"/>
                </a:lnTo>
                <a:lnTo>
                  <a:pt x="79350" y="28410"/>
                </a:lnTo>
                <a:lnTo>
                  <a:pt x="79330" y="28420"/>
                </a:lnTo>
                <a:lnTo>
                  <a:pt x="79330" y="28440"/>
                </a:lnTo>
                <a:lnTo>
                  <a:pt x="79330" y="28450"/>
                </a:lnTo>
                <a:lnTo>
                  <a:pt x="79330" y="28470"/>
                </a:lnTo>
                <a:lnTo>
                  <a:pt x="79330" y="28490"/>
                </a:lnTo>
                <a:lnTo>
                  <a:pt x="79340" y="28500"/>
                </a:lnTo>
                <a:lnTo>
                  <a:pt x="79340" y="28510"/>
                </a:lnTo>
                <a:lnTo>
                  <a:pt x="79330" y="28520"/>
                </a:lnTo>
                <a:lnTo>
                  <a:pt x="79300" y="28560"/>
                </a:lnTo>
                <a:lnTo>
                  <a:pt x="79290" y="28570"/>
                </a:lnTo>
                <a:lnTo>
                  <a:pt x="79290" y="28590"/>
                </a:lnTo>
                <a:lnTo>
                  <a:pt x="79290" y="28620"/>
                </a:lnTo>
                <a:lnTo>
                  <a:pt x="79280" y="28610"/>
                </a:lnTo>
                <a:lnTo>
                  <a:pt x="79260" y="28590"/>
                </a:lnTo>
                <a:lnTo>
                  <a:pt x="79260" y="28550"/>
                </a:lnTo>
                <a:lnTo>
                  <a:pt x="79270" y="28530"/>
                </a:lnTo>
                <a:lnTo>
                  <a:pt x="79270" y="28500"/>
                </a:lnTo>
                <a:lnTo>
                  <a:pt x="79270" y="28470"/>
                </a:lnTo>
                <a:lnTo>
                  <a:pt x="79260" y="28440"/>
                </a:lnTo>
                <a:lnTo>
                  <a:pt x="79240" y="28430"/>
                </a:lnTo>
                <a:lnTo>
                  <a:pt x="79220" y="28430"/>
                </a:lnTo>
                <a:lnTo>
                  <a:pt x="79200" y="28430"/>
                </a:lnTo>
                <a:lnTo>
                  <a:pt x="79200" y="28380"/>
                </a:lnTo>
                <a:lnTo>
                  <a:pt x="79200" y="28370"/>
                </a:lnTo>
                <a:lnTo>
                  <a:pt x="79230" y="28360"/>
                </a:lnTo>
                <a:lnTo>
                  <a:pt x="79240" y="28340"/>
                </a:lnTo>
                <a:lnTo>
                  <a:pt x="79220" y="28310"/>
                </a:lnTo>
                <a:lnTo>
                  <a:pt x="79200" y="28290"/>
                </a:lnTo>
                <a:lnTo>
                  <a:pt x="79100" y="28230"/>
                </a:lnTo>
                <a:lnTo>
                  <a:pt x="79080" y="28240"/>
                </a:lnTo>
                <a:lnTo>
                  <a:pt x="79050" y="28260"/>
                </a:lnTo>
                <a:lnTo>
                  <a:pt x="79110" y="28310"/>
                </a:lnTo>
                <a:lnTo>
                  <a:pt x="79120" y="28310"/>
                </a:lnTo>
                <a:lnTo>
                  <a:pt x="79130" y="28300"/>
                </a:lnTo>
                <a:lnTo>
                  <a:pt x="79130" y="28310"/>
                </a:lnTo>
                <a:lnTo>
                  <a:pt x="79140" y="28330"/>
                </a:lnTo>
                <a:lnTo>
                  <a:pt x="79140" y="28340"/>
                </a:lnTo>
                <a:lnTo>
                  <a:pt x="79130" y="28370"/>
                </a:lnTo>
                <a:lnTo>
                  <a:pt x="79120" y="28430"/>
                </a:lnTo>
                <a:lnTo>
                  <a:pt x="79070" y="28570"/>
                </a:lnTo>
                <a:lnTo>
                  <a:pt x="79060" y="28570"/>
                </a:lnTo>
                <a:lnTo>
                  <a:pt x="79060" y="28580"/>
                </a:lnTo>
                <a:lnTo>
                  <a:pt x="79060" y="28590"/>
                </a:lnTo>
                <a:lnTo>
                  <a:pt x="79060" y="28600"/>
                </a:lnTo>
                <a:lnTo>
                  <a:pt x="79070" y="28610"/>
                </a:lnTo>
                <a:lnTo>
                  <a:pt x="79070" y="28630"/>
                </a:lnTo>
                <a:lnTo>
                  <a:pt x="79080" y="28660"/>
                </a:lnTo>
                <a:lnTo>
                  <a:pt x="79090" y="28690"/>
                </a:lnTo>
                <a:lnTo>
                  <a:pt x="79110" y="28690"/>
                </a:lnTo>
                <a:lnTo>
                  <a:pt x="79140" y="28680"/>
                </a:lnTo>
                <a:lnTo>
                  <a:pt x="79170" y="28700"/>
                </a:lnTo>
                <a:lnTo>
                  <a:pt x="79170" y="28740"/>
                </a:lnTo>
                <a:lnTo>
                  <a:pt x="79170" y="28790"/>
                </a:lnTo>
                <a:lnTo>
                  <a:pt x="79180" y="28830"/>
                </a:lnTo>
                <a:lnTo>
                  <a:pt x="79180" y="28850"/>
                </a:lnTo>
                <a:lnTo>
                  <a:pt x="79180" y="28890"/>
                </a:lnTo>
                <a:lnTo>
                  <a:pt x="79170" y="28900"/>
                </a:lnTo>
                <a:lnTo>
                  <a:pt x="79160" y="28920"/>
                </a:lnTo>
                <a:lnTo>
                  <a:pt x="79150" y="28930"/>
                </a:lnTo>
                <a:lnTo>
                  <a:pt x="79140" y="28940"/>
                </a:lnTo>
                <a:lnTo>
                  <a:pt x="79020" y="28950"/>
                </a:lnTo>
                <a:lnTo>
                  <a:pt x="78880" y="29020"/>
                </a:lnTo>
                <a:lnTo>
                  <a:pt x="78860" y="29010"/>
                </a:lnTo>
                <a:lnTo>
                  <a:pt x="78830" y="28950"/>
                </a:lnTo>
                <a:lnTo>
                  <a:pt x="78770" y="28890"/>
                </a:lnTo>
                <a:lnTo>
                  <a:pt x="78720" y="28880"/>
                </a:lnTo>
                <a:lnTo>
                  <a:pt x="78680" y="28850"/>
                </a:lnTo>
                <a:lnTo>
                  <a:pt x="78660" y="28810"/>
                </a:lnTo>
                <a:lnTo>
                  <a:pt x="78650" y="28800"/>
                </a:lnTo>
                <a:lnTo>
                  <a:pt x="78640" y="28830"/>
                </a:lnTo>
                <a:lnTo>
                  <a:pt x="78640" y="28850"/>
                </a:lnTo>
                <a:lnTo>
                  <a:pt x="78640" y="28870"/>
                </a:lnTo>
                <a:lnTo>
                  <a:pt x="78640" y="28890"/>
                </a:lnTo>
                <a:lnTo>
                  <a:pt x="78640" y="28920"/>
                </a:lnTo>
                <a:lnTo>
                  <a:pt x="78650" y="28930"/>
                </a:lnTo>
                <a:lnTo>
                  <a:pt x="78680" y="28960"/>
                </a:lnTo>
                <a:lnTo>
                  <a:pt x="78690" y="28980"/>
                </a:lnTo>
                <a:lnTo>
                  <a:pt x="78710" y="29000"/>
                </a:lnTo>
                <a:lnTo>
                  <a:pt x="78790" y="29050"/>
                </a:lnTo>
                <a:lnTo>
                  <a:pt x="78800" y="29070"/>
                </a:lnTo>
                <a:lnTo>
                  <a:pt x="78790" y="29140"/>
                </a:lnTo>
                <a:lnTo>
                  <a:pt x="78760" y="29150"/>
                </a:lnTo>
                <a:lnTo>
                  <a:pt x="78730" y="29160"/>
                </a:lnTo>
                <a:lnTo>
                  <a:pt x="78690" y="29220"/>
                </a:lnTo>
                <a:lnTo>
                  <a:pt x="78620" y="29200"/>
                </a:lnTo>
                <a:lnTo>
                  <a:pt x="78600" y="29220"/>
                </a:lnTo>
                <a:lnTo>
                  <a:pt x="78620" y="29280"/>
                </a:lnTo>
                <a:lnTo>
                  <a:pt x="78610" y="29300"/>
                </a:lnTo>
                <a:lnTo>
                  <a:pt x="78610" y="29360"/>
                </a:lnTo>
                <a:lnTo>
                  <a:pt x="78600" y="29410"/>
                </a:lnTo>
                <a:lnTo>
                  <a:pt x="78620" y="29380"/>
                </a:lnTo>
                <a:lnTo>
                  <a:pt x="78640" y="29360"/>
                </a:lnTo>
                <a:lnTo>
                  <a:pt x="78660" y="29360"/>
                </a:lnTo>
                <a:lnTo>
                  <a:pt x="78680" y="29400"/>
                </a:lnTo>
                <a:lnTo>
                  <a:pt x="78670" y="29410"/>
                </a:lnTo>
                <a:lnTo>
                  <a:pt x="78680" y="29410"/>
                </a:lnTo>
                <a:lnTo>
                  <a:pt x="78700" y="29380"/>
                </a:lnTo>
                <a:lnTo>
                  <a:pt x="78720" y="29370"/>
                </a:lnTo>
                <a:lnTo>
                  <a:pt x="78730" y="29380"/>
                </a:lnTo>
                <a:lnTo>
                  <a:pt x="78770" y="29410"/>
                </a:lnTo>
                <a:lnTo>
                  <a:pt x="78780" y="29410"/>
                </a:lnTo>
                <a:lnTo>
                  <a:pt x="78800" y="29400"/>
                </a:lnTo>
                <a:lnTo>
                  <a:pt x="78810" y="29390"/>
                </a:lnTo>
                <a:lnTo>
                  <a:pt x="78830" y="29390"/>
                </a:lnTo>
                <a:lnTo>
                  <a:pt x="78840" y="29400"/>
                </a:lnTo>
                <a:lnTo>
                  <a:pt x="78850" y="29410"/>
                </a:lnTo>
                <a:lnTo>
                  <a:pt x="78850" y="29430"/>
                </a:lnTo>
                <a:lnTo>
                  <a:pt x="78860" y="29440"/>
                </a:lnTo>
                <a:lnTo>
                  <a:pt x="78870" y="29440"/>
                </a:lnTo>
                <a:lnTo>
                  <a:pt x="78880" y="29440"/>
                </a:lnTo>
                <a:lnTo>
                  <a:pt x="79030" y="29280"/>
                </a:lnTo>
                <a:lnTo>
                  <a:pt x="79130" y="29300"/>
                </a:lnTo>
                <a:lnTo>
                  <a:pt x="79190" y="29270"/>
                </a:lnTo>
                <a:lnTo>
                  <a:pt x="79250" y="29210"/>
                </a:lnTo>
                <a:lnTo>
                  <a:pt x="79270" y="29200"/>
                </a:lnTo>
                <a:lnTo>
                  <a:pt x="79300" y="29200"/>
                </a:lnTo>
                <a:lnTo>
                  <a:pt x="79320" y="29190"/>
                </a:lnTo>
                <a:lnTo>
                  <a:pt x="79360" y="29140"/>
                </a:lnTo>
                <a:lnTo>
                  <a:pt x="79390" y="29120"/>
                </a:lnTo>
                <a:lnTo>
                  <a:pt x="79460" y="29000"/>
                </a:lnTo>
                <a:lnTo>
                  <a:pt x="79500" y="28960"/>
                </a:lnTo>
                <a:lnTo>
                  <a:pt x="79520" y="28960"/>
                </a:lnTo>
                <a:lnTo>
                  <a:pt x="79530" y="28950"/>
                </a:lnTo>
                <a:lnTo>
                  <a:pt x="79530" y="28930"/>
                </a:lnTo>
                <a:lnTo>
                  <a:pt x="79530" y="28900"/>
                </a:lnTo>
                <a:lnTo>
                  <a:pt x="79540" y="28880"/>
                </a:lnTo>
                <a:lnTo>
                  <a:pt x="79550" y="28860"/>
                </a:lnTo>
                <a:lnTo>
                  <a:pt x="79590" y="28820"/>
                </a:lnTo>
                <a:lnTo>
                  <a:pt x="79670" y="28670"/>
                </a:lnTo>
                <a:lnTo>
                  <a:pt x="79680" y="28610"/>
                </a:lnTo>
                <a:lnTo>
                  <a:pt x="79690" y="28600"/>
                </a:lnTo>
                <a:lnTo>
                  <a:pt x="79720" y="28580"/>
                </a:lnTo>
                <a:lnTo>
                  <a:pt x="79990" y="28130"/>
                </a:lnTo>
                <a:lnTo>
                  <a:pt x="80020" y="28100"/>
                </a:lnTo>
                <a:lnTo>
                  <a:pt x="80050" y="28080"/>
                </a:lnTo>
                <a:lnTo>
                  <a:pt x="80080" y="28080"/>
                </a:lnTo>
                <a:lnTo>
                  <a:pt x="80130" y="28100"/>
                </a:lnTo>
                <a:lnTo>
                  <a:pt x="80200" y="28060"/>
                </a:lnTo>
                <a:lnTo>
                  <a:pt x="80340" y="28090"/>
                </a:lnTo>
                <a:lnTo>
                  <a:pt x="80390" y="28060"/>
                </a:lnTo>
                <a:lnTo>
                  <a:pt x="80630" y="28090"/>
                </a:lnTo>
                <a:lnTo>
                  <a:pt x="80800" y="28120"/>
                </a:lnTo>
                <a:lnTo>
                  <a:pt x="80980" y="28180"/>
                </a:lnTo>
                <a:lnTo>
                  <a:pt x="81160" y="28240"/>
                </a:lnTo>
                <a:lnTo>
                  <a:pt x="81410" y="28380"/>
                </a:lnTo>
                <a:lnTo>
                  <a:pt x="81560" y="28460"/>
                </a:lnTo>
                <a:lnTo>
                  <a:pt x="81600" y="28500"/>
                </a:lnTo>
                <a:lnTo>
                  <a:pt x="81620" y="28500"/>
                </a:lnTo>
                <a:lnTo>
                  <a:pt x="81630" y="28510"/>
                </a:lnTo>
                <a:lnTo>
                  <a:pt x="81640" y="28520"/>
                </a:lnTo>
                <a:lnTo>
                  <a:pt x="81640" y="28540"/>
                </a:lnTo>
                <a:lnTo>
                  <a:pt x="81650" y="28550"/>
                </a:lnTo>
                <a:lnTo>
                  <a:pt x="81780" y="28760"/>
                </a:lnTo>
                <a:lnTo>
                  <a:pt x="81830" y="28880"/>
                </a:lnTo>
                <a:lnTo>
                  <a:pt x="81850" y="28920"/>
                </a:lnTo>
                <a:lnTo>
                  <a:pt x="81850" y="28970"/>
                </a:lnTo>
                <a:lnTo>
                  <a:pt x="81840" y="29030"/>
                </a:lnTo>
                <a:lnTo>
                  <a:pt x="81820" y="29060"/>
                </a:lnTo>
                <a:lnTo>
                  <a:pt x="81620" y="29220"/>
                </a:lnTo>
                <a:lnTo>
                  <a:pt x="81600" y="29220"/>
                </a:lnTo>
                <a:lnTo>
                  <a:pt x="81570" y="29200"/>
                </a:lnTo>
                <a:lnTo>
                  <a:pt x="81530" y="29120"/>
                </a:lnTo>
                <a:lnTo>
                  <a:pt x="81480" y="29060"/>
                </a:lnTo>
                <a:lnTo>
                  <a:pt x="81430" y="28970"/>
                </a:lnTo>
                <a:lnTo>
                  <a:pt x="81410" y="28950"/>
                </a:lnTo>
                <a:lnTo>
                  <a:pt x="81380" y="28970"/>
                </a:lnTo>
                <a:lnTo>
                  <a:pt x="81360" y="29000"/>
                </a:lnTo>
                <a:lnTo>
                  <a:pt x="81360" y="29010"/>
                </a:lnTo>
                <a:lnTo>
                  <a:pt x="81370" y="29010"/>
                </a:lnTo>
                <a:lnTo>
                  <a:pt x="81380" y="29010"/>
                </a:lnTo>
                <a:lnTo>
                  <a:pt x="81370" y="29050"/>
                </a:lnTo>
                <a:lnTo>
                  <a:pt x="81330" y="29090"/>
                </a:lnTo>
                <a:lnTo>
                  <a:pt x="81310" y="29110"/>
                </a:lnTo>
                <a:lnTo>
                  <a:pt x="81300" y="29140"/>
                </a:lnTo>
                <a:lnTo>
                  <a:pt x="81280" y="29200"/>
                </a:lnTo>
                <a:lnTo>
                  <a:pt x="81270" y="29220"/>
                </a:lnTo>
                <a:lnTo>
                  <a:pt x="81240" y="29230"/>
                </a:lnTo>
                <a:lnTo>
                  <a:pt x="81160" y="29180"/>
                </a:lnTo>
                <a:lnTo>
                  <a:pt x="81130" y="29170"/>
                </a:lnTo>
                <a:lnTo>
                  <a:pt x="81090" y="29140"/>
                </a:lnTo>
                <a:lnTo>
                  <a:pt x="81080" y="29140"/>
                </a:lnTo>
                <a:lnTo>
                  <a:pt x="81070" y="29140"/>
                </a:lnTo>
                <a:lnTo>
                  <a:pt x="81070" y="29150"/>
                </a:lnTo>
                <a:lnTo>
                  <a:pt x="81110" y="29210"/>
                </a:lnTo>
                <a:lnTo>
                  <a:pt x="81120" y="29220"/>
                </a:lnTo>
                <a:lnTo>
                  <a:pt x="81200" y="29230"/>
                </a:lnTo>
                <a:lnTo>
                  <a:pt x="81200" y="29250"/>
                </a:lnTo>
                <a:lnTo>
                  <a:pt x="81190" y="29260"/>
                </a:lnTo>
                <a:lnTo>
                  <a:pt x="81180" y="29290"/>
                </a:lnTo>
                <a:lnTo>
                  <a:pt x="81180" y="29330"/>
                </a:lnTo>
                <a:lnTo>
                  <a:pt x="81180" y="29360"/>
                </a:lnTo>
                <a:lnTo>
                  <a:pt x="81120" y="29360"/>
                </a:lnTo>
                <a:lnTo>
                  <a:pt x="81090" y="29370"/>
                </a:lnTo>
                <a:lnTo>
                  <a:pt x="81070" y="29410"/>
                </a:lnTo>
                <a:lnTo>
                  <a:pt x="81180" y="29430"/>
                </a:lnTo>
                <a:lnTo>
                  <a:pt x="81190" y="29420"/>
                </a:lnTo>
                <a:lnTo>
                  <a:pt x="81210" y="29410"/>
                </a:lnTo>
                <a:lnTo>
                  <a:pt x="81230" y="29370"/>
                </a:lnTo>
                <a:lnTo>
                  <a:pt x="81240" y="29360"/>
                </a:lnTo>
                <a:lnTo>
                  <a:pt x="81250" y="29360"/>
                </a:lnTo>
                <a:lnTo>
                  <a:pt x="81290" y="29380"/>
                </a:lnTo>
                <a:lnTo>
                  <a:pt x="81370" y="29390"/>
                </a:lnTo>
                <a:lnTo>
                  <a:pt x="81400" y="29410"/>
                </a:lnTo>
                <a:lnTo>
                  <a:pt x="81660" y="29470"/>
                </a:lnTo>
                <a:lnTo>
                  <a:pt x="81710" y="29430"/>
                </a:lnTo>
                <a:lnTo>
                  <a:pt x="81720" y="29430"/>
                </a:lnTo>
                <a:lnTo>
                  <a:pt x="81730" y="29430"/>
                </a:lnTo>
                <a:lnTo>
                  <a:pt x="81750" y="29440"/>
                </a:lnTo>
                <a:lnTo>
                  <a:pt x="81760" y="29450"/>
                </a:lnTo>
                <a:lnTo>
                  <a:pt x="81780" y="29420"/>
                </a:lnTo>
                <a:lnTo>
                  <a:pt x="81780" y="29440"/>
                </a:lnTo>
                <a:lnTo>
                  <a:pt x="81800" y="29480"/>
                </a:lnTo>
                <a:lnTo>
                  <a:pt x="81810" y="29500"/>
                </a:lnTo>
                <a:lnTo>
                  <a:pt x="81850" y="29530"/>
                </a:lnTo>
                <a:lnTo>
                  <a:pt x="81870" y="29570"/>
                </a:lnTo>
                <a:lnTo>
                  <a:pt x="81860" y="29600"/>
                </a:lnTo>
                <a:lnTo>
                  <a:pt x="81830" y="29610"/>
                </a:lnTo>
                <a:lnTo>
                  <a:pt x="81810" y="29620"/>
                </a:lnTo>
                <a:lnTo>
                  <a:pt x="81810" y="29600"/>
                </a:lnTo>
                <a:lnTo>
                  <a:pt x="81810" y="29580"/>
                </a:lnTo>
                <a:lnTo>
                  <a:pt x="81810" y="29560"/>
                </a:lnTo>
                <a:lnTo>
                  <a:pt x="81790" y="29560"/>
                </a:lnTo>
                <a:lnTo>
                  <a:pt x="81780" y="29580"/>
                </a:lnTo>
                <a:lnTo>
                  <a:pt x="81770" y="29610"/>
                </a:lnTo>
                <a:lnTo>
                  <a:pt x="81780" y="29660"/>
                </a:lnTo>
                <a:lnTo>
                  <a:pt x="81790" y="29690"/>
                </a:lnTo>
                <a:lnTo>
                  <a:pt x="81780" y="29700"/>
                </a:lnTo>
                <a:lnTo>
                  <a:pt x="81760" y="29710"/>
                </a:lnTo>
                <a:lnTo>
                  <a:pt x="81760" y="29720"/>
                </a:lnTo>
                <a:lnTo>
                  <a:pt x="81720" y="29770"/>
                </a:lnTo>
                <a:lnTo>
                  <a:pt x="81730" y="29780"/>
                </a:lnTo>
                <a:lnTo>
                  <a:pt x="81730" y="29800"/>
                </a:lnTo>
                <a:lnTo>
                  <a:pt x="81730" y="29820"/>
                </a:lnTo>
                <a:lnTo>
                  <a:pt x="81720" y="29830"/>
                </a:lnTo>
                <a:lnTo>
                  <a:pt x="81740" y="29820"/>
                </a:lnTo>
                <a:lnTo>
                  <a:pt x="81880" y="29730"/>
                </a:lnTo>
                <a:lnTo>
                  <a:pt x="81940" y="29720"/>
                </a:lnTo>
                <a:lnTo>
                  <a:pt x="81980" y="29720"/>
                </a:lnTo>
                <a:lnTo>
                  <a:pt x="81990" y="29720"/>
                </a:lnTo>
                <a:lnTo>
                  <a:pt x="82000" y="29720"/>
                </a:lnTo>
                <a:lnTo>
                  <a:pt x="82010" y="29740"/>
                </a:lnTo>
                <a:lnTo>
                  <a:pt x="82000" y="29750"/>
                </a:lnTo>
                <a:lnTo>
                  <a:pt x="82010" y="29760"/>
                </a:lnTo>
                <a:lnTo>
                  <a:pt x="82030" y="29760"/>
                </a:lnTo>
                <a:lnTo>
                  <a:pt x="82070" y="29720"/>
                </a:lnTo>
                <a:lnTo>
                  <a:pt x="82080" y="29730"/>
                </a:lnTo>
                <a:lnTo>
                  <a:pt x="82110" y="29740"/>
                </a:lnTo>
                <a:lnTo>
                  <a:pt x="82170" y="29720"/>
                </a:lnTo>
                <a:lnTo>
                  <a:pt x="82200" y="29730"/>
                </a:lnTo>
                <a:lnTo>
                  <a:pt x="82230" y="29780"/>
                </a:lnTo>
                <a:lnTo>
                  <a:pt x="82230" y="29830"/>
                </a:lnTo>
                <a:lnTo>
                  <a:pt x="82210" y="29870"/>
                </a:lnTo>
                <a:lnTo>
                  <a:pt x="82200" y="29900"/>
                </a:lnTo>
                <a:lnTo>
                  <a:pt x="82180" y="29920"/>
                </a:lnTo>
                <a:lnTo>
                  <a:pt x="82160" y="29940"/>
                </a:lnTo>
                <a:lnTo>
                  <a:pt x="82150" y="29950"/>
                </a:lnTo>
                <a:lnTo>
                  <a:pt x="82150" y="29980"/>
                </a:lnTo>
                <a:lnTo>
                  <a:pt x="82150" y="30000"/>
                </a:lnTo>
                <a:lnTo>
                  <a:pt x="82140" y="30020"/>
                </a:lnTo>
                <a:lnTo>
                  <a:pt x="82140" y="30030"/>
                </a:lnTo>
                <a:lnTo>
                  <a:pt x="82130" y="30060"/>
                </a:lnTo>
                <a:lnTo>
                  <a:pt x="82120" y="30070"/>
                </a:lnTo>
                <a:lnTo>
                  <a:pt x="82100" y="30070"/>
                </a:lnTo>
                <a:lnTo>
                  <a:pt x="82090" y="30080"/>
                </a:lnTo>
                <a:lnTo>
                  <a:pt x="82050" y="30110"/>
                </a:lnTo>
                <a:lnTo>
                  <a:pt x="82030" y="30120"/>
                </a:lnTo>
                <a:lnTo>
                  <a:pt x="82020" y="30130"/>
                </a:lnTo>
                <a:lnTo>
                  <a:pt x="82000" y="30160"/>
                </a:lnTo>
                <a:lnTo>
                  <a:pt x="81980" y="30180"/>
                </a:lnTo>
                <a:lnTo>
                  <a:pt x="81950" y="30180"/>
                </a:lnTo>
                <a:lnTo>
                  <a:pt x="81940" y="30190"/>
                </a:lnTo>
                <a:lnTo>
                  <a:pt x="81860" y="30280"/>
                </a:lnTo>
                <a:lnTo>
                  <a:pt x="81830" y="30290"/>
                </a:lnTo>
                <a:lnTo>
                  <a:pt x="81820" y="30300"/>
                </a:lnTo>
                <a:lnTo>
                  <a:pt x="81820" y="30320"/>
                </a:lnTo>
                <a:lnTo>
                  <a:pt x="81830" y="30330"/>
                </a:lnTo>
                <a:lnTo>
                  <a:pt x="81850" y="30330"/>
                </a:lnTo>
                <a:lnTo>
                  <a:pt x="81870" y="30330"/>
                </a:lnTo>
                <a:lnTo>
                  <a:pt x="81900" y="30310"/>
                </a:lnTo>
                <a:lnTo>
                  <a:pt x="81960" y="30210"/>
                </a:lnTo>
                <a:lnTo>
                  <a:pt x="81980" y="30200"/>
                </a:lnTo>
                <a:lnTo>
                  <a:pt x="82060" y="30180"/>
                </a:lnTo>
                <a:lnTo>
                  <a:pt x="82160" y="30080"/>
                </a:lnTo>
                <a:lnTo>
                  <a:pt x="82190" y="30000"/>
                </a:lnTo>
                <a:lnTo>
                  <a:pt x="82220" y="29980"/>
                </a:lnTo>
                <a:lnTo>
                  <a:pt x="82270" y="29970"/>
                </a:lnTo>
                <a:lnTo>
                  <a:pt x="82230" y="30010"/>
                </a:lnTo>
                <a:lnTo>
                  <a:pt x="82220" y="30040"/>
                </a:lnTo>
                <a:lnTo>
                  <a:pt x="82210" y="30090"/>
                </a:lnTo>
                <a:lnTo>
                  <a:pt x="82200" y="30160"/>
                </a:lnTo>
                <a:lnTo>
                  <a:pt x="82190" y="30180"/>
                </a:lnTo>
                <a:lnTo>
                  <a:pt x="82180" y="30200"/>
                </a:lnTo>
                <a:lnTo>
                  <a:pt x="82200" y="30180"/>
                </a:lnTo>
                <a:lnTo>
                  <a:pt x="82240" y="30120"/>
                </a:lnTo>
                <a:lnTo>
                  <a:pt x="82280" y="30090"/>
                </a:lnTo>
                <a:lnTo>
                  <a:pt x="82320" y="30020"/>
                </a:lnTo>
                <a:lnTo>
                  <a:pt x="82340" y="30010"/>
                </a:lnTo>
                <a:lnTo>
                  <a:pt x="82450" y="29970"/>
                </a:lnTo>
                <a:lnTo>
                  <a:pt x="82480" y="29980"/>
                </a:lnTo>
                <a:lnTo>
                  <a:pt x="82520" y="30020"/>
                </a:lnTo>
                <a:lnTo>
                  <a:pt x="82740" y="30090"/>
                </a:lnTo>
                <a:lnTo>
                  <a:pt x="82780" y="30120"/>
                </a:lnTo>
                <a:lnTo>
                  <a:pt x="82800" y="30130"/>
                </a:lnTo>
                <a:lnTo>
                  <a:pt x="82820" y="30140"/>
                </a:lnTo>
                <a:lnTo>
                  <a:pt x="82820" y="30160"/>
                </a:lnTo>
                <a:lnTo>
                  <a:pt x="82840" y="30190"/>
                </a:lnTo>
                <a:lnTo>
                  <a:pt x="82840" y="30200"/>
                </a:lnTo>
                <a:lnTo>
                  <a:pt x="82850" y="30220"/>
                </a:lnTo>
                <a:lnTo>
                  <a:pt x="82870" y="30240"/>
                </a:lnTo>
                <a:lnTo>
                  <a:pt x="82880" y="30250"/>
                </a:lnTo>
                <a:lnTo>
                  <a:pt x="82910" y="30290"/>
                </a:lnTo>
                <a:lnTo>
                  <a:pt x="82910" y="30300"/>
                </a:lnTo>
                <a:lnTo>
                  <a:pt x="82910" y="30330"/>
                </a:lnTo>
                <a:lnTo>
                  <a:pt x="82930" y="30380"/>
                </a:lnTo>
                <a:lnTo>
                  <a:pt x="83000" y="30460"/>
                </a:lnTo>
                <a:lnTo>
                  <a:pt x="83030" y="30520"/>
                </a:lnTo>
                <a:lnTo>
                  <a:pt x="83050" y="30560"/>
                </a:lnTo>
                <a:lnTo>
                  <a:pt x="83050" y="30570"/>
                </a:lnTo>
                <a:lnTo>
                  <a:pt x="83130" y="30640"/>
                </a:lnTo>
                <a:lnTo>
                  <a:pt x="83150" y="30700"/>
                </a:lnTo>
                <a:lnTo>
                  <a:pt x="83140" y="30740"/>
                </a:lnTo>
                <a:lnTo>
                  <a:pt x="83130" y="30760"/>
                </a:lnTo>
                <a:lnTo>
                  <a:pt x="83100" y="30770"/>
                </a:lnTo>
                <a:lnTo>
                  <a:pt x="82850" y="30750"/>
                </a:lnTo>
                <a:lnTo>
                  <a:pt x="82860" y="30780"/>
                </a:lnTo>
                <a:lnTo>
                  <a:pt x="83040" y="30840"/>
                </a:lnTo>
                <a:lnTo>
                  <a:pt x="83190" y="30970"/>
                </a:lnTo>
                <a:lnTo>
                  <a:pt x="83380" y="31030"/>
                </a:lnTo>
                <a:lnTo>
                  <a:pt x="83400" y="31070"/>
                </a:lnTo>
                <a:lnTo>
                  <a:pt x="83400" y="31140"/>
                </a:lnTo>
                <a:lnTo>
                  <a:pt x="83420" y="31080"/>
                </a:lnTo>
                <a:lnTo>
                  <a:pt x="83450" y="31050"/>
                </a:lnTo>
                <a:lnTo>
                  <a:pt x="83560" y="31050"/>
                </a:lnTo>
                <a:lnTo>
                  <a:pt x="83680" y="31050"/>
                </a:lnTo>
                <a:lnTo>
                  <a:pt x="83880" y="31010"/>
                </a:lnTo>
                <a:lnTo>
                  <a:pt x="83890" y="31000"/>
                </a:lnTo>
                <a:lnTo>
                  <a:pt x="83890" y="30980"/>
                </a:lnTo>
                <a:lnTo>
                  <a:pt x="83910" y="30960"/>
                </a:lnTo>
                <a:lnTo>
                  <a:pt x="83980" y="30960"/>
                </a:lnTo>
                <a:lnTo>
                  <a:pt x="83970" y="30980"/>
                </a:lnTo>
                <a:lnTo>
                  <a:pt x="84080" y="30960"/>
                </a:lnTo>
                <a:lnTo>
                  <a:pt x="84100" y="31000"/>
                </a:lnTo>
                <a:lnTo>
                  <a:pt x="84270" y="30940"/>
                </a:lnTo>
                <a:lnTo>
                  <a:pt x="84430" y="30850"/>
                </a:lnTo>
                <a:lnTo>
                  <a:pt x="84470" y="30800"/>
                </a:lnTo>
                <a:lnTo>
                  <a:pt x="84620" y="30770"/>
                </a:lnTo>
                <a:lnTo>
                  <a:pt x="84720" y="30740"/>
                </a:lnTo>
                <a:lnTo>
                  <a:pt x="84780" y="30730"/>
                </a:lnTo>
                <a:lnTo>
                  <a:pt x="84960" y="30670"/>
                </a:lnTo>
                <a:lnTo>
                  <a:pt x="85110" y="30640"/>
                </a:lnTo>
                <a:lnTo>
                  <a:pt x="85240" y="30620"/>
                </a:lnTo>
                <a:lnTo>
                  <a:pt x="85260" y="30620"/>
                </a:lnTo>
                <a:lnTo>
                  <a:pt x="85270" y="30640"/>
                </a:lnTo>
                <a:lnTo>
                  <a:pt x="85270" y="30650"/>
                </a:lnTo>
                <a:lnTo>
                  <a:pt x="85270" y="30670"/>
                </a:lnTo>
                <a:lnTo>
                  <a:pt x="85260" y="30710"/>
                </a:lnTo>
                <a:lnTo>
                  <a:pt x="85250" y="30730"/>
                </a:lnTo>
                <a:lnTo>
                  <a:pt x="85260" y="30740"/>
                </a:lnTo>
                <a:lnTo>
                  <a:pt x="85260" y="30750"/>
                </a:lnTo>
                <a:lnTo>
                  <a:pt x="85270" y="30770"/>
                </a:lnTo>
                <a:lnTo>
                  <a:pt x="85280" y="30780"/>
                </a:lnTo>
                <a:lnTo>
                  <a:pt x="85280" y="30760"/>
                </a:lnTo>
                <a:lnTo>
                  <a:pt x="85280" y="30740"/>
                </a:lnTo>
                <a:lnTo>
                  <a:pt x="85280" y="30720"/>
                </a:lnTo>
                <a:lnTo>
                  <a:pt x="85290" y="30700"/>
                </a:lnTo>
                <a:lnTo>
                  <a:pt x="85290" y="30690"/>
                </a:lnTo>
                <a:lnTo>
                  <a:pt x="85300" y="30680"/>
                </a:lnTo>
                <a:lnTo>
                  <a:pt x="85310" y="30640"/>
                </a:lnTo>
                <a:lnTo>
                  <a:pt x="85310" y="30630"/>
                </a:lnTo>
                <a:lnTo>
                  <a:pt x="85320" y="30610"/>
                </a:lnTo>
                <a:lnTo>
                  <a:pt x="85340" y="30600"/>
                </a:lnTo>
                <a:lnTo>
                  <a:pt x="85430" y="30570"/>
                </a:lnTo>
                <a:lnTo>
                  <a:pt x="85530" y="30540"/>
                </a:lnTo>
                <a:lnTo>
                  <a:pt x="85750" y="30570"/>
                </a:lnTo>
                <a:lnTo>
                  <a:pt x="86000" y="30560"/>
                </a:lnTo>
                <a:lnTo>
                  <a:pt x="86190" y="30570"/>
                </a:lnTo>
                <a:lnTo>
                  <a:pt x="86380" y="30590"/>
                </a:lnTo>
                <a:lnTo>
                  <a:pt x="86560" y="30590"/>
                </a:lnTo>
                <a:lnTo>
                  <a:pt x="86600" y="30610"/>
                </a:lnTo>
                <a:lnTo>
                  <a:pt x="86630" y="30610"/>
                </a:lnTo>
                <a:lnTo>
                  <a:pt x="86680" y="30630"/>
                </a:lnTo>
                <a:lnTo>
                  <a:pt x="86790" y="30640"/>
                </a:lnTo>
                <a:lnTo>
                  <a:pt x="86820" y="30640"/>
                </a:lnTo>
                <a:lnTo>
                  <a:pt x="86940" y="30720"/>
                </a:lnTo>
                <a:lnTo>
                  <a:pt x="87000" y="30730"/>
                </a:lnTo>
                <a:lnTo>
                  <a:pt x="87020" y="30740"/>
                </a:lnTo>
                <a:lnTo>
                  <a:pt x="87060" y="30770"/>
                </a:lnTo>
                <a:lnTo>
                  <a:pt x="87150" y="30800"/>
                </a:lnTo>
                <a:lnTo>
                  <a:pt x="87380" y="30930"/>
                </a:lnTo>
                <a:lnTo>
                  <a:pt x="87600" y="31060"/>
                </a:lnTo>
                <a:lnTo>
                  <a:pt x="87880" y="31360"/>
                </a:lnTo>
                <a:lnTo>
                  <a:pt x="87980" y="31530"/>
                </a:lnTo>
                <a:lnTo>
                  <a:pt x="88100" y="31840"/>
                </a:lnTo>
                <a:lnTo>
                  <a:pt x="88110" y="31930"/>
                </a:lnTo>
                <a:lnTo>
                  <a:pt x="88130" y="32000"/>
                </a:lnTo>
                <a:lnTo>
                  <a:pt x="88140" y="32040"/>
                </a:lnTo>
                <a:lnTo>
                  <a:pt x="88150" y="32090"/>
                </a:lnTo>
                <a:lnTo>
                  <a:pt x="88150" y="32130"/>
                </a:lnTo>
                <a:lnTo>
                  <a:pt x="88130" y="32180"/>
                </a:lnTo>
                <a:lnTo>
                  <a:pt x="88090" y="32230"/>
                </a:lnTo>
                <a:lnTo>
                  <a:pt x="88080" y="32260"/>
                </a:lnTo>
                <a:lnTo>
                  <a:pt x="88050" y="32360"/>
                </a:lnTo>
                <a:lnTo>
                  <a:pt x="88040" y="32380"/>
                </a:lnTo>
                <a:lnTo>
                  <a:pt x="88020" y="32380"/>
                </a:lnTo>
                <a:lnTo>
                  <a:pt x="87910" y="32350"/>
                </a:lnTo>
                <a:lnTo>
                  <a:pt x="87880" y="32370"/>
                </a:lnTo>
                <a:lnTo>
                  <a:pt x="87900" y="32370"/>
                </a:lnTo>
                <a:lnTo>
                  <a:pt x="87920" y="32380"/>
                </a:lnTo>
                <a:lnTo>
                  <a:pt x="87950" y="32420"/>
                </a:lnTo>
                <a:lnTo>
                  <a:pt x="87970" y="32430"/>
                </a:lnTo>
                <a:lnTo>
                  <a:pt x="88010" y="32420"/>
                </a:lnTo>
                <a:lnTo>
                  <a:pt x="88030" y="32430"/>
                </a:lnTo>
                <a:lnTo>
                  <a:pt x="88000" y="32480"/>
                </a:lnTo>
                <a:lnTo>
                  <a:pt x="87990" y="32510"/>
                </a:lnTo>
                <a:lnTo>
                  <a:pt x="87980" y="32560"/>
                </a:lnTo>
                <a:lnTo>
                  <a:pt x="87990" y="32570"/>
                </a:lnTo>
                <a:lnTo>
                  <a:pt x="87990" y="32590"/>
                </a:lnTo>
                <a:lnTo>
                  <a:pt x="88000" y="32610"/>
                </a:lnTo>
                <a:lnTo>
                  <a:pt x="87990" y="32630"/>
                </a:lnTo>
                <a:lnTo>
                  <a:pt x="87980" y="32640"/>
                </a:lnTo>
                <a:lnTo>
                  <a:pt x="87950" y="32670"/>
                </a:lnTo>
                <a:lnTo>
                  <a:pt x="87930" y="32690"/>
                </a:lnTo>
                <a:lnTo>
                  <a:pt x="87910" y="32710"/>
                </a:lnTo>
                <a:lnTo>
                  <a:pt x="87890" y="32780"/>
                </a:lnTo>
                <a:lnTo>
                  <a:pt x="87880" y="32820"/>
                </a:lnTo>
                <a:lnTo>
                  <a:pt x="87900" y="32850"/>
                </a:lnTo>
                <a:lnTo>
                  <a:pt x="87930" y="32910"/>
                </a:lnTo>
                <a:lnTo>
                  <a:pt x="87910" y="32910"/>
                </a:lnTo>
                <a:lnTo>
                  <a:pt x="87920" y="32920"/>
                </a:lnTo>
                <a:lnTo>
                  <a:pt x="87940" y="32940"/>
                </a:lnTo>
                <a:lnTo>
                  <a:pt x="87950" y="32950"/>
                </a:lnTo>
                <a:lnTo>
                  <a:pt x="87950" y="32970"/>
                </a:lnTo>
                <a:lnTo>
                  <a:pt x="87960" y="32980"/>
                </a:lnTo>
                <a:lnTo>
                  <a:pt x="87950" y="32990"/>
                </a:lnTo>
                <a:lnTo>
                  <a:pt x="87950" y="33000"/>
                </a:lnTo>
                <a:lnTo>
                  <a:pt x="87950" y="33030"/>
                </a:lnTo>
                <a:lnTo>
                  <a:pt x="87930" y="33050"/>
                </a:lnTo>
                <a:lnTo>
                  <a:pt x="87970" y="33010"/>
                </a:lnTo>
                <a:lnTo>
                  <a:pt x="87990" y="33000"/>
                </a:lnTo>
                <a:lnTo>
                  <a:pt x="88010" y="33000"/>
                </a:lnTo>
                <a:lnTo>
                  <a:pt x="88170" y="33130"/>
                </a:lnTo>
                <a:lnTo>
                  <a:pt x="88190" y="33160"/>
                </a:lnTo>
                <a:lnTo>
                  <a:pt x="88200" y="33160"/>
                </a:lnTo>
                <a:lnTo>
                  <a:pt x="88170" y="33120"/>
                </a:lnTo>
                <a:lnTo>
                  <a:pt x="88170" y="33110"/>
                </a:lnTo>
                <a:lnTo>
                  <a:pt x="88240" y="33130"/>
                </a:lnTo>
                <a:lnTo>
                  <a:pt x="88260" y="33150"/>
                </a:lnTo>
                <a:lnTo>
                  <a:pt x="88280" y="33160"/>
                </a:lnTo>
                <a:lnTo>
                  <a:pt x="88280" y="33180"/>
                </a:lnTo>
                <a:lnTo>
                  <a:pt x="88280" y="33210"/>
                </a:lnTo>
                <a:lnTo>
                  <a:pt x="88280" y="33240"/>
                </a:lnTo>
                <a:lnTo>
                  <a:pt x="88320" y="33210"/>
                </a:lnTo>
                <a:lnTo>
                  <a:pt x="88360" y="33190"/>
                </a:lnTo>
                <a:lnTo>
                  <a:pt x="88400" y="33180"/>
                </a:lnTo>
                <a:lnTo>
                  <a:pt x="88530" y="33220"/>
                </a:lnTo>
                <a:lnTo>
                  <a:pt x="88610" y="33280"/>
                </a:lnTo>
                <a:lnTo>
                  <a:pt x="88620" y="33280"/>
                </a:lnTo>
                <a:lnTo>
                  <a:pt x="88640" y="33260"/>
                </a:lnTo>
                <a:lnTo>
                  <a:pt x="88650" y="33260"/>
                </a:lnTo>
                <a:lnTo>
                  <a:pt x="88660" y="33270"/>
                </a:lnTo>
                <a:lnTo>
                  <a:pt x="88670" y="33280"/>
                </a:lnTo>
                <a:lnTo>
                  <a:pt x="88670" y="33290"/>
                </a:lnTo>
                <a:lnTo>
                  <a:pt x="88680" y="33310"/>
                </a:lnTo>
                <a:lnTo>
                  <a:pt x="88700" y="33350"/>
                </a:lnTo>
                <a:lnTo>
                  <a:pt x="88710" y="33380"/>
                </a:lnTo>
                <a:lnTo>
                  <a:pt x="88700" y="33410"/>
                </a:lnTo>
                <a:lnTo>
                  <a:pt x="88680" y="33450"/>
                </a:lnTo>
                <a:lnTo>
                  <a:pt x="88670" y="33490"/>
                </a:lnTo>
                <a:lnTo>
                  <a:pt x="88670" y="33540"/>
                </a:lnTo>
                <a:lnTo>
                  <a:pt x="88660" y="33590"/>
                </a:lnTo>
                <a:lnTo>
                  <a:pt x="88670" y="33630"/>
                </a:lnTo>
                <a:lnTo>
                  <a:pt x="88670" y="33640"/>
                </a:lnTo>
                <a:lnTo>
                  <a:pt x="88670" y="33670"/>
                </a:lnTo>
                <a:lnTo>
                  <a:pt x="88670" y="33700"/>
                </a:lnTo>
                <a:lnTo>
                  <a:pt x="88680" y="33710"/>
                </a:lnTo>
                <a:lnTo>
                  <a:pt x="88690" y="33720"/>
                </a:lnTo>
                <a:lnTo>
                  <a:pt x="88700" y="33750"/>
                </a:lnTo>
                <a:lnTo>
                  <a:pt x="88700" y="33770"/>
                </a:lnTo>
                <a:lnTo>
                  <a:pt x="88700" y="33810"/>
                </a:lnTo>
                <a:lnTo>
                  <a:pt x="88710" y="33830"/>
                </a:lnTo>
                <a:lnTo>
                  <a:pt x="88710" y="33840"/>
                </a:lnTo>
                <a:lnTo>
                  <a:pt x="88720" y="33860"/>
                </a:lnTo>
                <a:lnTo>
                  <a:pt x="88720" y="33890"/>
                </a:lnTo>
                <a:lnTo>
                  <a:pt x="88720" y="33910"/>
                </a:lnTo>
                <a:lnTo>
                  <a:pt x="88720" y="33930"/>
                </a:lnTo>
                <a:lnTo>
                  <a:pt x="88720" y="33950"/>
                </a:lnTo>
                <a:lnTo>
                  <a:pt x="88710" y="33960"/>
                </a:lnTo>
                <a:lnTo>
                  <a:pt x="88710" y="33970"/>
                </a:lnTo>
                <a:lnTo>
                  <a:pt x="88710" y="34000"/>
                </a:lnTo>
                <a:lnTo>
                  <a:pt x="88730" y="34040"/>
                </a:lnTo>
                <a:lnTo>
                  <a:pt x="88730" y="34060"/>
                </a:lnTo>
                <a:lnTo>
                  <a:pt x="88730" y="34120"/>
                </a:lnTo>
                <a:lnTo>
                  <a:pt x="88710" y="34150"/>
                </a:lnTo>
                <a:lnTo>
                  <a:pt x="88700" y="34180"/>
                </a:lnTo>
                <a:lnTo>
                  <a:pt x="88680" y="34220"/>
                </a:lnTo>
                <a:lnTo>
                  <a:pt x="88740" y="34290"/>
                </a:lnTo>
                <a:lnTo>
                  <a:pt x="88890" y="34330"/>
                </a:lnTo>
                <a:lnTo>
                  <a:pt x="88920" y="34360"/>
                </a:lnTo>
                <a:lnTo>
                  <a:pt x="88950" y="34400"/>
                </a:lnTo>
                <a:lnTo>
                  <a:pt x="88960" y="34430"/>
                </a:lnTo>
                <a:lnTo>
                  <a:pt x="88970" y="34440"/>
                </a:lnTo>
                <a:lnTo>
                  <a:pt x="88960" y="34470"/>
                </a:lnTo>
                <a:lnTo>
                  <a:pt x="88960" y="34480"/>
                </a:lnTo>
                <a:lnTo>
                  <a:pt x="88950" y="34510"/>
                </a:lnTo>
                <a:lnTo>
                  <a:pt x="88920" y="34580"/>
                </a:lnTo>
                <a:lnTo>
                  <a:pt x="88900" y="34610"/>
                </a:lnTo>
                <a:lnTo>
                  <a:pt x="88890" y="34630"/>
                </a:lnTo>
                <a:lnTo>
                  <a:pt x="88890" y="34650"/>
                </a:lnTo>
                <a:lnTo>
                  <a:pt x="88880" y="34690"/>
                </a:lnTo>
                <a:lnTo>
                  <a:pt x="88880" y="34700"/>
                </a:lnTo>
                <a:lnTo>
                  <a:pt x="88880" y="34720"/>
                </a:lnTo>
                <a:lnTo>
                  <a:pt x="88860" y="34750"/>
                </a:lnTo>
                <a:lnTo>
                  <a:pt x="88850" y="34770"/>
                </a:lnTo>
                <a:lnTo>
                  <a:pt x="88840" y="34770"/>
                </a:lnTo>
                <a:lnTo>
                  <a:pt x="88840" y="34780"/>
                </a:lnTo>
                <a:lnTo>
                  <a:pt x="88840" y="34790"/>
                </a:lnTo>
                <a:lnTo>
                  <a:pt x="88840" y="34810"/>
                </a:lnTo>
                <a:lnTo>
                  <a:pt x="88840" y="34900"/>
                </a:lnTo>
                <a:lnTo>
                  <a:pt x="88840" y="34940"/>
                </a:lnTo>
                <a:lnTo>
                  <a:pt x="88830" y="34960"/>
                </a:lnTo>
                <a:lnTo>
                  <a:pt x="88810" y="34980"/>
                </a:lnTo>
                <a:lnTo>
                  <a:pt x="88800" y="35010"/>
                </a:lnTo>
                <a:lnTo>
                  <a:pt x="88770" y="35090"/>
                </a:lnTo>
                <a:lnTo>
                  <a:pt x="88750" y="35130"/>
                </a:lnTo>
                <a:lnTo>
                  <a:pt x="88730" y="35170"/>
                </a:lnTo>
                <a:lnTo>
                  <a:pt x="88670" y="35180"/>
                </a:lnTo>
                <a:lnTo>
                  <a:pt x="88560" y="35160"/>
                </a:lnTo>
                <a:lnTo>
                  <a:pt x="88570" y="35210"/>
                </a:lnTo>
                <a:lnTo>
                  <a:pt x="88590" y="35230"/>
                </a:lnTo>
                <a:lnTo>
                  <a:pt x="88650" y="35230"/>
                </a:lnTo>
                <a:lnTo>
                  <a:pt x="88740" y="35210"/>
                </a:lnTo>
                <a:lnTo>
                  <a:pt x="88770" y="35180"/>
                </a:lnTo>
                <a:lnTo>
                  <a:pt x="88780" y="35170"/>
                </a:lnTo>
                <a:lnTo>
                  <a:pt x="88790" y="35170"/>
                </a:lnTo>
                <a:lnTo>
                  <a:pt x="88800" y="35150"/>
                </a:lnTo>
                <a:lnTo>
                  <a:pt x="88810" y="35130"/>
                </a:lnTo>
                <a:lnTo>
                  <a:pt x="88870" y="34990"/>
                </a:lnTo>
                <a:lnTo>
                  <a:pt x="88880" y="34970"/>
                </a:lnTo>
                <a:lnTo>
                  <a:pt x="88910" y="34940"/>
                </a:lnTo>
                <a:lnTo>
                  <a:pt x="88920" y="34930"/>
                </a:lnTo>
                <a:lnTo>
                  <a:pt x="88900" y="34870"/>
                </a:lnTo>
                <a:lnTo>
                  <a:pt x="88890" y="34840"/>
                </a:lnTo>
                <a:lnTo>
                  <a:pt x="88900" y="34810"/>
                </a:lnTo>
                <a:lnTo>
                  <a:pt x="88900" y="34780"/>
                </a:lnTo>
                <a:lnTo>
                  <a:pt x="88910" y="34770"/>
                </a:lnTo>
                <a:lnTo>
                  <a:pt x="88910" y="34760"/>
                </a:lnTo>
                <a:lnTo>
                  <a:pt x="88980" y="34680"/>
                </a:lnTo>
                <a:lnTo>
                  <a:pt x="89010" y="34620"/>
                </a:lnTo>
                <a:lnTo>
                  <a:pt x="89040" y="34590"/>
                </a:lnTo>
                <a:lnTo>
                  <a:pt x="89060" y="34570"/>
                </a:lnTo>
                <a:lnTo>
                  <a:pt x="89070" y="34550"/>
                </a:lnTo>
                <a:lnTo>
                  <a:pt x="89070" y="34530"/>
                </a:lnTo>
                <a:lnTo>
                  <a:pt x="89070" y="34500"/>
                </a:lnTo>
                <a:lnTo>
                  <a:pt x="89060" y="34480"/>
                </a:lnTo>
                <a:lnTo>
                  <a:pt x="89060" y="34460"/>
                </a:lnTo>
                <a:lnTo>
                  <a:pt x="89060" y="34440"/>
                </a:lnTo>
                <a:lnTo>
                  <a:pt x="89060" y="34430"/>
                </a:lnTo>
                <a:lnTo>
                  <a:pt x="89060" y="34400"/>
                </a:lnTo>
                <a:lnTo>
                  <a:pt x="89060" y="34380"/>
                </a:lnTo>
                <a:lnTo>
                  <a:pt x="89060" y="34360"/>
                </a:lnTo>
                <a:lnTo>
                  <a:pt x="89050" y="34320"/>
                </a:lnTo>
                <a:lnTo>
                  <a:pt x="89020" y="34280"/>
                </a:lnTo>
                <a:lnTo>
                  <a:pt x="89010" y="34250"/>
                </a:lnTo>
                <a:lnTo>
                  <a:pt x="89010" y="34230"/>
                </a:lnTo>
                <a:lnTo>
                  <a:pt x="89010" y="34200"/>
                </a:lnTo>
                <a:lnTo>
                  <a:pt x="89010" y="34190"/>
                </a:lnTo>
                <a:lnTo>
                  <a:pt x="88990" y="34140"/>
                </a:lnTo>
                <a:lnTo>
                  <a:pt x="89000" y="34110"/>
                </a:lnTo>
                <a:lnTo>
                  <a:pt x="89000" y="34090"/>
                </a:lnTo>
                <a:lnTo>
                  <a:pt x="88990" y="34070"/>
                </a:lnTo>
                <a:lnTo>
                  <a:pt x="88980" y="34050"/>
                </a:lnTo>
                <a:lnTo>
                  <a:pt x="88960" y="34020"/>
                </a:lnTo>
                <a:lnTo>
                  <a:pt x="89000" y="33900"/>
                </a:lnTo>
                <a:lnTo>
                  <a:pt x="88990" y="33880"/>
                </a:lnTo>
                <a:lnTo>
                  <a:pt x="88980" y="33840"/>
                </a:lnTo>
                <a:lnTo>
                  <a:pt x="88970" y="33820"/>
                </a:lnTo>
                <a:lnTo>
                  <a:pt x="88990" y="33820"/>
                </a:lnTo>
                <a:lnTo>
                  <a:pt x="89010" y="33820"/>
                </a:lnTo>
                <a:lnTo>
                  <a:pt x="89010" y="33800"/>
                </a:lnTo>
                <a:lnTo>
                  <a:pt x="89010" y="33780"/>
                </a:lnTo>
                <a:lnTo>
                  <a:pt x="88990" y="33750"/>
                </a:lnTo>
                <a:lnTo>
                  <a:pt x="88980" y="33740"/>
                </a:lnTo>
                <a:lnTo>
                  <a:pt x="89000" y="33710"/>
                </a:lnTo>
                <a:lnTo>
                  <a:pt x="89080" y="33650"/>
                </a:lnTo>
                <a:lnTo>
                  <a:pt x="89100" y="33620"/>
                </a:lnTo>
                <a:lnTo>
                  <a:pt x="89130" y="33550"/>
                </a:lnTo>
                <a:lnTo>
                  <a:pt x="89150" y="33530"/>
                </a:lnTo>
                <a:lnTo>
                  <a:pt x="89160" y="33520"/>
                </a:lnTo>
                <a:lnTo>
                  <a:pt x="89180" y="33520"/>
                </a:lnTo>
                <a:lnTo>
                  <a:pt x="89190" y="33510"/>
                </a:lnTo>
                <a:lnTo>
                  <a:pt x="89210" y="33470"/>
                </a:lnTo>
                <a:lnTo>
                  <a:pt x="89220" y="33460"/>
                </a:lnTo>
                <a:lnTo>
                  <a:pt x="89240" y="33460"/>
                </a:lnTo>
                <a:lnTo>
                  <a:pt x="89270" y="33480"/>
                </a:lnTo>
                <a:lnTo>
                  <a:pt x="89300" y="33470"/>
                </a:lnTo>
                <a:lnTo>
                  <a:pt x="89350" y="33430"/>
                </a:lnTo>
                <a:lnTo>
                  <a:pt x="89340" y="33390"/>
                </a:lnTo>
                <a:lnTo>
                  <a:pt x="89350" y="33370"/>
                </a:lnTo>
                <a:lnTo>
                  <a:pt x="89390" y="33360"/>
                </a:lnTo>
                <a:lnTo>
                  <a:pt x="89410" y="33320"/>
                </a:lnTo>
                <a:lnTo>
                  <a:pt x="89420" y="33320"/>
                </a:lnTo>
                <a:lnTo>
                  <a:pt x="89430" y="33320"/>
                </a:lnTo>
                <a:lnTo>
                  <a:pt x="89440" y="33310"/>
                </a:lnTo>
                <a:lnTo>
                  <a:pt x="89460" y="33290"/>
                </a:lnTo>
                <a:lnTo>
                  <a:pt x="89450" y="33290"/>
                </a:lnTo>
                <a:lnTo>
                  <a:pt x="89440" y="33280"/>
                </a:lnTo>
                <a:lnTo>
                  <a:pt x="89450" y="33270"/>
                </a:lnTo>
                <a:lnTo>
                  <a:pt x="89450" y="33250"/>
                </a:lnTo>
                <a:lnTo>
                  <a:pt x="89470" y="33240"/>
                </a:lnTo>
                <a:lnTo>
                  <a:pt x="89480" y="33250"/>
                </a:lnTo>
                <a:lnTo>
                  <a:pt x="89490" y="33250"/>
                </a:lnTo>
                <a:lnTo>
                  <a:pt x="89500" y="33260"/>
                </a:lnTo>
                <a:lnTo>
                  <a:pt x="89520" y="33250"/>
                </a:lnTo>
                <a:lnTo>
                  <a:pt x="89530" y="33230"/>
                </a:lnTo>
                <a:lnTo>
                  <a:pt x="89540" y="33200"/>
                </a:lnTo>
                <a:lnTo>
                  <a:pt x="89540" y="33160"/>
                </a:lnTo>
                <a:lnTo>
                  <a:pt x="89550" y="33160"/>
                </a:lnTo>
                <a:lnTo>
                  <a:pt x="89580" y="33200"/>
                </a:lnTo>
                <a:lnTo>
                  <a:pt x="89590" y="33200"/>
                </a:lnTo>
                <a:lnTo>
                  <a:pt x="89610" y="33200"/>
                </a:lnTo>
                <a:lnTo>
                  <a:pt x="89600" y="33220"/>
                </a:lnTo>
                <a:lnTo>
                  <a:pt x="89610" y="33230"/>
                </a:lnTo>
                <a:lnTo>
                  <a:pt x="89610" y="33250"/>
                </a:lnTo>
                <a:lnTo>
                  <a:pt x="89610" y="33260"/>
                </a:lnTo>
                <a:lnTo>
                  <a:pt x="89610" y="33270"/>
                </a:lnTo>
                <a:lnTo>
                  <a:pt x="89610" y="33280"/>
                </a:lnTo>
                <a:lnTo>
                  <a:pt x="89560" y="33300"/>
                </a:lnTo>
                <a:lnTo>
                  <a:pt x="89550" y="33310"/>
                </a:lnTo>
                <a:lnTo>
                  <a:pt x="89550" y="33320"/>
                </a:lnTo>
                <a:lnTo>
                  <a:pt x="89550" y="33340"/>
                </a:lnTo>
                <a:lnTo>
                  <a:pt x="89550" y="33350"/>
                </a:lnTo>
                <a:lnTo>
                  <a:pt x="89570" y="33380"/>
                </a:lnTo>
                <a:lnTo>
                  <a:pt x="89570" y="33390"/>
                </a:lnTo>
                <a:lnTo>
                  <a:pt x="89570" y="33400"/>
                </a:lnTo>
                <a:lnTo>
                  <a:pt x="89550" y="33410"/>
                </a:lnTo>
                <a:lnTo>
                  <a:pt x="89540" y="33420"/>
                </a:lnTo>
                <a:lnTo>
                  <a:pt x="89530" y="33440"/>
                </a:lnTo>
                <a:lnTo>
                  <a:pt x="89530" y="33450"/>
                </a:lnTo>
                <a:lnTo>
                  <a:pt x="89530" y="33460"/>
                </a:lnTo>
                <a:lnTo>
                  <a:pt x="89530" y="33480"/>
                </a:lnTo>
                <a:lnTo>
                  <a:pt x="89540" y="33490"/>
                </a:lnTo>
                <a:lnTo>
                  <a:pt x="89590" y="33580"/>
                </a:lnTo>
                <a:lnTo>
                  <a:pt x="89590" y="33590"/>
                </a:lnTo>
                <a:lnTo>
                  <a:pt x="89590" y="33600"/>
                </a:lnTo>
                <a:lnTo>
                  <a:pt x="89590" y="33610"/>
                </a:lnTo>
                <a:lnTo>
                  <a:pt x="89590" y="33620"/>
                </a:lnTo>
                <a:lnTo>
                  <a:pt x="89560" y="33660"/>
                </a:lnTo>
                <a:lnTo>
                  <a:pt x="89570" y="33670"/>
                </a:lnTo>
                <a:lnTo>
                  <a:pt x="89570" y="33680"/>
                </a:lnTo>
                <a:lnTo>
                  <a:pt x="89630" y="33710"/>
                </a:lnTo>
                <a:lnTo>
                  <a:pt x="89640" y="33720"/>
                </a:lnTo>
                <a:lnTo>
                  <a:pt x="89650" y="33740"/>
                </a:lnTo>
                <a:lnTo>
                  <a:pt x="89660" y="33750"/>
                </a:lnTo>
                <a:lnTo>
                  <a:pt x="89650" y="33780"/>
                </a:lnTo>
                <a:lnTo>
                  <a:pt x="89660" y="33800"/>
                </a:lnTo>
                <a:lnTo>
                  <a:pt x="89660" y="33830"/>
                </a:lnTo>
                <a:lnTo>
                  <a:pt x="89670" y="33850"/>
                </a:lnTo>
                <a:lnTo>
                  <a:pt x="89670" y="33870"/>
                </a:lnTo>
                <a:lnTo>
                  <a:pt x="89680" y="33880"/>
                </a:lnTo>
                <a:lnTo>
                  <a:pt x="89740" y="33930"/>
                </a:lnTo>
                <a:lnTo>
                  <a:pt x="89820" y="34050"/>
                </a:lnTo>
                <a:lnTo>
                  <a:pt x="89820" y="34060"/>
                </a:lnTo>
                <a:lnTo>
                  <a:pt x="89820" y="34070"/>
                </a:lnTo>
                <a:lnTo>
                  <a:pt x="89820" y="34080"/>
                </a:lnTo>
                <a:lnTo>
                  <a:pt x="89820" y="34090"/>
                </a:lnTo>
                <a:lnTo>
                  <a:pt x="89800" y="34100"/>
                </a:lnTo>
                <a:lnTo>
                  <a:pt x="89780" y="34120"/>
                </a:lnTo>
                <a:lnTo>
                  <a:pt x="89760" y="34130"/>
                </a:lnTo>
                <a:lnTo>
                  <a:pt x="89760" y="34140"/>
                </a:lnTo>
                <a:lnTo>
                  <a:pt x="89750" y="34150"/>
                </a:lnTo>
                <a:lnTo>
                  <a:pt x="89750" y="34160"/>
                </a:lnTo>
                <a:lnTo>
                  <a:pt x="89720" y="34160"/>
                </a:lnTo>
                <a:lnTo>
                  <a:pt x="89710" y="34160"/>
                </a:lnTo>
                <a:lnTo>
                  <a:pt x="89660" y="34200"/>
                </a:lnTo>
                <a:lnTo>
                  <a:pt x="89650" y="34220"/>
                </a:lnTo>
                <a:lnTo>
                  <a:pt x="89650" y="34230"/>
                </a:lnTo>
                <a:lnTo>
                  <a:pt x="89650" y="34240"/>
                </a:lnTo>
                <a:lnTo>
                  <a:pt x="89650" y="34250"/>
                </a:lnTo>
                <a:lnTo>
                  <a:pt x="89650" y="34270"/>
                </a:lnTo>
                <a:lnTo>
                  <a:pt x="89650" y="34280"/>
                </a:lnTo>
                <a:lnTo>
                  <a:pt x="89650" y="34290"/>
                </a:lnTo>
                <a:lnTo>
                  <a:pt x="89680" y="34310"/>
                </a:lnTo>
                <a:lnTo>
                  <a:pt x="89680" y="34320"/>
                </a:lnTo>
                <a:lnTo>
                  <a:pt x="89680" y="34330"/>
                </a:lnTo>
                <a:lnTo>
                  <a:pt x="89680" y="34350"/>
                </a:lnTo>
                <a:lnTo>
                  <a:pt x="89670" y="34360"/>
                </a:lnTo>
                <a:lnTo>
                  <a:pt x="89670" y="34380"/>
                </a:lnTo>
                <a:lnTo>
                  <a:pt x="89670" y="34400"/>
                </a:lnTo>
                <a:lnTo>
                  <a:pt x="89670" y="34410"/>
                </a:lnTo>
                <a:lnTo>
                  <a:pt x="89680" y="34420"/>
                </a:lnTo>
                <a:lnTo>
                  <a:pt x="89690" y="34430"/>
                </a:lnTo>
                <a:lnTo>
                  <a:pt x="89710" y="34440"/>
                </a:lnTo>
                <a:lnTo>
                  <a:pt x="89740" y="34470"/>
                </a:lnTo>
                <a:lnTo>
                  <a:pt x="89770" y="34510"/>
                </a:lnTo>
                <a:lnTo>
                  <a:pt x="89810" y="34530"/>
                </a:lnTo>
                <a:lnTo>
                  <a:pt x="89820" y="34530"/>
                </a:lnTo>
                <a:lnTo>
                  <a:pt x="89820" y="34540"/>
                </a:lnTo>
                <a:lnTo>
                  <a:pt x="89820" y="34550"/>
                </a:lnTo>
                <a:lnTo>
                  <a:pt x="89820" y="34570"/>
                </a:lnTo>
                <a:lnTo>
                  <a:pt x="89820" y="34590"/>
                </a:lnTo>
                <a:lnTo>
                  <a:pt x="89820" y="34600"/>
                </a:lnTo>
                <a:lnTo>
                  <a:pt x="89830" y="34610"/>
                </a:lnTo>
                <a:lnTo>
                  <a:pt x="89860" y="34620"/>
                </a:lnTo>
                <a:lnTo>
                  <a:pt x="89860" y="34630"/>
                </a:lnTo>
                <a:lnTo>
                  <a:pt x="89870" y="34640"/>
                </a:lnTo>
                <a:lnTo>
                  <a:pt x="89860" y="34650"/>
                </a:lnTo>
                <a:lnTo>
                  <a:pt x="89860" y="34660"/>
                </a:lnTo>
                <a:lnTo>
                  <a:pt x="89830" y="34700"/>
                </a:lnTo>
                <a:lnTo>
                  <a:pt x="89830" y="34710"/>
                </a:lnTo>
                <a:lnTo>
                  <a:pt x="89820" y="34730"/>
                </a:lnTo>
                <a:lnTo>
                  <a:pt x="89810" y="34750"/>
                </a:lnTo>
                <a:lnTo>
                  <a:pt x="89800" y="34760"/>
                </a:lnTo>
                <a:lnTo>
                  <a:pt x="89790" y="34770"/>
                </a:lnTo>
                <a:lnTo>
                  <a:pt x="89770" y="34770"/>
                </a:lnTo>
                <a:lnTo>
                  <a:pt x="89740" y="34760"/>
                </a:lnTo>
                <a:lnTo>
                  <a:pt x="89720" y="34750"/>
                </a:lnTo>
                <a:lnTo>
                  <a:pt x="89710" y="34750"/>
                </a:lnTo>
                <a:lnTo>
                  <a:pt x="89710" y="34760"/>
                </a:lnTo>
                <a:lnTo>
                  <a:pt x="89710" y="34780"/>
                </a:lnTo>
                <a:lnTo>
                  <a:pt x="89710" y="34820"/>
                </a:lnTo>
                <a:lnTo>
                  <a:pt x="89710" y="34830"/>
                </a:lnTo>
                <a:lnTo>
                  <a:pt x="89710" y="34860"/>
                </a:lnTo>
                <a:lnTo>
                  <a:pt x="89710" y="34880"/>
                </a:lnTo>
                <a:lnTo>
                  <a:pt x="89710" y="34900"/>
                </a:lnTo>
                <a:lnTo>
                  <a:pt x="89720" y="34920"/>
                </a:lnTo>
                <a:lnTo>
                  <a:pt x="89720" y="34930"/>
                </a:lnTo>
                <a:lnTo>
                  <a:pt x="89720" y="34940"/>
                </a:lnTo>
                <a:lnTo>
                  <a:pt x="89730" y="34940"/>
                </a:lnTo>
                <a:lnTo>
                  <a:pt x="89750" y="34960"/>
                </a:lnTo>
                <a:lnTo>
                  <a:pt x="89760" y="34970"/>
                </a:lnTo>
                <a:lnTo>
                  <a:pt x="89770" y="34980"/>
                </a:lnTo>
                <a:lnTo>
                  <a:pt x="89770" y="34990"/>
                </a:lnTo>
                <a:lnTo>
                  <a:pt x="89770" y="35000"/>
                </a:lnTo>
                <a:lnTo>
                  <a:pt x="89770" y="35020"/>
                </a:lnTo>
                <a:lnTo>
                  <a:pt x="89770" y="35030"/>
                </a:lnTo>
                <a:lnTo>
                  <a:pt x="89790" y="35060"/>
                </a:lnTo>
                <a:lnTo>
                  <a:pt x="89790" y="35080"/>
                </a:lnTo>
                <a:lnTo>
                  <a:pt x="89790" y="35090"/>
                </a:lnTo>
                <a:lnTo>
                  <a:pt x="89780" y="35110"/>
                </a:lnTo>
                <a:lnTo>
                  <a:pt x="89780" y="35120"/>
                </a:lnTo>
                <a:lnTo>
                  <a:pt x="89770" y="35140"/>
                </a:lnTo>
                <a:lnTo>
                  <a:pt x="89740" y="35180"/>
                </a:lnTo>
                <a:lnTo>
                  <a:pt x="89730" y="35190"/>
                </a:lnTo>
                <a:lnTo>
                  <a:pt x="89730" y="35200"/>
                </a:lnTo>
                <a:lnTo>
                  <a:pt x="89720" y="35220"/>
                </a:lnTo>
                <a:lnTo>
                  <a:pt x="89720" y="35230"/>
                </a:lnTo>
                <a:lnTo>
                  <a:pt x="89700" y="35250"/>
                </a:lnTo>
                <a:lnTo>
                  <a:pt x="89700" y="35260"/>
                </a:lnTo>
                <a:lnTo>
                  <a:pt x="89700" y="35270"/>
                </a:lnTo>
                <a:lnTo>
                  <a:pt x="89700" y="35280"/>
                </a:lnTo>
                <a:lnTo>
                  <a:pt x="89700" y="35300"/>
                </a:lnTo>
                <a:lnTo>
                  <a:pt x="89700" y="35320"/>
                </a:lnTo>
                <a:lnTo>
                  <a:pt x="89710" y="35350"/>
                </a:lnTo>
                <a:lnTo>
                  <a:pt x="89710" y="35360"/>
                </a:lnTo>
                <a:lnTo>
                  <a:pt x="89700" y="35370"/>
                </a:lnTo>
                <a:lnTo>
                  <a:pt x="89700" y="35380"/>
                </a:lnTo>
                <a:lnTo>
                  <a:pt x="89670" y="35430"/>
                </a:lnTo>
                <a:lnTo>
                  <a:pt x="89670" y="35450"/>
                </a:lnTo>
                <a:lnTo>
                  <a:pt x="89670" y="35460"/>
                </a:lnTo>
                <a:lnTo>
                  <a:pt x="89670" y="35470"/>
                </a:lnTo>
                <a:lnTo>
                  <a:pt x="89670" y="35480"/>
                </a:lnTo>
                <a:lnTo>
                  <a:pt x="89670" y="35500"/>
                </a:lnTo>
                <a:lnTo>
                  <a:pt x="89670" y="35510"/>
                </a:lnTo>
                <a:lnTo>
                  <a:pt x="89670" y="35520"/>
                </a:lnTo>
                <a:lnTo>
                  <a:pt x="89670" y="35530"/>
                </a:lnTo>
                <a:lnTo>
                  <a:pt x="89660" y="35530"/>
                </a:lnTo>
                <a:lnTo>
                  <a:pt x="89630" y="35550"/>
                </a:lnTo>
                <a:lnTo>
                  <a:pt x="89620" y="35560"/>
                </a:lnTo>
                <a:lnTo>
                  <a:pt x="89620" y="35570"/>
                </a:lnTo>
                <a:lnTo>
                  <a:pt x="89610" y="35580"/>
                </a:lnTo>
                <a:lnTo>
                  <a:pt x="89610" y="35590"/>
                </a:lnTo>
                <a:lnTo>
                  <a:pt x="89600" y="35590"/>
                </a:lnTo>
                <a:lnTo>
                  <a:pt x="89600" y="35600"/>
                </a:lnTo>
                <a:lnTo>
                  <a:pt x="89580" y="35600"/>
                </a:lnTo>
                <a:lnTo>
                  <a:pt x="89470" y="35540"/>
                </a:lnTo>
                <a:lnTo>
                  <a:pt x="89460" y="35530"/>
                </a:lnTo>
                <a:lnTo>
                  <a:pt x="89450" y="35520"/>
                </a:lnTo>
                <a:lnTo>
                  <a:pt x="89150" y="35490"/>
                </a:lnTo>
                <a:lnTo>
                  <a:pt x="89140" y="35480"/>
                </a:lnTo>
                <a:lnTo>
                  <a:pt x="89120" y="35460"/>
                </a:lnTo>
                <a:lnTo>
                  <a:pt x="88960" y="35420"/>
                </a:lnTo>
                <a:lnTo>
                  <a:pt x="88950" y="35430"/>
                </a:lnTo>
                <a:lnTo>
                  <a:pt x="88850" y="35470"/>
                </a:lnTo>
                <a:lnTo>
                  <a:pt x="88780" y="35550"/>
                </a:lnTo>
                <a:lnTo>
                  <a:pt x="88740" y="35580"/>
                </a:lnTo>
                <a:lnTo>
                  <a:pt x="88720" y="35600"/>
                </a:lnTo>
                <a:lnTo>
                  <a:pt x="88710" y="35610"/>
                </a:lnTo>
                <a:lnTo>
                  <a:pt x="87990" y="35650"/>
                </a:lnTo>
                <a:lnTo>
                  <a:pt x="87980" y="35660"/>
                </a:lnTo>
                <a:lnTo>
                  <a:pt x="87960" y="35670"/>
                </a:lnTo>
                <a:lnTo>
                  <a:pt x="87960" y="35680"/>
                </a:lnTo>
                <a:lnTo>
                  <a:pt x="87960" y="35690"/>
                </a:lnTo>
                <a:lnTo>
                  <a:pt x="87960" y="35700"/>
                </a:lnTo>
                <a:lnTo>
                  <a:pt x="87960" y="35730"/>
                </a:lnTo>
                <a:lnTo>
                  <a:pt x="87950" y="35750"/>
                </a:lnTo>
                <a:lnTo>
                  <a:pt x="87950" y="35760"/>
                </a:lnTo>
                <a:lnTo>
                  <a:pt x="87940" y="35770"/>
                </a:lnTo>
                <a:lnTo>
                  <a:pt x="87930" y="35770"/>
                </a:lnTo>
                <a:lnTo>
                  <a:pt x="87920" y="35760"/>
                </a:lnTo>
                <a:lnTo>
                  <a:pt x="87910" y="35760"/>
                </a:lnTo>
                <a:lnTo>
                  <a:pt x="87900" y="35730"/>
                </a:lnTo>
                <a:lnTo>
                  <a:pt x="87890" y="35720"/>
                </a:lnTo>
                <a:lnTo>
                  <a:pt x="87800" y="35720"/>
                </a:lnTo>
                <a:lnTo>
                  <a:pt x="87780" y="35720"/>
                </a:lnTo>
                <a:lnTo>
                  <a:pt x="87740" y="35740"/>
                </a:lnTo>
                <a:lnTo>
                  <a:pt x="87520" y="35800"/>
                </a:lnTo>
                <a:lnTo>
                  <a:pt x="87460" y="35830"/>
                </a:lnTo>
                <a:lnTo>
                  <a:pt x="87440" y="35840"/>
                </a:lnTo>
                <a:lnTo>
                  <a:pt x="87430" y="35860"/>
                </a:lnTo>
                <a:lnTo>
                  <a:pt x="87430" y="35870"/>
                </a:lnTo>
                <a:lnTo>
                  <a:pt x="87420" y="35870"/>
                </a:lnTo>
                <a:lnTo>
                  <a:pt x="87410" y="35880"/>
                </a:lnTo>
                <a:lnTo>
                  <a:pt x="87220" y="35880"/>
                </a:lnTo>
                <a:lnTo>
                  <a:pt x="87090" y="35930"/>
                </a:lnTo>
                <a:lnTo>
                  <a:pt x="87000" y="35990"/>
                </a:lnTo>
                <a:lnTo>
                  <a:pt x="86990" y="36000"/>
                </a:lnTo>
                <a:lnTo>
                  <a:pt x="86980" y="36030"/>
                </a:lnTo>
                <a:lnTo>
                  <a:pt x="86970" y="36070"/>
                </a:lnTo>
                <a:lnTo>
                  <a:pt x="86970" y="36110"/>
                </a:lnTo>
                <a:lnTo>
                  <a:pt x="86970" y="36130"/>
                </a:lnTo>
                <a:lnTo>
                  <a:pt x="86960" y="36140"/>
                </a:lnTo>
                <a:lnTo>
                  <a:pt x="86950" y="36180"/>
                </a:lnTo>
                <a:lnTo>
                  <a:pt x="86950" y="36190"/>
                </a:lnTo>
                <a:lnTo>
                  <a:pt x="86940" y="36200"/>
                </a:lnTo>
                <a:lnTo>
                  <a:pt x="86940" y="36210"/>
                </a:lnTo>
                <a:lnTo>
                  <a:pt x="86930" y="36220"/>
                </a:lnTo>
                <a:lnTo>
                  <a:pt x="86870" y="36250"/>
                </a:lnTo>
                <a:lnTo>
                  <a:pt x="86860" y="36260"/>
                </a:lnTo>
                <a:lnTo>
                  <a:pt x="86870" y="36270"/>
                </a:lnTo>
                <a:lnTo>
                  <a:pt x="86860" y="36280"/>
                </a:lnTo>
                <a:lnTo>
                  <a:pt x="86860" y="36290"/>
                </a:lnTo>
                <a:lnTo>
                  <a:pt x="86860" y="36300"/>
                </a:lnTo>
                <a:lnTo>
                  <a:pt x="86860" y="36310"/>
                </a:lnTo>
                <a:lnTo>
                  <a:pt x="86860" y="36350"/>
                </a:lnTo>
                <a:lnTo>
                  <a:pt x="86860" y="36360"/>
                </a:lnTo>
                <a:lnTo>
                  <a:pt x="86870" y="36370"/>
                </a:lnTo>
                <a:lnTo>
                  <a:pt x="86870" y="36380"/>
                </a:lnTo>
                <a:lnTo>
                  <a:pt x="86880" y="36390"/>
                </a:lnTo>
                <a:lnTo>
                  <a:pt x="86950" y="36380"/>
                </a:lnTo>
                <a:lnTo>
                  <a:pt x="86970" y="36390"/>
                </a:lnTo>
                <a:lnTo>
                  <a:pt x="86990" y="36400"/>
                </a:lnTo>
                <a:lnTo>
                  <a:pt x="86990" y="36410"/>
                </a:lnTo>
                <a:lnTo>
                  <a:pt x="87010" y="36470"/>
                </a:lnTo>
                <a:lnTo>
                  <a:pt x="87010" y="36480"/>
                </a:lnTo>
                <a:lnTo>
                  <a:pt x="87020" y="36490"/>
                </a:lnTo>
                <a:lnTo>
                  <a:pt x="87020" y="36510"/>
                </a:lnTo>
                <a:lnTo>
                  <a:pt x="87030" y="36510"/>
                </a:lnTo>
                <a:lnTo>
                  <a:pt x="87030" y="36520"/>
                </a:lnTo>
                <a:lnTo>
                  <a:pt x="87030" y="36530"/>
                </a:lnTo>
                <a:lnTo>
                  <a:pt x="87030" y="36540"/>
                </a:lnTo>
                <a:lnTo>
                  <a:pt x="87020" y="36550"/>
                </a:lnTo>
                <a:lnTo>
                  <a:pt x="87010" y="36560"/>
                </a:lnTo>
                <a:lnTo>
                  <a:pt x="86980" y="36570"/>
                </a:lnTo>
                <a:lnTo>
                  <a:pt x="86950" y="36570"/>
                </a:lnTo>
                <a:lnTo>
                  <a:pt x="86920" y="36590"/>
                </a:lnTo>
                <a:lnTo>
                  <a:pt x="86910" y="36590"/>
                </a:lnTo>
                <a:lnTo>
                  <a:pt x="86900" y="36580"/>
                </a:lnTo>
                <a:lnTo>
                  <a:pt x="86870" y="36560"/>
                </a:lnTo>
                <a:lnTo>
                  <a:pt x="86780" y="36560"/>
                </a:lnTo>
                <a:lnTo>
                  <a:pt x="86700" y="36610"/>
                </a:lnTo>
                <a:lnTo>
                  <a:pt x="86700" y="36620"/>
                </a:lnTo>
                <a:lnTo>
                  <a:pt x="86700" y="36630"/>
                </a:lnTo>
                <a:lnTo>
                  <a:pt x="86690" y="36650"/>
                </a:lnTo>
                <a:lnTo>
                  <a:pt x="86690" y="36670"/>
                </a:lnTo>
                <a:lnTo>
                  <a:pt x="86680" y="36670"/>
                </a:lnTo>
                <a:lnTo>
                  <a:pt x="86680" y="36680"/>
                </a:lnTo>
                <a:lnTo>
                  <a:pt x="86670" y="36680"/>
                </a:lnTo>
                <a:lnTo>
                  <a:pt x="86660" y="36690"/>
                </a:lnTo>
                <a:lnTo>
                  <a:pt x="86660" y="36700"/>
                </a:lnTo>
                <a:lnTo>
                  <a:pt x="86660" y="36710"/>
                </a:lnTo>
                <a:lnTo>
                  <a:pt x="86650" y="36750"/>
                </a:lnTo>
                <a:lnTo>
                  <a:pt x="86650" y="36760"/>
                </a:lnTo>
                <a:lnTo>
                  <a:pt x="86650" y="36770"/>
                </a:lnTo>
                <a:lnTo>
                  <a:pt x="86660" y="36780"/>
                </a:lnTo>
                <a:lnTo>
                  <a:pt x="86660" y="36790"/>
                </a:lnTo>
                <a:lnTo>
                  <a:pt x="86660" y="36800"/>
                </a:lnTo>
                <a:lnTo>
                  <a:pt x="86650" y="36810"/>
                </a:lnTo>
                <a:lnTo>
                  <a:pt x="86650" y="36820"/>
                </a:lnTo>
                <a:lnTo>
                  <a:pt x="86630" y="36870"/>
                </a:lnTo>
                <a:lnTo>
                  <a:pt x="86630" y="36880"/>
                </a:lnTo>
                <a:lnTo>
                  <a:pt x="86630" y="36890"/>
                </a:lnTo>
                <a:lnTo>
                  <a:pt x="86640" y="36900"/>
                </a:lnTo>
                <a:lnTo>
                  <a:pt x="86660" y="36920"/>
                </a:lnTo>
                <a:lnTo>
                  <a:pt x="86670" y="36930"/>
                </a:lnTo>
                <a:lnTo>
                  <a:pt x="86670" y="36940"/>
                </a:lnTo>
                <a:lnTo>
                  <a:pt x="86670" y="36960"/>
                </a:lnTo>
                <a:lnTo>
                  <a:pt x="86670" y="36970"/>
                </a:lnTo>
                <a:lnTo>
                  <a:pt x="86670" y="36980"/>
                </a:lnTo>
                <a:lnTo>
                  <a:pt x="86670" y="36990"/>
                </a:lnTo>
                <a:lnTo>
                  <a:pt x="86680" y="37000"/>
                </a:lnTo>
                <a:lnTo>
                  <a:pt x="86740" y="37030"/>
                </a:lnTo>
                <a:lnTo>
                  <a:pt x="86750" y="37030"/>
                </a:lnTo>
                <a:lnTo>
                  <a:pt x="86750" y="37040"/>
                </a:lnTo>
                <a:lnTo>
                  <a:pt x="86750" y="37050"/>
                </a:lnTo>
                <a:lnTo>
                  <a:pt x="86750" y="37070"/>
                </a:lnTo>
                <a:lnTo>
                  <a:pt x="86750" y="37080"/>
                </a:lnTo>
                <a:lnTo>
                  <a:pt x="86750" y="37090"/>
                </a:lnTo>
                <a:lnTo>
                  <a:pt x="86740" y="37100"/>
                </a:lnTo>
                <a:lnTo>
                  <a:pt x="86730" y="37120"/>
                </a:lnTo>
                <a:lnTo>
                  <a:pt x="86720" y="37140"/>
                </a:lnTo>
                <a:lnTo>
                  <a:pt x="86690" y="37180"/>
                </a:lnTo>
                <a:lnTo>
                  <a:pt x="86690" y="37190"/>
                </a:lnTo>
                <a:lnTo>
                  <a:pt x="86690" y="37200"/>
                </a:lnTo>
                <a:lnTo>
                  <a:pt x="86690" y="37210"/>
                </a:lnTo>
                <a:lnTo>
                  <a:pt x="86700" y="37230"/>
                </a:lnTo>
                <a:lnTo>
                  <a:pt x="86710" y="37260"/>
                </a:lnTo>
                <a:lnTo>
                  <a:pt x="86730" y="37310"/>
                </a:lnTo>
                <a:lnTo>
                  <a:pt x="86740" y="37320"/>
                </a:lnTo>
                <a:lnTo>
                  <a:pt x="86740" y="37330"/>
                </a:lnTo>
                <a:lnTo>
                  <a:pt x="86750" y="37330"/>
                </a:lnTo>
                <a:lnTo>
                  <a:pt x="86760" y="37340"/>
                </a:lnTo>
                <a:lnTo>
                  <a:pt x="86790" y="37340"/>
                </a:lnTo>
                <a:lnTo>
                  <a:pt x="86800" y="37340"/>
                </a:lnTo>
                <a:lnTo>
                  <a:pt x="86870" y="37410"/>
                </a:lnTo>
                <a:lnTo>
                  <a:pt x="86930" y="37450"/>
                </a:lnTo>
                <a:lnTo>
                  <a:pt x="86950" y="37480"/>
                </a:lnTo>
                <a:lnTo>
                  <a:pt x="86960" y="37490"/>
                </a:lnTo>
                <a:lnTo>
                  <a:pt x="87010" y="37520"/>
                </a:lnTo>
                <a:lnTo>
                  <a:pt x="87020" y="37530"/>
                </a:lnTo>
                <a:lnTo>
                  <a:pt x="87040" y="37560"/>
                </a:lnTo>
                <a:lnTo>
                  <a:pt x="87050" y="37570"/>
                </a:lnTo>
                <a:lnTo>
                  <a:pt x="87100" y="37570"/>
                </a:lnTo>
                <a:lnTo>
                  <a:pt x="87120" y="37570"/>
                </a:lnTo>
                <a:lnTo>
                  <a:pt x="87170" y="37610"/>
                </a:lnTo>
                <a:lnTo>
                  <a:pt x="87270" y="37670"/>
                </a:lnTo>
                <a:lnTo>
                  <a:pt x="87270" y="37680"/>
                </a:lnTo>
                <a:lnTo>
                  <a:pt x="87270" y="37690"/>
                </a:lnTo>
                <a:lnTo>
                  <a:pt x="87280" y="37700"/>
                </a:lnTo>
                <a:lnTo>
                  <a:pt x="87280" y="37710"/>
                </a:lnTo>
                <a:lnTo>
                  <a:pt x="87290" y="37720"/>
                </a:lnTo>
                <a:lnTo>
                  <a:pt x="87290" y="37740"/>
                </a:lnTo>
                <a:lnTo>
                  <a:pt x="87320" y="37780"/>
                </a:lnTo>
                <a:lnTo>
                  <a:pt x="87330" y="37790"/>
                </a:lnTo>
                <a:lnTo>
                  <a:pt x="87330" y="37800"/>
                </a:lnTo>
                <a:lnTo>
                  <a:pt x="87330" y="37810"/>
                </a:lnTo>
                <a:lnTo>
                  <a:pt x="87320" y="37840"/>
                </a:lnTo>
                <a:lnTo>
                  <a:pt x="87320" y="37850"/>
                </a:lnTo>
                <a:lnTo>
                  <a:pt x="87320" y="37870"/>
                </a:lnTo>
                <a:lnTo>
                  <a:pt x="87320" y="37880"/>
                </a:lnTo>
                <a:lnTo>
                  <a:pt x="87320" y="37890"/>
                </a:lnTo>
                <a:lnTo>
                  <a:pt x="87320" y="37900"/>
                </a:lnTo>
                <a:lnTo>
                  <a:pt x="87330" y="37920"/>
                </a:lnTo>
                <a:lnTo>
                  <a:pt x="87360" y="37950"/>
                </a:lnTo>
                <a:lnTo>
                  <a:pt x="87360" y="37960"/>
                </a:lnTo>
                <a:lnTo>
                  <a:pt x="87370" y="37980"/>
                </a:lnTo>
                <a:lnTo>
                  <a:pt x="87370" y="37990"/>
                </a:lnTo>
                <a:lnTo>
                  <a:pt x="87370" y="38000"/>
                </a:lnTo>
                <a:lnTo>
                  <a:pt x="87370" y="38010"/>
                </a:lnTo>
                <a:lnTo>
                  <a:pt x="87370" y="38020"/>
                </a:lnTo>
                <a:lnTo>
                  <a:pt x="87380" y="38040"/>
                </a:lnTo>
                <a:lnTo>
                  <a:pt x="87390" y="38060"/>
                </a:lnTo>
                <a:lnTo>
                  <a:pt x="87390" y="38070"/>
                </a:lnTo>
                <a:lnTo>
                  <a:pt x="87390" y="38080"/>
                </a:lnTo>
                <a:lnTo>
                  <a:pt x="87390" y="38090"/>
                </a:lnTo>
                <a:lnTo>
                  <a:pt x="87380" y="38110"/>
                </a:lnTo>
                <a:lnTo>
                  <a:pt x="87330" y="38160"/>
                </a:lnTo>
                <a:lnTo>
                  <a:pt x="87300" y="38180"/>
                </a:lnTo>
                <a:lnTo>
                  <a:pt x="87270" y="38190"/>
                </a:lnTo>
                <a:lnTo>
                  <a:pt x="87260" y="38210"/>
                </a:lnTo>
                <a:lnTo>
                  <a:pt x="87260" y="38240"/>
                </a:lnTo>
                <a:lnTo>
                  <a:pt x="87220" y="38370"/>
                </a:lnTo>
                <a:lnTo>
                  <a:pt x="87220" y="38380"/>
                </a:lnTo>
                <a:lnTo>
                  <a:pt x="87210" y="38390"/>
                </a:lnTo>
                <a:lnTo>
                  <a:pt x="87200" y="38400"/>
                </a:lnTo>
                <a:lnTo>
                  <a:pt x="87200" y="38410"/>
                </a:lnTo>
                <a:lnTo>
                  <a:pt x="87190" y="38420"/>
                </a:lnTo>
                <a:lnTo>
                  <a:pt x="87170" y="38430"/>
                </a:lnTo>
                <a:lnTo>
                  <a:pt x="87160" y="38440"/>
                </a:lnTo>
                <a:lnTo>
                  <a:pt x="87150" y="38460"/>
                </a:lnTo>
                <a:lnTo>
                  <a:pt x="87150" y="38480"/>
                </a:lnTo>
                <a:lnTo>
                  <a:pt x="87140" y="38490"/>
                </a:lnTo>
                <a:lnTo>
                  <a:pt x="87140" y="38500"/>
                </a:lnTo>
                <a:lnTo>
                  <a:pt x="87130" y="38510"/>
                </a:lnTo>
                <a:lnTo>
                  <a:pt x="87120" y="38520"/>
                </a:lnTo>
                <a:lnTo>
                  <a:pt x="87120" y="38530"/>
                </a:lnTo>
                <a:lnTo>
                  <a:pt x="87120" y="38550"/>
                </a:lnTo>
                <a:lnTo>
                  <a:pt x="87120" y="38570"/>
                </a:lnTo>
                <a:lnTo>
                  <a:pt x="87110" y="38580"/>
                </a:lnTo>
                <a:lnTo>
                  <a:pt x="87110" y="38590"/>
                </a:lnTo>
                <a:lnTo>
                  <a:pt x="87070" y="38610"/>
                </a:lnTo>
                <a:lnTo>
                  <a:pt x="87060" y="38620"/>
                </a:lnTo>
                <a:lnTo>
                  <a:pt x="87050" y="38630"/>
                </a:lnTo>
                <a:lnTo>
                  <a:pt x="87050" y="38640"/>
                </a:lnTo>
                <a:lnTo>
                  <a:pt x="87050" y="38650"/>
                </a:lnTo>
                <a:lnTo>
                  <a:pt x="87070" y="38660"/>
                </a:lnTo>
                <a:lnTo>
                  <a:pt x="87080" y="38670"/>
                </a:lnTo>
                <a:lnTo>
                  <a:pt x="87090" y="38680"/>
                </a:lnTo>
                <a:lnTo>
                  <a:pt x="87130" y="38740"/>
                </a:lnTo>
                <a:lnTo>
                  <a:pt x="87160" y="38770"/>
                </a:lnTo>
                <a:lnTo>
                  <a:pt x="87150" y="38790"/>
                </a:lnTo>
                <a:lnTo>
                  <a:pt x="87140" y="38810"/>
                </a:lnTo>
                <a:lnTo>
                  <a:pt x="87120" y="38850"/>
                </a:lnTo>
                <a:lnTo>
                  <a:pt x="87120" y="38860"/>
                </a:lnTo>
                <a:lnTo>
                  <a:pt x="87090" y="38890"/>
                </a:lnTo>
                <a:lnTo>
                  <a:pt x="87080" y="38900"/>
                </a:lnTo>
                <a:lnTo>
                  <a:pt x="87080" y="38910"/>
                </a:lnTo>
                <a:lnTo>
                  <a:pt x="87080" y="38920"/>
                </a:lnTo>
                <a:lnTo>
                  <a:pt x="87070" y="38930"/>
                </a:lnTo>
                <a:lnTo>
                  <a:pt x="87070" y="38940"/>
                </a:lnTo>
                <a:lnTo>
                  <a:pt x="87070" y="38950"/>
                </a:lnTo>
                <a:lnTo>
                  <a:pt x="87070" y="38960"/>
                </a:lnTo>
                <a:lnTo>
                  <a:pt x="87070" y="38980"/>
                </a:lnTo>
                <a:lnTo>
                  <a:pt x="87080" y="39000"/>
                </a:lnTo>
                <a:lnTo>
                  <a:pt x="87090" y="39030"/>
                </a:lnTo>
                <a:lnTo>
                  <a:pt x="87100" y="39070"/>
                </a:lnTo>
                <a:lnTo>
                  <a:pt x="87120" y="39130"/>
                </a:lnTo>
                <a:lnTo>
                  <a:pt x="87130" y="39150"/>
                </a:lnTo>
                <a:lnTo>
                  <a:pt x="87120" y="39160"/>
                </a:lnTo>
                <a:lnTo>
                  <a:pt x="87110" y="39160"/>
                </a:lnTo>
                <a:lnTo>
                  <a:pt x="87000" y="39150"/>
                </a:lnTo>
                <a:lnTo>
                  <a:pt x="86980" y="39140"/>
                </a:lnTo>
                <a:lnTo>
                  <a:pt x="86930" y="39100"/>
                </a:lnTo>
                <a:lnTo>
                  <a:pt x="86910" y="39090"/>
                </a:lnTo>
                <a:lnTo>
                  <a:pt x="86900" y="39090"/>
                </a:lnTo>
                <a:lnTo>
                  <a:pt x="86790" y="39150"/>
                </a:lnTo>
                <a:lnTo>
                  <a:pt x="86650" y="39160"/>
                </a:lnTo>
                <a:lnTo>
                  <a:pt x="86620" y="39180"/>
                </a:lnTo>
                <a:lnTo>
                  <a:pt x="86610" y="39180"/>
                </a:lnTo>
                <a:lnTo>
                  <a:pt x="86600" y="39190"/>
                </a:lnTo>
                <a:lnTo>
                  <a:pt x="86590" y="39200"/>
                </a:lnTo>
                <a:lnTo>
                  <a:pt x="86560" y="39260"/>
                </a:lnTo>
                <a:lnTo>
                  <a:pt x="86540" y="39270"/>
                </a:lnTo>
                <a:lnTo>
                  <a:pt x="86540" y="39280"/>
                </a:lnTo>
                <a:lnTo>
                  <a:pt x="86440" y="39330"/>
                </a:lnTo>
                <a:lnTo>
                  <a:pt x="86430" y="39340"/>
                </a:lnTo>
                <a:lnTo>
                  <a:pt x="86430" y="39350"/>
                </a:lnTo>
                <a:lnTo>
                  <a:pt x="86430" y="39360"/>
                </a:lnTo>
                <a:lnTo>
                  <a:pt x="86430" y="39370"/>
                </a:lnTo>
                <a:lnTo>
                  <a:pt x="86430" y="39380"/>
                </a:lnTo>
                <a:lnTo>
                  <a:pt x="86450" y="39400"/>
                </a:lnTo>
                <a:lnTo>
                  <a:pt x="86450" y="39410"/>
                </a:lnTo>
                <a:lnTo>
                  <a:pt x="86450" y="39420"/>
                </a:lnTo>
                <a:lnTo>
                  <a:pt x="86450" y="39430"/>
                </a:lnTo>
                <a:lnTo>
                  <a:pt x="86440" y="39440"/>
                </a:lnTo>
                <a:lnTo>
                  <a:pt x="86430" y="39450"/>
                </a:lnTo>
                <a:lnTo>
                  <a:pt x="86280" y="39460"/>
                </a:lnTo>
                <a:lnTo>
                  <a:pt x="86240" y="39450"/>
                </a:lnTo>
                <a:lnTo>
                  <a:pt x="86200" y="39430"/>
                </a:lnTo>
                <a:lnTo>
                  <a:pt x="86150" y="39390"/>
                </a:lnTo>
                <a:lnTo>
                  <a:pt x="86150" y="39380"/>
                </a:lnTo>
                <a:lnTo>
                  <a:pt x="86150" y="39370"/>
                </a:lnTo>
                <a:lnTo>
                  <a:pt x="86150" y="39360"/>
                </a:lnTo>
                <a:lnTo>
                  <a:pt x="86170" y="39320"/>
                </a:lnTo>
                <a:lnTo>
                  <a:pt x="86180" y="39310"/>
                </a:lnTo>
                <a:lnTo>
                  <a:pt x="86180" y="39300"/>
                </a:lnTo>
                <a:lnTo>
                  <a:pt x="86180" y="39290"/>
                </a:lnTo>
                <a:lnTo>
                  <a:pt x="86180" y="39280"/>
                </a:lnTo>
                <a:lnTo>
                  <a:pt x="86170" y="39270"/>
                </a:lnTo>
                <a:lnTo>
                  <a:pt x="86150" y="39260"/>
                </a:lnTo>
                <a:lnTo>
                  <a:pt x="86060" y="39180"/>
                </a:lnTo>
                <a:lnTo>
                  <a:pt x="86050" y="39170"/>
                </a:lnTo>
                <a:lnTo>
                  <a:pt x="86030" y="39140"/>
                </a:lnTo>
                <a:lnTo>
                  <a:pt x="85980" y="39030"/>
                </a:lnTo>
                <a:lnTo>
                  <a:pt x="85970" y="39020"/>
                </a:lnTo>
                <a:lnTo>
                  <a:pt x="85950" y="39020"/>
                </a:lnTo>
                <a:lnTo>
                  <a:pt x="85940" y="39030"/>
                </a:lnTo>
                <a:lnTo>
                  <a:pt x="85930" y="39040"/>
                </a:lnTo>
                <a:lnTo>
                  <a:pt x="85930" y="39050"/>
                </a:lnTo>
                <a:lnTo>
                  <a:pt x="85920" y="39070"/>
                </a:lnTo>
                <a:lnTo>
                  <a:pt x="85920" y="39080"/>
                </a:lnTo>
                <a:lnTo>
                  <a:pt x="85910" y="39080"/>
                </a:lnTo>
                <a:lnTo>
                  <a:pt x="85900" y="39090"/>
                </a:lnTo>
                <a:lnTo>
                  <a:pt x="85880" y="39110"/>
                </a:lnTo>
                <a:lnTo>
                  <a:pt x="85870" y="39120"/>
                </a:lnTo>
                <a:lnTo>
                  <a:pt x="85860" y="39130"/>
                </a:lnTo>
                <a:lnTo>
                  <a:pt x="85860" y="39150"/>
                </a:lnTo>
                <a:lnTo>
                  <a:pt x="85860" y="39160"/>
                </a:lnTo>
                <a:lnTo>
                  <a:pt x="85860" y="39170"/>
                </a:lnTo>
                <a:lnTo>
                  <a:pt x="85850" y="39170"/>
                </a:lnTo>
                <a:lnTo>
                  <a:pt x="85850" y="39180"/>
                </a:lnTo>
                <a:lnTo>
                  <a:pt x="85840" y="39190"/>
                </a:lnTo>
                <a:lnTo>
                  <a:pt x="85820" y="39200"/>
                </a:lnTo>
                <a:lnTo>
                  <a:pt x="85800" y="39230"/>
                </a:lnTo>
                <a:lnTo>
                  <a:pt x="85790" y="39230"/>
                </a:lnTo>
                <a:lnTo>
                  <a:pt x="85780" y="39240"/>
                </a:lnTo>
                <a:lnTo>
                  <a:pt x="85770" y="39230"/>
                </a:lnTo>
                <a:lnTo>
                  <a:pt x="85760" y="39230"/>
                </a:lnTo>
                <a:lnTo>
                  <a:pt x="85760" y="39210"/>
                </a:lnTo>
                <a:lnTo>
                  <a:pt x="85750" y="39210"/>
                </a:lnTo>
                <a:lnTo>
                  <a:pt x="85740" y="39200"/>
                </a:lnTo>
                <a:lnTo>
                  <a:pt x="85540" y="39180"/>
                </a:lnTo>
                <a:lnTo>
                  <a:pt x="85530" y="39180"/>
                </a:lnTo>
                <a:lnTo>
                  <a:pt x="85530" y="39170"/>
                </a:lnTo>
                <a:lnTo>
                  <a:pt x="85530" y="39160"/>
                </a:lnTo>
                <a:lnTo>
                  <a:pt x="85530" y="39150"/>
                </a:lnTo>
                <a:lnTo>
                  <a:pt x="85530" y="39140"/>
                </a:lnTo>
                <a:lnTo>
                  <a:pt x="85520" y="39140"/>
                </a:lnTo>
                <a:lnTo>
                  <a:pt x="85490" y="39140"/>
                </a:lnTo>
                <a:lnTo>
                  <a:pt x="85470" y="39130"/>
                </a:lnTo>
                <a:lnTo>
                  <a:pt x="85470" y="39120"/>
                </a:lnTo>
                <a:lnTo>
                  <a:pt x="85460" y="39120"/>
                </a:lnTo>
                <a:lnTo>
                  <a:pt x="85460" y="39110"/>
                </a:lnTo>
                <a:lnTo>
                  <a:pt x="85460" y="39100"/>
                </a:lnTo>
                <a:lnTo>
                  <a:pt x="85460" y="39080"/>
                </a:lnTo>
                <a:lnTo>
                  <a:pt x="85450" y="39070"/>
                </a:lnTo>
                <a:lnTo>
                  <a:pt x="85430" y="39060"/>
                </a:lnTo>
                <a:lnTo>
                  <a:pt x="85410" y="39060"/>
                </a:lnTo>
                <a:lnTo>
                  <a:pt x="85370" y="39080"/>
                </a:lnTo>
                <a:lnTo>
                  <a:pt x="85350" y="39090"/>
                </a:lnTo>
                <a:lnTo>
                  <a:pt x="85340" y="39100"/>
                </a:lnTo>
                <a:lnTo>
                  <a:pt x="85330" y="39110"/>
                </a:lnTo>
                <a:lnTo>
                  <a:pt x="85320" y="39110"/>
                </a:lnTo>
                <a:lnTo>
                  <a:pt x="85310" y="39100"/>
                </a:lnTo>
                <a:lnTo>
                  <a:pt x="85280" y="39070"/>
                </a:lnTo>
                <a:lnTo>
                  <a:pt x="85270" y="39070"/>
                </a:lnTo>
                <a:lnTo>
                  <a:pt x="85220" y="39080"/>
                </a:lnTo>
                <a:lnTo>
                  <a:pt x="85140" y="39110"/>
                </a:lnTo>
                <a:lnTo>
                  <a:pt x="85130" y="39110"/>
                </a:lnTo>
                <a:lnTo>
                  <a:pt x="85130" y="39100"/>
                </a:lnTo>
                <a:lnTo>
                  <a:pt x="85130" y="39090"/>
                </a:lnTo>
                <a:lnTo>
                  <a:pt x="85130" y="39070"/>
                </a:lnTo>
                <a:lnTo>
                  <a:pt x="85130" y="39060"/>
                </a:lnTo>
                <a:lnTo>
                  <a:pt x="85120" y="39050"/>
                </a:lnTo>
                <a:lnTo>
                  <a:pt x="85100" y="39040"/>
                </a:lnTo>
                <a:lnTo>
                  <a:pt x="85080" y="39020"/>
                </a:lnTo>
                <a:lnTo>
                  <a:pt x="85070" y="39010"/>
                </a:lnTo>
                <a:lnTo>
                  <a:pt x="85050" y="39010"/>
                </a:lnTo>
                <a:lnTo>
                  <a:pt x="85020" y="39020"/>
                </a:lnTo>
                <a:lnTo>
                  <a:pt x="84990" y="39040"/>
                </a:lnTo>
                <a:lnTo>
                  <a:pt x="84960" y="39050"/>
                </a:lnTo>
                <a:lnTo>
                  <a:pt x="84960" y="39060"/>
                </a:lnTo>
                <a:lnTo>
                  <a:pt x="84960" y="39070"/>
                </a:lnTo>
                <a:lnTo>
                  <a:pt x="84960" y="39080"/>
                </a:lnTo>
                <a:lnTo>
                  <a:pt x="84960" y="39090"/>
                </a:lnTo>
                <a:lnTo>
                  <a:pt x="84950" y="39100"/>
                </a:lnTo>
                <a:lnTo>
                  <a:pt x="84870" y="39130"/>
                </a:lnTo>
                <a:lnTo>
                  <a:pt x="84860" y="39120"/>
                </a:lnTo>
                <a:lnTo>
                  <a:pt x="84850" y="39110"/>
                </a:lnTo>
                <a:lnTo>
                  <a:pt x="84840" y="39080"/>
                </a:lnTo>
                <a:lnTo>
                  <a:pt x="84840" y="39070"/>
                </a:lnTo>
                <a:lnTo>
                  <a:pt x="84830" y="39060"/>
                </a:lnTo>
                <a:lnTo>
                  <a:pt x="84830" y="39050"/>
                </a:lnTo>
                <a:lnTo>
                  <a:pt x="84820" y="39050"/>
                </a:lnTo>
                <a:lnTo>
                  <a:pt x="84700" y="39010"/>
                </a:lnTo>
                <a:lnTo>
                  <a:pt x="84690" y="39000"/>
                </a:lnTo>
                <a:lnTo>
                  <a:pt x="84680" y="38980"/>
                </a:lnTo>
                <a:lnTo>
                  <a:pt x="84670" y="38970"/>
                </a:lnTo>
                <a:lnTo>
                  <a:pt x="84660" y="38960"/>
                </a:lnTo>
                <a:lnTo>
                  <a:pt x="84650" y="38960"/>
                </a:lnTo>
                <a:lnTo>
                  <a:pt x="84630" y="38970"/>
                </a:lnTo>
                <a:lnTo>
                  <a:pt x="84560" y="39020"/>
                </a:lnTo>
                <a:lnTo>
                  <a:pt x="84550" y="39030"/>
                </a:lnTo>
                <a:lnTo>
                  <a:pt x="84550" y="39040"/>
                </a:lnTo>
                <a:lnTo>
                  <a:pt x="84550" y="39070"/>
                </a:lnTo>
                <a:lnTo>
                  <a:pt x="84540" y="39090"/>
                </a:lnTo>
                <a:lnTo>
                  <a:pt x="84540" y="39110"/>
                </a:lnTo>
                <a:lnTo>
                  <a:pt x="84530" y="39120"/>
                </a:lnTo>
                <a:lnTo>
                  <a:pt x="84490" y="39170"/>
                </a:lnTo>
                <a:lnTo>
                  <a:pt x="84450" y="39230"/>
                </a:lnTo>
                <a:lnTo>
                  <a:pt x="84450" y="39240"/>
                </a:lnTo>
                <a:lnTo>
                  <a:pt x="84520" y="39260"/>
                </a:lnTo>
                <a:lnTo>
                  <a:pt x="84530" y="39260"/>
                </a:lnTo>
                <a:lnTo>
                  <a:pt x="84530" y="39270"/>
                </a:lnTo>
                <a:lnTo>
                  <a:pt x="84540" y="39270"/>
                </a:lnTo>
                <a:lnTo>
                  <a:pt x="84540" y="39280"/>
                </a:lnTo>
                <a:lnTo>
                  <a:pt x="84540" y="39290"/>
                </a:lnTo>
                <a:lnTo>
                  <a:pt x="84540" y="39300"/>
                </a:lnTo>
                <a:lnTo>
                  <a:pt x="84540" y="39310"/>
                </a:lnTo>
                <a:lnTo>
                  <a:pt x="84540" y="39330"/>
                </a:lnTo>
                <a:lnTo>
                  <a:pt x="84540" y="39340"/>
                </a:lnTo>
                <a:lnTo>
                  <a:pt x="84540" y="39360"/>
                </a:lnTo>
                <a:lnTo>
                  <a:pt x="84550" y="39370"/>
                </a:lnTo>
                <a:lnTo>
                  <a:pt x="84550" y="39390"/>
                </a:lnTo>
                <a:lnTo>
                  <a:pt x="84550" y="39400"/>
                </a:lnTo>
                <a:lnTo>
                  <a:pt x="84550" y="39410"/>
                </a:lnTo>
                <a:lnTo>
                  <a:pt x="84550" y="39420"/>
                </a:lnTo>
                <a:lnTo>
                  <a:pt x="84550" y="39440"/>
                </a:lnTo>
                <a:lnTo>
                  <a:pt x="84550" y="39450"/>
                </a:lnTo>
                <a:lnTo>
                  <a:pt x="84550" y="39460"/>
                </a:lnTo>
                <a:lnTo>
                  <a:pt x="84540" y="39470"/>
                </a:lnTo>
                <a:lnTo>
                  <a:pt x="84540" y="39480"/>
                </a:lnTo>
                <a:lnTo>
                  <a:pt x="84520" y="39500"/>
                </a:lnTo>
                <a:lnTo>
                  <a:pt x="84510" y="39510"/>
                </a:lnTo>
                <a:lnTo>
                  <a:pt x="84510" y="39520"/>
                </a:lnTo>
                <a:lnTo>
                  <a:pt x="84500" y="39540"/>
                </a:lnTo>
                <a:lnTo>
                  <a:pt x="84490" y="39570"/>
                </a:lnTo>
                <a:lnTo>
                  <a:pt x="84480" y="39580"/>
                </a:lnTo>
                <a:lnTo>
                  <a:pt x="84480" y="39590"/>
                </a:lnTo>
                <a:lnTo>
                  <a:pt x="84470" y="39590"/>
                </a:lnTo>
                <a:lnTo>
                  <a:pt x="84430" y="39620"/>
                </a:lnTo>
                <a:lnTo>
                  <a:pt x="84420" y="39620"/>
                </a:lnTo>
                <a:lnTo>
                  <a:pt x="84410" y="39640"/>
                </a:lnTo>
                <a:lnTo>
                  <a:pt x="84400" y="39650"/>
                </a:lnTo>
                <a:lnTo>
                  <a:pt x="84390" y="39650"/>
                </a:lnTo>
                <a:lnTo>
                  <a:pt x="84370" y="39640"/>
                </a:lnTo>
                <a:lnTo>
                  <a:pt x="84360" y="39640"/>
                </a:lnTo>
                <a:lnTo>
                  <a:pt x="84360" y="39630"/>
                </a:lnTo>
                <a:lnTo>
                  <a:pt x="84360" y="39620"/>
                </a:lnTo>
                <a:lnTo>
                  <a:pt x="84360" y="39590"/>
                </a:lnTo>
                <a:lnTo>
                  <a:pt x="84360" y="39570"/>
                </a:lnTo>
                <a:lnTo>
                  <a:pt x="84350" y="39550"/>
                </a:lnTo>
                <a:lnTo>
                  <a:pt x="84350" y="39540"/>
                </a:lnTo>
                <a:lnTo>
                  <a:pt x="84340" y="39530"/>
                </a:lnTo>
                <a:lnTo>
                  <a:pt x="84330" y="39520"/>
                </a:lnTo>
                <a:lnTo>
                  <a:pt x="84300" y="39510"/>
                </a:lnTo>
                <a:lnTo>
                  <a:pt x="84260" y="39510"/>
                </a:lnTo>
                <a:lnTo>
                  <a:pt x="84170" y="39520"/>
                </a:lnTo>
                <a:lnTo>
                  <a:pt x="84130" y="39510"/>
                </a:lnTo>
                <a:lnTo>
                  <a:pt x="84110" y="39520"/>
                </a:lnTo>
                <a:lnTo>
                  <a:pt x="84090" y="39540"/>
                </a:lnTo>
                <a:lnTo>
                  <a:pt x="84080" y="39550"/>
                </a:lnTo>
                <a:lnTo>
                  <a:pt x="84020" y="39560"/>
                </a:lnTo>
                <a:lnTo>
                  <a:pt x="84000" y="39580"/>
                </a:lnTo>
                <a:lnTo>
                  <a:pt x="84000" y="39590"/>
                </a:lnTo>
                <a:lnTo>
                  <a:pt x="83990" y="39600"/>
                </a:lnTo>
                <a:lnTo>
                  <a:pt x="83980" y="39630"/>
                </a:lnTo>
                <a:lnTo>
                  <a:pt x="83970" y="39650"/>
                </a:lnTo>
                <a:lnTo>
                  <a:pt x="83970" y="39660"/>
                </a:lnTo>
                <a:lnTo>
                  <a:pt x="83970" y="39680"/>
                </a:lnTo>
                <a:lnTo>
                  <a:pt x="83970" y="39690"/>
                </a:lnTo>
                <a:lnTo>
                  <a:pt x="83980" y="39710"/>
                </a:lnTo>
                <a:lnTo>
                  <a:pt x="83980" y="39720"/>
                </a:lnTo>
                <a:lnTo>
                  <a:pt x="83980" y="39730"/>
                </a:lnTo>
                <a:lnTo>
                  <a:pt x="83990" y="39740"/>
                </a:lnTo>
                <a:lnTo>
                  <a:pt x="84020" y="39770"/>
                </a:lnTo>
                <a:lnTo>
                  <a:pt x="84020" y="39780"/>
                </a:lnTo>
                <a:lnTo>
                  <a:pt x="84020" y="39790"/>
                </a:lnTo>
                <a:lnTo>
                  <a:pt x="84020" y="39800"/>
                </a:lnTo>
                <a:lnTo>
                  <a:pt x="84000" y="39840"/>
                </a:lnTo>
                <a:lnTo>
                  <a:pt x="84000" y="39850"/>
                </a:lnTo>
                <a:lnTo>
                  <a:pt x="84000" y="39860"/>
                </a:lnTo>
                <a:lnTo>
                  <a:pt x="84000" y="39880"/>
                </a:lnTo>
                <a:lnTo>
                  <a:pt x="84000" y="39890"/>
                </a:lnTo>
                <a:lnTo>
                  <a:pt x="84010" y="39900"/>
                </a:lnTo>
                <a:lnTo>
                  <a:pt x="84010" y="39910"/>
                </a:lnTo>
                <a:lnTo>
                  <a:pt x="84010" y="39920"/>
                </a:lnTo>
                <a:lnTo>
                  <a:pt x="84000" y="39930"/>
                </a:lnTo>
                <a:lnTo>
                  <a:pt x="84000" y="39940"/>
                </a:lnTo>
                <a:lnTo>
                  <a:pt x="84000" y="39950"/>
                </a:lnTo>
                <a:lnTo>
                  <a:pt x="83970" y="40000"/>
                </a:lnTo>
                <a:lnTo>
                  <a:pt x="83960" y="40020"/>
                </a:lnTo>
                <a:lnTo>
                  <a:pt x="83960" y="40040"/>
                </a:lnTo>
                <a:lnTo>
                  <a:pt x="83950" y="40050"/>
                </a:lnTo>
                <a:lnTo>
                  <a:pt x="83940" y="40090"/>
                </a:lnTo>
                <a:lnTo>
                  <a:pt x="83940" y="40100"/>
                </a:lnTo>
                <a:lnTo>
                  <a:pt x="83940" y="40110"/>
                </a:lnTo>
                <a:lnTo>
                  <a:pt x="83950" y="40140"/>
                </a:lnTo>
                <a:lnTo>
                  <a:pt x="83960" y="40150"/>
                </a:lnTo>
                <a:lnTo>
                  <a:pt x="83970" y="40150"/>
                </a:lnTo>
                <a:lnTo>
                  <a:pt x="83980" y="40160"/>
                </a:lnTo>
                <a:lnTo>
                  <a:pt x="84010" y="40200"/>
                </a:lnTo>
                <a:lnTo>
                  <a:pt x="84010" y="40210"/>
                </a:lnTo>
                <a:lnTo>
                  <a:pt x="84020" y="40220"/>
                </a:lnTo>
                <a:lnTo>
                  <a:pt x="84020" y="40230"/>
                </a:lnTo>
                <a:lnTo>
                  <a:pt x="84010" y="40240"/>
                </a:lnTo>
                <a:lnTo>
                  <a:pt x="84000" y="40260"/>
                </a:lnTo>
                <a:lnTo>
                  <a:pt x="83980" y="40300"/>
                </a:lnTo>
                <a:lnTo>
                  <a:pt x="83970" y="40310"/>
                </a:lnTo>
                <a:lnTo>
                  <a:pt x="83960" y="40320"/>
                </a:lnTo>
                <a:lnTo>
                  <a:pt x="83920" y="40320"/>
                </a:lnTo>
                <a:lnTo>
                  <a:pt x="83850" y="40360"/>
                </a:lnTo>
                <a:lnTo>
                  <a:pt x="83800" y="40390"/>
                </a:lnTo>
                <a:lnTo>
                  <a:pt x="83790" y="40390"/>
                </a:lnTo>
                <a:lnTo>
                  <a:pt x="83780" y="40400"/>
                </a:lnTo>
                <a:lnTo>
                  <a:pt x="83770" y="40430"/>
                </a:lnTo>
                <a:lnTo>
                  <a:pt x="83770" y="40440"/>
                </a:lnTo>
                <a:lnTo>
                  <a:pt x="83760" y="40440"/>
                </a:lnTo>
                <a:lnTo>
                  <a:pt x="83750" y="40440"/>
                </a:lnTo>
                <a:lnTo>
                  <a:pt x="83720" y="40430"/>
                </a:lnTo>
                <a:lnTo>
                  <a:pt x="83710" y="40440"/>
                </a:lnTo>
                <a:lnTo>
                  <a:pt x="83650" y="40470"/>
                </a:lnTo>
                <a:lnTo>
                  <a:pt x="83640" y="40470"/>
                </a:lnTo>
                <a:lnTo>
                  <a:pt x="83600" y="40460"/>
                </a:lnTo>
                <a:lnTo>
                  <a:pt x="83590" y="40460"/>
                </a:lnTo>
                <a:lnTo>
                  <a:pt x="83550" y="40490"/>
                </a:lnTo>
                <a:lnTo>
                  <a:pt x="83540" y="40490"/>
                </a:lnTo>
                <a:lnTo>
                  <a:pt x="83530" y="40490"/>
                </a:lnTo>
                <a:lnTo>
                  <a:pt x="83510" y="40490"/>
                </a:lnTo>
                <a:lnTo>
                  <a:pt x="83500" y="40490"/>
                </a:lnTo>
                <a:lnTo>
                  <a:pt x="83490" y="40500"/>
                </a:lnTo>
                <a:lnTo>
                  <a:pt x="83490" y="40510"/>
                </a:lnTo>
                <a:lnTo>
                  <a:pt x="83490" y="40520"/>
                </a:lnTo>
                <a:lnTo>
                  <a:pt x="83490" y="40540"/>
                </a:lnTo>
                <a:lnTo>
                  <a:pt x="83490" y="40550"/>
                </a:lnTo>
                <a:lnTo>
                  <a:pt x="83490" y="40560"/>
                </a:lnTo>
                <a:lnTo>
                  <a:pt x="83480" y="40570"/>
                </a:lnTo>
                <a:lnTo>
                  <a:pt x="83460" y="40580"/>
                </a:lnTo>
                <a:lnTo>
                  <a:pt x="83460" y="40590"/>
                </a:lnTo>
                <a:lnTo>
                  <a:pt x="83450" y="40590"/>
                </a:lnTo>
                <a:lnTo>
                  <a:pt x="83440" y="40610"/>
                </a:lnTo>
                <a:lnTo>
                  <a:pt x="83440" y="40620"/>
                </a:lnTo>
                <a:lnTo>
                  <a:pt x="83440" y="40630"/>
                </a:lnTo>
                <a:lnTo>
                  <a:pt x="83440" y="40640"/>
                </a:lnTo>
                <a:lnTo>
                  <a:pt x="83440" y="40680"/>
                </a:lnTo>
                <a:lnTo>
                  <a:pt x="83440" y="40690"/>
                </a:lnTo>
                <a:lnTo>
                  <a:pt x="83450" y="40690"/>
                </a:lnTo>
                <a:lnTo>
                  <a:pt x="83450" y="40700"/>
                </a:lnTo>
                <a:lnTo>
                  <a:pt x="83460" y="40720"/>
                </a:lnTo>
                <a:lnTo>
                  <a:pt x="83470" y="40720"/>
                </a:lnTo>
                <a:lnTo>
                  <a:pt x="83470" y="40730"/>
                </a:lnTo>
                <a:lnTo>
                  <a:pt x="83470" y="40740"/>
                </a:lnTo>
                <a:lnTo>
                  <a:pt x="83480" y="40740"/>
                </a:lnTo>
                <a:lnTo>
                  <a:pt x="83480" y="40750"/>
                </a:lnTo>
                <a:lnTo>
                  <a:pt x="83480" y="40760"/>
                </a:lnTo>
                <a:lnTo>
                  <a:pt x="83480" y="40770"/>
                </a:lnTo>
                <a:lnTo>
                  <a:pt x="83470" y="40790"/>
                </a:lnTo>
                <a:lnTo>
                  <a:pt x="83470" y="40800"/>
                </a:lnTo>
                <a:lnTo>
                  <a:pt x="83460" y="40810"/>
                </a:lnTo>
                <a:lnTo>
                  <a:pt x="83460" y="40820"/>
                </a:lnTo>
                <a:lnTo>
                  <a:pt x="83450" y="40830"/>
                </a:lnTo>
                <a:lnTo>
                  <a:pt x="83400" y="40880"/>
                </a:lnTo>
                <a:lnTo>
                  <a:pt x="83390" y="40900"/>
                </a:lnTo>
                <a:lnTo>
                  <a:pt x="83380" y="40910"/>
                </a:lnTo>
                <a:lnTo>
                  <a:pt x="83380" y="40930"/>
                </a:lnTo>
                <a:lnTo>
                  <a:pt x="83370" y="40940"/>
                </a:lnTo>
                <a:lnTo>
                  <a:pt x="83370" y="40950"/>
                </a:lnTo>
                <a:lnTo>
                  <a:pt x="83380" y="40950"/>
                </a:lnTo>
                <a:lnTo>
                  <a:pt x="83380" y="40960"/>
                </a:lnTo>
                <a:lnTo>
                  <a:pt x="83390" y="40970"/>
                </a:lnTo>
                <a:lnTo>
                  <a:pt x="83400" y="40990"/>
                </a:lnTo>
                <a:lnTo>
                  <a:pt x="83400" y="41000"/>
                </a:lnTo>
                <a:lnTo>
                  <a:pt x="83410" y="41010"/>
                </a:lnTo>
                <a:lnTo>
                  <a:pt x="83410" y="41020"/>
                </a:lnTo>
                <a:lnTo>
                  <a:pt x="83410" y="41040"/>
                </a:lnTo>
                <a:lnTo>
                  <a:pt x="83410" y="41050"/>
                </a:lnTo>
                <a:lnTo>
                  <a:pt x="83420" y="41060"/>
                </a:lnTo>
                <a:lnTo>
                  <a:pt x="83420" y="41070"/>
                </a:lnTo>
                <a:lnTo>
                  <a:pt x="83410" y="41080"/>
                </a:lnTo>
                <a:lnTo>
                  <a:pt x="83410" y="41090"/>
                </a:lnTo>
                <a:lnTo>
                  <a:pt x="83400" y="41100"/>
                </a:lnTo>
                <a:lnTo>
                  <a:pt x="83400" y="41110"/>
                </a:lnTo>
                <a:lnTo>
                  <a:pt x="83410" y="41120"/>
                </a:lnTo>
                <a:lnTo>
                  <a:pt x="83410" y="41130"/>
                </a:lnTo>
                <a:lnTo>
                  <a:pt x="83430" y="41140"/>
                </a:lnTo>
                <a:lnTo>
                  <a:pt x="83470" y="41160"/>
                </a:lnTo>
                <a:lnTo>
                  <a:pt x="83480" y="41160"/>
                </a:lnTo>
                <a:lnTo>
                  <a:pt x="83480" y="41170"/>
                </a:lnTo>
                <a:lnTo>
                  <a:pt x="83490" y="41180"/>
                </a:lnTo>
                <a:lnTo>
                  <a:pt x="83490" y="41190"/>
                </a:lnTo>
                <a:lnTo>
                  <a:pt x="83490" y="41200"/>
                </a:lnTo>
                <a:lnTo>
                  <a:pt x="83490" y="41210"/>
                </a:lnTo>
                <a:lnTo>
                  <a:pt x="83490" y="41220"/>
                </a:lnTo>
                <a:lnTo>
                  <a:pt x="83520" y="41270"/>
                </a:lnTo>
                <a:lnTo>
                  <a:pt x="83530" y="41290"/>
                </a:lnTo>
                <a:lnTo>
                  <a:pt x="83530" y="41300"/>
                </a:lnTo>
                <a:lnTo>
                  <a:pt x="83530" y="41310"/>
                </a:lnTo>
                <a:lnTo>
                  <a:pt x="83530" y="41320"/>
                </a:lnTo>
                <a:lnTo>
                  <a:pt x="83520" y="41330"/>
                </a:lnTo>
                <a:lnTo>
                  <a:pt x="83510" y="41340"/>
                </a:lnTo>
                <a:lnTo>
                  <a:pt x="83400" y="41420"/>
                </a:lnTo>
                <a:lnTo>
                  <a:pt x="83390" y="41440"/>
                </a:lnTo>
                <a:lnTo>
                  <a:pt x="83380" y="41450"/>
                </a:lnTo>
                <a:lnTo>
                  <a:pt x="83350" y="41480"/>
                </a:lnTo>
                <a:lnTo>
                  <a:pt x="83280" y="41550"/>
                </a:lnTo>
                <a:lnTo>
                  <a:pt x="83270" y="41560"/>
                </a:lnTo>
                <a:lnTo>
                  <a:pt x="83270" y="41570"/>
                </a:lnTo>
                <a:lnTo>
                  <a:pt x="83270" y="41580"/>
                </a:lnTo>
                <a:lnTo>
                  <a:pt x="83280" y="41600"/>
                </a:lnTo>
                <a:lnTo>
                  <a:pt x="83290" y="41610"/>
                </a:lnTo>
                <a:lnTo>
                  <a:pt x="83300" y="41670"/>
                </a:lnTo>
                <a:lnTo>
                  <a:pt x="83310" y="41680"/>
                </a:lnTo>
                <a:lnTo>
                  <a:pt x="83320" y="41710"/>
                </a:lnTo>
                <a:lnTo>
                  <a:pt x="83320" y="41720"/>
                </a:lnTo>
                <a:lnTo>
                  <a:pt x="83310" y="41730"/>
                </a:lnTo>
                <a:lnTo>
                  <a:pt x="83300" y="41740"/>
                </a:lnTo>
                <a:lnTo>
                  <a:pt x="83220" y="41770"/>
                </a:lnTo>
                <a:lnTo>
                  <a:pt x="83210" y="41780"/>
                </a:lnTo>
                <a:lnTo>
                  <a:pt x="83190" y="41790"/>
                </a:lnTo>
                <a:lnTo>
                  <a:pt x="83170" y="41790"/>
                </a:lnTo>
                <a:lnTo>
                  <a:pt x="83150" y="41790"/>
                </a:lnTo>
                <a:lnTo>
                  <a:pt x="83130" y="41780"/>
                </a:lnTo>
                <a:lnTo>
                  <a:pt x="83120" y="41780"/>
                </a:lnTo>
                <a:lnTo>
                  <a:pt x="83120" y="41770"/>
                </a:lnTo>
                <a:lnTo>
                  <a:pt x="83120" y="41760"/>
                </a:lnTo>
                <a:lnTo>
                  <a:pt x="83130" y="41740"/>
                </a:lnTo>
                <a:lnTo>
                  <a:pt x="83140" y="41700"/>
                </a:lnTo>
                <a:lnTo>
                  <a:pt x="83150" y="41680"/>
                </a:lnTo>
                <a:lnTo>
                  <a:pt x="83150" y="41670"/>
                </a:lnTo>
                <a:lnTo>
                  <a:pt x="83140" y="41660"/>
                </a:lnTo>
                <a:lnTo>
                  <a:pt x="83140" y="41650"/>
                </a:lnTo>
                <a:lnTo>
                  <a:pt x="83130" y="41610"/>
                </a:lnTo>
                <a:lnTo>
                  <a:pt x="83120" y="41600"/>
                </a:lnTo>
                <a:lnTo>
                  <a:pt x="83110" y="41590"/>
                </a:lnTo>
                <a:lnTo>
                  <a:pt x="83100" y="41580"/>
                </a:lnTo>
                <a:lnTo>
                  <a:pt x="83080" y="41570"/>
                </a:lnTo>
                <a:lnTo>
                  <a:pt x="83070" y="41580"/>
                </a:lnTo>
                <a:lnTo>
                  <a:pt x="82970" y="41620"/>
                </a:lnTo>
                <a:lnTo>
                  <a:pt x="82730" y="41680"/>
                </a:lnTo>
                <a:lnTo>
                  <a:pt x="82720" y="41680"/>
                </a:lnTo>
                <a:lnTo>
                  <a:pt x="82710" y="41720"/>
                </a:lnTo>
                <a:lnTo>
                  <a:pt x="82690" y="41850"/>
                </a:lnTo>
                <a:lnTo>
                  <a:pt x="82680" y="41870"/>
                </a:lnTo>
                <a:lnTo>
                  <a:pt x="82680" y="41880"/>
                </a:lnTo>
                <a:lnTo>
                  <a:pt x="82670" y="41850"/>
                </a:lnTo>
                <a:lnTo>
                  <a:pt x="82660" y="41850"/>
                </a:lnTo>
                <a:lnTo>
                  <a:pt x="82650" y="41840"/>
                </a:lnTo>
                <a:lnTo>
                  <a:pt x="82650" y="41830"/>
                </a:lnTo>
                <a:lnTo>
                  <a:pt x="82640" y="41830"/>
                </a:lnTo>
                <a:lnTo>
                  <a:pt x="82640" y="41820"/>
                </a:lnTo>
                <a:lnTo>
                  <a:pt x="82640" y="41800"/>
                </a:lnTo>
                <a:lnTo>
                  <a:pt x="82640" y="41790"/>
                </a:lnTo>
                <a:lnTo>
                  <a:pt x="82630" y="41780"/>
                </a:lnTo>
                <a:lnTo>
                  <a:pt x="82620" y="41780"/>
                </a:lnTo>
                <a:lnTo>
                  <a:pt x="82590" y="41790"/>
                </a:lnTo>
                <a:lnTo>
                  <a:pt x="82580" y="41790"/>
                </a:lnTo>
                <a:lnTo>
                  <a:pt x="82550" y="41760"/>
                </a:lnTo>
                <a:lnTo>
                  <a:pt x="82540" y="41760"/>
                </a:lnTo>
                <a:lnTo>
                  <a:pt x="82530" y="41760"/>
                </a:lnTo>
                <a:lnTo>
                  <a:pt x="82510" y="41770"/>
                </a:lnTo>
                <a:lnTo>
                  <a:pt x="82410" y="41830"/>
                </a:lnTo>
                <a:lnTo>
                  <a:pt x="82220" y="41820"/>
                </a:lnTo>
                <a:lnTo>
                  <a:pt x="82200" y="41830"/>
                </a:lnTo>
                <a:lnTo>
                  <a:pt x="82200" y="41840"/>
                </a:lnTo>
                <a:lnTo>
                  <a:pt x="82210" y="41860"/>
                </a:lnTo>
                <a:lnTo>
                  <a:pt x="82210" y="41870"/>
                </a:lnTo>
                <a:lnTo>
                  <a:pt x="82210" y="41920"/>
                </a:lnTo>
                <a:lnTo>
                  <a:pt x="82210" y="41930"/>
                </a:lnTo>
                <a:lnTo>
                  <a:pt x="82210" y="41940"/>
                </a:lnTo>
                <a:lnTo>
                  <a:pt x="82210" y="41950"/>
                </a:lnTo>
                <a:lnTo>
                  <a:pt x="82200" y="41960"/>
                </a:lnTo>
                <a:lnTo>
                  <a:pt x="82190" y="41970"/>
                </a:lnTo>
                <a:lnTo>
                  <a:pt x="82190" y="41980"/>
                </a:lnTo>
                <a:lnTo>
                  <a:pt x="82190" y="41990"/>
                </a:lnTo>
                <a:lnTo>
                  <a:pt x="82200" y="42020"/>
                </a:lnTo>
                <a:lnTo>
                  <a:pt x="82200" y="42030"/>
                </a:lnTo>
                <a:lnTo>
                  <a:pt x="82200" y="42040"/>
                </a:lnTo>
                <a:lnTo>
                  <a:pt x="82200" y="42050"/>
                </a:lnTo>
                <a:lnTo>
                  <a:pt x="82200" y="42060"/>
                </a:lnTo>
                <a:lnTo>
                  <a:pt x="82190" y="42060"/>
                </a:lnTo>
                <a:lnTo>
                  <a:pt x="82110" y="42050"/>
                </a:lnTo>
                <a:lnTo>
                  <a:pt x="82060" y="42020"/>
                </a:lnTo>
                <a:lnTo>
                  <a:pt x="81990" y="42000"/>
                </a:lnTo>
                <a:lnTo>
                  <a:pt x="81950" y="42000"/>
                </a:lnTo>
                <a:lnTo>
                  <a:pt x="81940" y="41990"/>
                </a:lnTo>
                <a:lnTo>
                  <a:pt x="81930" y="41980"/>
                </a:lnTo>
                <a:lnTo>
                  <a:pt x="81910" y="41960"/>
                </a:lnTo>
                <a:lnTo>
                  <a:pt x="81900" y="41940"/>
                </a:lnTo>
                <a:lnTo>
                  <a:pt x="81890" y="41930"/>
                </a:lnTo>
                <a:lnTo>
                  <a:pt x="81880" y="41920"/>
                </a:lnTo>
                <a:lnTo>
                  <a:pt x="81880" y="41910"/>
                </a:lnTo>
                <a:lnTo>
                  <a:pt x="81880" y="41900"/>
                </a:lnTo>
                <a:lnTo>
                  <a:pt x="81870" y="41890"/>
                </a:lnTo>
                <a:lnTo>
                  <a:pt x="81840" y="41840"/>
                </a:lnTo>
                <a:lnTo>
                  <a:pt x="81840" y="41830"/>
                </a:lnTo>
                <a:lnTo>
                  <a:pt x="81820" y="41790"/>
                </a:lnTo>
                <a:lnTo>
                  <a:pt x="81820" y="41770"/>
                </a:lnTo>
                <a:lnTo>
                  <a:pt x="81820" y="41760"/>
                </a:lnTo>
                <a:lnTo>
                  <a:pt x="81820" y="41750"/>
                </a:lnTo>
                <a:lnTo>
                  <a:pt x="81840" y="41720"/>
                </a:lnTo>
                <a:lnTo>
                  <a:pt x="81850" y="41680"/>
                </a:lnTo>
                <a:lnTo>
                  <a:pt x="81860" y="41670"/>
                </a:lnTo>
                <a:lnTo>
                  <a:pt x="81860" y="41650"/>
                </a:lnTo>
                <a:lnTo>
                  <a:pt x="81860" y="41640"/>
                </a:lnTo>
                <a:lnTo>
                  <a:pt x="81870" y="41630"/>
                </a:lnTo>
                <a:lnTo>
                  <a:pt x="81860" y="41610"/>
                </a:lnTo>
                <a:lnTo>
                  <a:pt x="81860" y="41600"/>
                </a:lnTo>
                <a:lnTo>
                  <a:pt x="81860" y="41590"/>
                </a:lnTo>
                <a:lnTo>
                  <a:pt x="81850" y="41580"/>
                </a:lnTo>
                <a:lnTo>
                  <a:pt x="81740" y="41500"/>
                </a:lnTo>
                <a:lnTo>
                  <a:pt x="81690" y="41480"/>
                </a:lnTo>
                <a:lnTo>
                  <a:pt x="81680" y="41480"/>
                </a:lnTo>
                <a:lnTo>
                  <a:pt x="81620" y="41500"/>
                </a:lnTo>
                <a:lnTo>
                  <a:pt x="81570" y="41530"/>
                </a:lnTo>
                <a:lnTo>
                  <a:pt x="81550" y="41540"/>
                </a:lnTo>
                <a:lnTo>
                  <a:pt x="81470" y="41640"/>
                </a:lnTo>
                <a:lnTo>
                  <a:pt x="81460" y="41670"/>
                </a:lnTo>
                <a:lnTo>
                  <a:pt x="81450" y="41670"/>
                </a:lnTo>
                <a:lnTo>
                  <a:pt x="81440" y="41670"/>
                </a:lnTo>
                <a:lnTo>
                  <a:pt x="81430" y="41670"/>
                </a:lnTo>
                <a:lnTo>
                  <a:pt x="81380" y="41650"/>
                </a:lnTo>
                <a:lnTo>
                  <a:pt x="81370" y="41650"/>
                </a:lnTo>
                <a:lnTo>
                  <a:pt x="81350" y="41650"/>
                </a:lnTo>
                <a:lnTo>
                  <a:pt x="81350" y="41660"/>
                </a:lnTo>
                <a:lnTo>
                  <a:pt x="81340" y="41670"/>
                </a:lnTo>
                <a:lnTo>
                  <a:pt x="81340" y="41690"/>
                </a:lnTo>
                <a:lnTo>
                  <a:pt x="81340" y="41700"/>
                </a:lnTo>
                <a:lnTo>
                  <a:pt x="81330" y="41710"/>
                </a:lnTo>
                <a:lnTo>
                  <a:pt x="81320" y="41710"/>
                </a:lnTo>
                <a:lnTo>
                  <a:pt x="81300" y="41710"/>
                </a:lnTo>
                <a:lnTo>
                  <a:pt x="81270" y="41690"/>
                </a:lnTo>
                <a:lnTo>
                  <a:pt x="81250" y="41670"/>
                </a:lnTo>
                <a:lnTo>
                  <a:pt x="81240" y="41670"/>
                </a:lnTo>
                <a:lnTo>
                  <a:pt x="81130" y="41670"/>
                </a:lnTo>
                <a:lnTo>
                  <a:pt x="81060" y="41690"/>
                </a:lnTo>
                <a:lnTo>
                  <a:pt x="81000" y="41680"/>
                </a:lnTo>
                <a:lnTo>
                  <a:pt x="80970" y="41690"/>
                </a:lnTo>
                <a:lnTo>
                  <a:pt x="80950" y="41700"/>
                </a:lnTo>
                <a:lnTo>
                  <a:pt x="80940" y="41700"/>
                </a:lnTo>
                <a:lnTo>
                  <a:pt x="80920" y="41690"/>
                </a:lnTo>
                <a:lnTo>
                  <a:pt x="80870" y="41640"/>
                </a:lnTo>
                <a:lnTo>
                  <a:pt x="80860" y="41620"/>
                </a:lnTo>
                <a:lnTo>
                  <a:pt x="80860" y="41610"/>
                </a:lnTo>
                <a:lnTo>
                  <a:pt x="80860" y="41600"/>
                </a:lnTo>
                <a:lnTo>
                  <a:pt x="80860" y="41590"/>
                </a:lnTo>
                <a:lnTo>
                  <a:pt x="80850" y="41580"/>
                </a:lnTo>
                <a:lnTo>
                  <a:pt x="80820" y="41550"/>
                </a:lnTo>
                <a:lnTo>
                  <a:pt x="80790" y="41520"/>
                </a:lnTo>
                <a:lnTo>
                  <a:pt x="80760" y="41500"/>
                </a:lnTo>
                <a:lnTo>
                  <a:pt x="80750" y="41500"/>
                </a:lnTo>
                <a:lnTo>
                  <a:pt x="80740" y="41500"/>
                </a:lnTo>
                <a:lnTo>
                  <a:pt x="80730" y="41510"/>
                </a:lnTo>
                <a:lnTo>
                  <a:pt x="80690" y="41570"/>
                </a:lnTo>
                <a:lnTo>
                  <a:pt x="80670" y="41590"/>
                </a:lnTo>
                <a:lnTo>
                  <a:pt x="80660" y="41600"/>
                </a:lnTo>
                <a:lnTo>
                  <a:pt x="80660" y="41610"/>
                </a:lnTo>
                <a:lnTo>
                  <a:pt x="80660" y="41630"/>
                </a:lnTo>
                <a:lnTo>
                  <a:pt x="80660" y="41640"/>
                </a:lnTo>
                <a:lnTo>
                  <a:pt x="80650" y="41640"/>
                </a:lnTo>
                <a:lnTo>
                  <a:pt x="80640" y="41650"/>
                </a:lnTo>
                <a:lnTo>
                  <a:pt x="80630" y="41650"/>
                </a:lnTo>
                <a:lnTo>
                  <a:pt x="80590" y="41660"/>
                </a:lnTo>
                <a:lnTo>
                  <a:pt x="80570" y="41670"/>
                </a:lnTo>
                <a:lnTo>
                  <a:pt x="80570" y="41680"/>
                </a:lnTo>
                <a:lnTo>
                  <a:pt x="80560" y="41690"/>
                </a:lnTo>
                <a:lnTo>
                  <a:pt x="80570" y="41700"/>
                </a:lnTo>
                <a:lnTo>
                  <a:pt x="80580" y="41710"/>
                </a:lnTo>
                <a:lnTo>
                  <a:pt x="80580" y="41720"/>
                </a:lnTo>
                <a:lnTo>
                  <a:pt x="80590" y="41730"/>
                </a:lnTo>
                <a:lnTo>
                  <a:pt x="80580" y="41740"/>
                </a:lnTo>
                <a:lnTo>
                  <a:pt x="80570" y="41750"/>
                </a:lnTo>
                <a:lnTo>
                  <a:pt x="80560" y="41770"/>
                </a:lnTo>
                <a:lnTo>
                  <a:pt x="80550" y="41780"/>
                </a:lnTo>
                <a:lnTo>
                  <a:pt x="80560" y="41790"/>
                </a:lnTo>
                <a:lnTo>
                  <a:pt x="80570" y="41790"/>
                </a:lnTo>
                <a:lnTo>
                  <a:pt x="80570" y="41800"/>
                </a:lnTo>
                <a:lnTo>
                  <a:pt x="80570" y="41810"/>
                </a:lnTo>
                <a:lnTo>
                  <a:pt x="80580" y="41810"/>
                </a:lnTo>
                <a:lnTo>
                  <a:pt x="80610" y="41820"/>
                </a:lnTo>
                <a:lnTo>
                  <a:pt x="80610" y="41830"/>
                </a:lnTo>
                <a:lnTo>
                  <a:pt x="80620" y="41850"/>
                </a:lnTo>
                <a:lnTo>
                  <a:pt x="80630" y="41850"/>
                </a:lnTo>
                <a:lnTo>
                  <a:pt x="80630" y="41860"/>
                </a:lnTo>
                <a:lnTo>
                  <a:pt x="80650" y="41860"/>
                </a:lnTo>
                <a:lnTo>
                  <a:pt x="80660" y="41860"/>
                </a:lnTo>
                <a:lnTo>
                  <a:pt x="80660" y="41870"/>
                </a:lnTo>
                <a:lnTo>
                  <a:pt x="80660" y="41890"/>
                </a:lnTo>
                <a:lnTo>
                  <a:pt x="80670" y="41900"/>
                </a:lnTo>
                <a:lnTo>
                  <a:pt x="80690" y="41910"/>
                </a:lnTo>
                <a:lnTo>
                  <a:pt x="80700" y="41920"/>
                </a:lnTo>
                <a:lnTo>
                  <a:pt x="80710" y="41930"/>
                </a:lnTo>
                <a:lnTo>
                  <a:pt x="80710" y="41940"/>
                </a:lnTo>
                <a:lnTo>
                  <a:pt x="80710" y="41950"/>
                </a:lnTo>
                <a:lnTo>
                  <a:pt x="80710" y="41960"/>
                </a:lnTo>
                <a:lnTo>
                  <a:pt x="80710" y="41970"/>
                </a:lnTo>
                <a:lnTo>
                  <a:pt x="80710" y="41980"/>
                </a:lnTo>
                <a:lnTo>
                  <a:pt x="80700" y="42000"/>
                </a:lnTo>
                <a:lnTo>
                  <a:pt x="80700" y="42010"/>
                </a:lnTo>
                <a:lnTo>
                  <a:pt x="80700" y="42030"/>
                </a:lnTo>
                <a:lnTo>
                  <a:pt x="80700" y="42040"/>
                </a:lnTo>
                <a:lnTo>
                  <a:pt x="80700" y="42050"/>
                </a:lnTo>
                <a:lnTo>
                  <a:pt x="80690" y="42050"/>
                </a:lnTo>
                <a:lnTo>
                  <a:pt x="80690" y="42060"/>
                </a:lnTo>
                <a:lnTo>
                  <a:pt x="80670" y="42070"/>
                </a:lnTo>
                <a:lnTo>
                  <a:pt x="80660" y="42090"/>
                </a:lnTo>
                <a:lnTo>
                  <a:pt x="80650" y="42100"/>
                </a:lnTo>
                <a:lnTo>
                  <a:pt x="80640" y="42120"/>
                </a:lnTo>
                <a:lnTo>
                  <a:pt x="80630" y="42130"/>
                </a:lnTo>
                <a:lnTo>
                  <a:pt x="80630" y="42140"/>
                </a:lnTo>
                <a:lnTo>
                  <a:pt x="80630" y="42150"/>
                </a:lnTo>
                <a:lnTo>
                  <a:pt x="80630" y="42200"/>
                </a:lnTo>
                <a:lnTo>
                  <a:pt x="80630" y="42210"/>
                </a:lnTo>
                <a:lnTo>
                  <a:pt x="80630" y="42220"/>
                </a:lnTo>
                <a:lnTo>
                  <a:pt x="80620" y="42230"/>
                </a:lnTo>
                <a:lnTo>
                  <a:pt x="80570" y="42290"/>
                </a:lnTo>
                <a:lnTo>
                  <a:pt x="80570" y="42300"/>
                </a:lnTo>
                <a:lnTo>
                  <a:pt x="80570" y="42320"/>
                </a:lnTo>
                <a:lnTo>
                  <a:pt x="80560" y="42330"/>
                </a:lnTo>
                <a:lnTo>
                  <a:pt x="80560" y="42340"/>
                </a:lnTo>
                <a:lnTo>
                  <a:pt x="80550" y="42350"/>
                </a:lnTo>
                <a:lnTo>
                  <a:pt x="80540" y="42370"/>
                </a:lnTo>
                <a:lnTo>
                  <a:pt x="80530" y="42380"/>
                </a:lnTo>
                <a:lnTo>
                  <a:pt x="80520" y="42380"/>
                </a:lnTo>
                <a:lnTo>
                  <a:pt x="80510" y="42380"/>
                </a:lnTo>
                <a:lnTo>
                  <a:pt x="80500" y="42380"/>
                </a:lnTo>
                <a:lnTo>
                  <a:pt x="80500" y="42370"/>
                </a:lnTo>
                <a:lnTo>
                  <a:pt x="80490" y="42350"/>
                </a:lnTo>
                <a:lnTo>
                  <a:pt x="80480" y="42340"/>
                </a:lnTo>
                <a:lnTo>
                  <a:pt x="80470" y="42340"/>
                </a:lnTo>
                <a:lnTo>
                  <a:pt x="80460" y="42350"/>
                </a:lnTo>
                <a:lnTo>
                  <a:pt x="80440" y="42380"/>
                </a:lnTo>
                <a:lnTo>
                  <a:pt x="80430" y="42380"/>
                </a:lnTo>
                <a:lnTo>
                  <a:pt x="80420" y="42380"/>
                </a:lnTo>
                <a:lnTo>
                  <a:pt x="80410" y="42370"/>
                </a:lnTo>
                <a:lnTo>
                  <a:pt x="80400" y="42360"/>
                </a:lnTo>
                <a:lnTo>
                  <a:pt x="80400" y="42350"/>
                </a:lnTo>
                <a:lnTo>
                  <a:pt x="80400" y="42340"/>
                </a:lnTo>
                <a:lnTo>
                  <a:pt x="80400" y="42330"/>
                </a:lnTo>
                <a:lnTo>
                  <a:pt x="80400" y="42310"/>
                </a:lnTo>
                <a:lnTo>
                  <a:pt x="80410" y="42300"/>
                </a:lnTo>
                <a:lnTo>
                  <a:pt x="80410" y="42290"/>
                </a:lnTo>
                <a:lnTo>
                  <a:pt x="80400" y="42280"/>
                </a:lnTo>
                <a:lnTo>
                  <a:pt x="80390" y="42280"/>
                </a:lnTo>
                <a:lnTo>
                  <a:pt x="80380" y="42280"/>
                </a:lnTo>
                <a:lnTo>
                  <a:pt x="80360" y="42290"/>
                </a:lnTo>
                <a:lnTo>
                  <a:pt x="80340" y="42280"/>
                </a:lnTo>
                <a:lnTo>
                  <a:pt x="80320" y="42270"/>
                </a:lnTo>
                <a:lnTo>
                  <a:pt x="80310" y="42260"/>
                </a:lnTo>
                <a:lnTo>
                  <a:pt x="80310" y="42250"/>
                </a:lnTo>
                <a:lnTo>
                  <a:pt x="80300" y="42240"/>
                </a:lnTo>
                <a:lnTo>
                  <a:pt x="80300" y="42230"/>
                </a:lnTo>
                <a:lnTo>
                  <a:pt x="80300" y="42220"/>
                </a:lnTo>
                <a:lnTo>
                  <a:pt x="80310" y="42210"/>
                </a:lnTo>
                <a:lnTo>
                  <a:pt x="80310" y="42200"/>
                </a:lnTo>
                <a:lnTo>
                  <a:pt x="80310" y="42190"/>
                </a:lnTo>
                <a:lnTo>
                  <a:pt x="80310" y="42170"/>
                </a:lnTo>
                <a:lnTo>
                  <a:pt x="80320" y="42160"/>
                </a:lnTo>
                <a:lnTo>
                  <a:pt x="80330" y="42150"/>
                </a:lnTo>
                <a:lnTo>
                  <a:pt x="80340" y="42140"/>
                </a:lnTo>
                <a:lnTo>
                  <a:pt x="80340" y="42130"/>
                </a:lnTo>
                <a:lnTo>
                  <a:pt x="80340" y="42120"/>
                </a:lnTo>
                <a:lnTo>
                  <a:pt x="80330" y="42100"/>
                </a:lnTo>
                <a:lnTo>
                  <a:pt x="80320" y="42080"/>
                </a:lnTo>
                <a:lnTo>
                  <a:pt x="80320" y="42070"/>
                </a:lnTo>
                <a:lnTo>
                  <a:pt x="80310" y="42060"/>
                </a:lnTo>
                <a:lnTo>
                  <a:pt x="80120" y="42110"/>
                </a:lnTo>
                <a:lnTo>
                  <a:pt x="80110" y="42120"/>
                </a:lnTo>
                <a:lnTo>
                  <a:pt x="80100" y="42130"/>
                </a:lnTo>
                <a:lnTo>
                  <a:pt x="80100" y="42140"/>
                </a:lnTo>
                <a:lnTo>
                  <a:pt x="80110" y="42150"/>
                </a:lnTo>
                <a:lnTo>
                  <a:pt x="80130" y="42170"/>
                </a:lnTo>
                <a:lnTo>
                  <a:pt x="80140" y="42180"/>
                </a:lnTo>
                <a:lnTo>
                  <a:pt x="80140" y="42190"/>
                </a:lnTo>
                <a:lnTo>
                  <a:pt x="80130" y="42190"/>
                </a:lnTo>
                <a:lnTo>
                  <a:pt x="80120" y="42200"/>
                </a:lnTo>
                <a:lnTo>
                  <a:pt x="80110" y="42200"/>
                </a:lnTo>
                <a:lnTo>
                  <a:pt x="80110" y="42210"/>
                </a:lnTo>
                <a:lnTo>
                  <a:pt x="80100" y="42220"/>
                </a:lnTo>
                <a:lnTo>
                  <a:pt x="80090" y="42230"/>
                </a:lnTo>
                <a:lnTo>
                  <a:pt x="80080" y="42230"/>
                </a:lnTo>
                <a:lnTo>
                  <a:pt x="80070" y="42220"/>
                </a:lnTo>
                <a:lnTo>
                  <a:pt x="80050" y="42210"/>
                </a:lnTo>
                <a:lnTo>
                  <a:pt x="80030" y="42190"/>
                </a:lnTo>
                <a:lnTo>
                  <a:pt x="80020" y="42170"/>
                </a:lnTo>
                <a:lnTo>
                  <a:pt x="80010" y="42160"/>
                </a:lnTo>
                <a:lnTo>
                  <a:pt x="79920" y="42090"/>
                </a:lnTo>
                <a:lnTo>
                  <a:pt x="79610" y="42000"/>
                </a:lnTo>
                <a:lnTo>
                  <a:pt x="79570" y="42000"/>
                </a:lnTo>
                <a:lnTo>
                  <a:pt x="79550" y="42000"/>
                </a:lnTo>
                <a:lnTo>
                  <a:pt x="79540" y="42010"/>
                </a:lnTo>
                <a:lnTo>
                  <a:pt x="79530" y="42020"/>
                </a:lnTo>
                <a:lnTo>
                  <a:pt x="79530" y="42030"/>
                </a:lnTo>
                <a:lnTo>
                  <a:pt x="79520" y="42060"/>
                </a:lnTo>
                <a:lnTo>
                  <a:pt x="79520" y="42070"/>
                </a:lnTo>
                <a:lnTo>
                  <a:pt x="79520" y="42080"/>
                </a:lnTo>
                <a:lnTo>
                  <a:pt x="79510" y="42110"/>
                </a:lnTo>
                <a:lnTo>
                  <a:pt x="79500" y="42120"/>
                </a:lnTo>
                <a:lnTo>
                  <a:pt x="79500" y="42130"/>
                </a:lnTo>
                <a:lnTo>
                  <a:pt x="79500" y="42140"/>
                </a:lnTo>
                <a:lnTo>
                  <a:pt x="79500" y="42150"/>
                </a:lnTo>
                <a:lnTo>
                  <a:pt x="79500" y="42160"/>
                </a:lnTo>
                <a:lnTo>
                  <a:pt x="79500" y="42170"/>
                </a:lnTo>
                <a:lnTo>
                  <a:pt x="79500" y="42180"/>
                </a:lnTo>
                <a:lnTo>
                  <a:pt x="79500" y="42190"/>
                </a:lnTo>
                <a:lnTo>
                  <a:pt x="79490" y="42200"/>
                </a:lnTo>
                <a:lnTo>
                  <a:pt x="79490" y="42210"/>
                </a:lnTo>
                <a:lnTo>
                  <a:pt x="79480" y="42220"/>
                </a:lnTo>
                <a:lnTo>
                  <a:pt x="79430" y="42250"/>
                </a:lnTo>
                <a:lnTo>
                  <a:pt x="79430" y="42260"/>
                </a:lnTo>
                <a:lnTo>
                  <a:pt x="79420" y="42270"/>
                </a:lnTo>
                <a:lnTo>
                  <a:pt x="79420" y="42290"/>
                </a:lnTo>
                <a:lnTo>
                  <a:pt x="79410" y="42320"/>
                </a:lnTo>
                <a:lnTo>
                  <a:pt x="79410" y="42330"/>
                </a:lnTo>
                <a:lnTo>
                  <a:pt x="79410" y="42340"/>
                </a:lnTo>
                <a:lnTo>
                  <a:pt x="79360" y="42390"/>
                </a:lnTo>
                <a:lnTo>
                  <a:pt x="79340" y="42400"/>
                </a:lnTo>
                <a:lnTo>
                  <a:pt x="79270" y="42430"/>
                </a:lnTo>
                <a:lnTo>
                  <a:pt x="79240" y="42450"/>
                </a:lnTo>
                <a:lnTo>
                  <a:pt x="79180" y="42460"/>
                </a:lnTo>
                <a:lnTo>
                  <a:pt x="79170" y="42470"/>
                </a:lnTo>
                <a:lnTo>
                  <a:pt x="79160" y="42480"/>
                </a:lnTo>
                <a:lnTo>
                  <a:pt x="79140" y="42500"/>
                </a:lnTo>
                <a:lnTo>
                  <a:pt x="79130" y="42510"/>
                </a:lnTo>
                <a:lnTo>
                  <a:pt x="79030" y="42540"/>
                </a:lnTo>
                <a:lnTo>
                  <a:pt x="79020" y="42540"/>
                </a:lnTo>
                <a:lnTo>
                  <a:pt x="79020" y="42550"/>
                </a:lnTo>
                <a:lnTo>
                  <a:pt x="79020" y="42560"/>
                </a:lnTo>
                <a:lnTo>
                  <a:pt x="79030" y="42580"/>
                </a:lnTo>
                <a:lnTo>
                  <a:pt x="79050" y="42600"/>
                </a:lnTo>
                <a:lnTo>
                  <a:pt x="79060" y="42610"/>
                </a:lnTo>
                <a:lnTo>
                  <a:pt x="79060" y="42620"/>
                </a:lnTo>
                <a:lnTo>
                  <a:pt x="79060" y="42630"/>
                </a:lnTo>
                <a:lnTo>
                  <a:pt x="79060" y="42640"/>
                </a:lnTo>
                <a:lnTo>
                  <a:pt x="79060" y="42650"/>
                </a:lnTo>
                <a:lnTo>
                  <a:pt x="79060" y="42680"/>
                </a:lnTo>
                <a:lnTo>
                  <a:pt x="79060" y="42690"/>
                </a:lnTo>
                <a:lnTo>
                  <a:pt x="79060" y="42700"/>
                </a:lnTo>
                <a:lnTo>
                  <a:pt x="79060" y="42710"/>
                </a:lnTo>
                <a:lnTo>
                  <a:pt x="79070" y="42710"/>
                </a:lnTo>
                <a:lnTo>
                  <a:pt x="79070" y="42720"/>
                </a:lnTo>
                <a:lnTo>
                  <a:pt x="79070" y="42730"/>
                </a:lnTo>
                <a:lnTo>
                  <a:pt x="79070" y="42740"/>
                </a:lnTo>
                <a:lnTo>
                  <a:pt x="79070" y="42760"/>
                </a:lnTo>
                <a:lnTo>
                  <a:pt x="79070" y="42770"/>
                </a:lnTo>
                <a:lnTo>
                  <a:pt x="79070" y="42780"/>
                </a:lnTo>
                <a:lnTo>
                  <a:pt x="79070" y="42790"/>
                </a:lnTo>
                <a:lnTo>
                  <a:pt x="79060" y="42790"/>
                </a:lnTo>
                <a:lnTo>
                  <a:pt x="79050" y="42800"/>
                </a:lnTo>
                <a:lnTo>
                  <a:pt x="79030" y="42800"/>
                </a:lnTo>
                <a:lnTo>
                  <a:pt x="79030" y="42810"/>
                </a:lnTo>
                <a:lnTo>
                  <a:pt x="79030" y="42820"/>
                </a:lnTo>
                <a:lnTo>
                  <a:pt x="79020" y="42830"/>
                </a:lnTo>
                <a:lnTo>
                  <a:pt x="79010" y="42860"/>
                </a:lnTo>
                <a:lnTo>
                  <a:pt x="79000" y="42890"/>
                </a:lnTo>
                <a:lnTo>
                  <a:pt x="78990" y="42900"/>
                </a:lnTo>
                <a:lnTo>
                  <a:pt x="78960" y="42960"/>
                </a:lnTo>
                <a:lnTo>
                  <a:pt x="78950" y="42970"/>
                </a:lnTo>
                <a:lnTo>
                  <a:pt x="78950" y="42980"/>
                </a:lnTo>
                <a:lnTo>
                  <a:pt x="78950" y="42990"/>
                </a:lnTo>
                <a:lnTo>
                  <a:pt x="78950" y="43020"/>
                </a:lnTo>
                <a:lnTo>
                  <a:pt x="78950" y="43060"/>
                </a:lnTo>
                <a:lnTo>
                  <a:pt x="78940" y="43070"/>
                </a:lnTo>
                <a:lnTo>
                  <a:pt x="78930" y="43110"/>
                </a:lnTo>
                <a:lnTo>
                  <a:pt x="78910" y="43180"/>
                </a:lnTo>
                <a:lnTo>
                  <a:pt x="78910" y="43200"/>
                </a:lnTo>
                <a:lnTo>
                  <a:pt x="78900" y="43210"/>
                </a:lnTo>
                <a:lnTo>
                  <a:pt x="78900" y="43220"/>
                </a:lnTo>
                <a:lnTo>
                  <a:pt x="78900" y="43240"/>
                </a:lnTo>
                <a:lnTo>
                  <a:pt x="78900" y="43250"/>
                </a:lnTo>
                <a:lnTo>
                  <a:pt x="78890" y="43260"/>
                </a:lnTo>
                <a:lnTo>
                  <a:pt x="78890" y="43270"/>
                </a:lnTo>
                <a:lnTo>
                  <a:pt x="78850" y="43330"/>
                </a:lnTo>
                <a:lnTo>
                  <a:pt x="78840" y="43340"/>
                </a:lnTo>
                <a:lnTo>
                  <a:pt x="78840" y="43360"/>
                </a:lnTo>
                <a:lnTo>
                  <a:pt x="78830" y="43380"/>
                </a:lnTo>
                <a:lnTo>
                  <a:pt x="78830" y="43420"/>
                </a:lnTo>
                <a:lnTo>
                  <a:pt x="78830" y="43450"/>
                </a:lnTo>
                <a:lnTo>
                  <a:pt x="78830" y="43460"/>
                </a:lnTo>
                <a:lnTo>
                  <a:pt x="78830" y="43470"/>
                </a:lnTo>
                <a:lnTo>
                  <a:pt x="78830" y="43480"/>
                </a:lnTo>
                <a:lnTo>
                  <a:pt x="78860" y="43560"/>
                </a:lnTo>
                <a:lnTo>
                  <a:pt x="78860" y="43570"/>
                </a:lnTo>
                <a:lnTo>
                  <a:pt x="78860" y="43580"/>
                </a:lnTo>
                <a:lnTo>
                  <a:pt x="78850" y="43590"/>
                </a:lnTo>
                <a:lnTo>
                  <a:pt x="78850" y="43600"/>
                </a:lnTo>
                <a:lnTo>
                  <a:pt x="78850" y="43610"/>
                </a:lnTo>
                <a:lnTo>
                  <a:pt x="78860" y="43620"/>
                </a:lnTo>
                <a:lnTo>
                  <a:pt x="78860" y="43630"/>
                </a:lnTo>
                <a:lnTo>
                  <a:pt x="78860" y="43640"/>
                </a:lnTo>
                <a:lnTo>
                  <a:pt x="78850" y="43640"/>
                </a:lnTo>
                <a:lnTo>
                  <a:pt x="78840" y="43650"/>
                </a:lnTo>
                <a:lnTo>
                  <a:pt x="78840" y="43660"/>
                </a:lnTo>
                <a:lnTo>
                  <a:pt x="78840" y="43670"/>
                </a:lnTo>
                <a:lnTo>
                  <a:pt x="78840" y="43680"/>
                </a:lnTo>
                <a:lnTo>
                  <a:pt x="78840" y="43690"/>
                </a:lnTo>
                <a:lnTo>
                  <a:pt x="78850" y="43690"/>
                </a:lnTo>
                <a:lnTo>
                  <a:pt x="78860" y="43700"/>
                </a:lnTo>
                <a:lnTo>
                  <a:pt x="78870" y="43710"/>
                </a:lnTo>
                <a:lnTo>
                  <a:pt x="78870" y="43720"/>
                </a:lnTo>
                <a:lnTo>
                  <a:pt x="78870" y="43730"/>
                </a:lnTo>
                <a:lnTo>
                  <a:pt x="78880" y="43740"/>
                </a:lnTo>
                <a:lnTo>
                  <a:pt x="78880" y="43750"/>
                </a:lnTo>
                <a:lnTo>
                  <a:pt x="78880" y="43770"/>
                </a:lnTo>
                <a:lnTo>
                  <a:pt x="78880" y="43780"/>
                </a:lnTo>
                <a:lnTo>
                  <a:pt x="78880" y="43790"/>
                </a:lnTo>
                <a:lnTo>
                  <a:pt x="78880" y="43800"/>
                </a:lnTo>
                <a:lnTo>
                  <a:pt x="78890" y="43810"/>
                </a:lnTo>
                <a:lnTo>
                  <a:pt x="78890" y="43820"/>
                </a:lnTo>
                <a:lnTo>
                  <a:pt x="78900" y="43830"/>
                </a:lnTo>
                <a:lnTo>
                  <a:pt x="78890" y="43880"/>
                </a:lnTo>
                <a:lnTo>
                  <a:pt x="78890" y="43890"/>
                </a:lnTo>
                <a:lnTo>
                  <a:pt x="78890" y="43900"/>
                </a:lnTo>
                <a:lnTo>
                  <a:pt x="78890" y="43910"/>
                </a:lnTo>
                <a:lnTo>
                  <a:pt x="78890" y="43920"/>
                </a:lnTo>
                <a:lnTo>
                  <a:pt x="78890" y="43940"/>
                </a:lnTo>
                <a:lnTo>
                  <a:pt x="78880" y="44010"/>
                </a:lnTo>
                <a:lnTo>
                  <a:pt x="78870" y="44030"/>
                </a:lnTo>
                <a:lnTo>
                  <a:pt x="78870" y="44050"/>
                </a:lnTo>
                <a:lnTo>
                  <a:pt x="78880" y="44060"/>
                </a:lnTo>
                <a:lnTo>
                  <a:pt x="78900" y="44080"/>
                </a:lnTo>
                <a:lnTo>
                  <a:pt x="78910" y="44090"/>
                </a:lnTo>
                <a:lnTo>
                  <a:pt x="78920" y="44100"/>
                </a:lnTo>
                <a:lnTo>
                  <a:pt x="78920" y="44110"/>
                </a:lnTo>
                <a:lnTo>
                  <a:pt x="78920" y="44120"/>
                </a:lnTo>
                <a:lnTo>
                  <a:pt x="78910" y="44140"/>
                </a:lnTo>
                <a:lnTo>
                  <a:pt x="78920" y="44150"/>
                </a:lnTo>
                <a:lnTo>
                  <a:pt x="78920" y="44160"/>
                </a:lnTo>
                <a:lnTo>
                  <a:pt x="78940" y="44180"/>
                </a:lnTo>
                <a:lnTo>
                  <a:pt x="78940" y="44190"/>
                </a:lnTo>
                <a:lnTo>
                  <a:pt x="78940" y="44200"/>
                </a:lnTo>
                <a:lnTo>
                  <a:pt x="78930" y="44210"/>
                </a:lnTo>
                <a:lnTo>
                  <a:pt x="78920" y="44210"/>
                </a:lnTo>
                <a:lnTo>
                  <a:pt x="78920" y="44220"/>
                </a:lnTo>
                <a:lnTo>
                  <a:pt x="78910" y="44230"/>
                </a:lnTo>
                <a:lnTo>
                  <a:pt x="78910" y="44240"/>
                </a:lnTo>
                <a:lnTo>
                  <a:pt x="78920" y="44250"/>
                </a:lnTo>
                <a:lnTo>
                  <a:pt x="78920" y="44260"/>
                </a:lnTo>
                <a:lnTo>
                  <a:pt x="78940" y="44270"/>
                </a:lnTo>
                <a:lnTo>
                  <a:pt x="78950" y="44280"/>
                </a:lnTo>
                <a:lnTo>
                  <a:pt x="78960" y="44310"/>
                </a:lnTo>
                <a:lnTo>
                  <a:pt x="78970" y="44320"/>
                </a:lnTo>
                <a:lnTo>
                  <a:pt x="78970" y="44330"/>
                </a:lnTo>
                <a:lnTo>
                  <a:pt x="78940" y="44350"/>
                </a:lnTo>
                <a:lnTo>
                  <a:pt x="78920" y="44370"/>
                </a:lnTo>
                <a:lnTo>
                  <a:pt x="78910" y="44380"/>
                </a:lnTo>
                <a:lnTo>
                  <a:pt x="78900" y="44390"/>
                </a:lnTo>
                <a:lnTo>
                  <a:pt x="78890" y="44380"/>
                </a:lnTo>
                <a:lnTo>
                  <a:pt x="78870" y="44370"/>
                </a:lnTo>
                <a:lnTo>
                  <a:pt x="78850" y="44360"/>
                </a:lnTo>
                <a:lnTo>
                  <a:pt x="78850" y="44350"/>
                </a:lnTo>
                <a:lnTo>
                  <a:pt x="78840" y="44350"/>
                </a:lnTo>
                <a:lnTo>
                  <a:pt x="78830" y="44360"/>
                </a:lnTo>
                <a:lnTo>
                  <a:pt x="78820" y="44370"/>
                </a:lnTo>
                <a:lnTo>
                  <a:pt x="78790" y="44400"/>
                </a:lnTo>
                <a:lnTo>
                  <a:pt x="78780" y="44410"/>
                </a:lnTo>
                <a:lnTo>
                  <a:pt x="78770" y="44410"/>
                </a:lnTo>
                <a:lnTo>
                  <a:pt x="78770" y="44400"/>
                </a:lnTo>
                <a:lnTo>
                  <a:pt x="78760" y="44400"/>
                </a:lnTo>
                <a:lnTo>
                  <a:pt x="78750" y="44400"/>
                </a:lnTo>
                <a:lnTo>
                  <a:pt x="78750" y="44410"/>
                </a:lnTo>
                <a:lnTo>
                  <a:pt x="78750" y="44420"/>
                </a:lnTo>
                <a:lnTo>
                  <a:pt x="78750" y="44430"/>
                </a:lnTo>
                <a:lnTo>
                  <a:pt x="78770" y="44450"/>
                </a:lnTo>
                <a:lnTo>
                  <a:pt x="78780" y="44460"/>
                </a:lnTo>
                <a:lnTo>
                  <a:pt x="78780" y="44470"/>
                </a:lnTo>
                <a:lnTo>
                  <a:pt x="78780" y="44480"/>
                </a:lnTo>
                <a:lnTo>
                  <a:pt x="78780" y="44490"/>
                </a:lnTo>
                <a:lnTo>
                  <a:pt x="78770" y="44530"/>
                </a:lnTo>
                <a:lnTo>
                  <a:pt x="78760" y="44540"/>
                </a:lnTo>
                <a:lnTo>
                  <a:pt x="78760" y="44560"/>
                </a:lnTo>
                <a:lnTo>
                  <a:pt x="78760" y="44570"/>
                </a:lnTo>
                <a:lnTo>
                  <a:pt x="78770" y="44580"/>
                </a:lnTo>
                <a:lnTo>
                  <a:pt x="78780" y="44590"/>
                </a:lnTo>
                <a:lnTo>
                  <a:pt x="78780" y="44600"/>
                </a:lnTo>
                <a:lnTo>
                  <a:pt x="78780" y="44610"/>
                </a:lnTo>
                <a:lnTo>
                  <a:pt x="78780" y="44620"/>
                </a:lnTo>
                <a:lnTo>
                  <a:pt x="78770" y="44630"/>
                </a:lnTo>
                <a:lnTo>
                  <a:pt x="78760" y="44640"/>
                </a:lnTo>
                <a:lnTo>
                  <a:pt x="78750" y="44650"/>
                </a:lnTo>
                <a:lnTo>
                  <a:pt x="78750" y="44660"/>
                </a:lnTo>
                <a:lnTo>
                  <a:pt x="78770" y="44670"/>
                </a:lnTo>
                <a:lnTo>
                  <a:pt x="78780" y="44680"/>
                </a:lnTo>
                <a:lnTo>
                  <a:pt x="78780" y="44690"/>
                </a:lnTo>
                <a:lnTo>
                  <a:pt x="78780" y="44700"/>
                </a:lnTo>
                <a:lnTo>
                  <a:pt x="78770" y="44700"/>
                </a:lnTo>
                <a:lnTo>
                  <a:pt x="78750" y="44710"/>
                </a:lnTo>
                <a:lnTo>
                  <a:pt x="78750" y="44720"/>
                </a:lnTo>
                <a:lnTo>
                  <a:pt x="78740" y="44730"/>
                </a:lnTo>
                <a:lnTo>
                  <a:pt x="78740" y="44740"/>
                </a:lnTo>
                <a:lnTo>
                  <a:pt x="78710" y="44750"/>
                </a:lnTo>
                <a:lnTo>
                  <a:pt x="78700" y="44760"/>
                </a:lnTo>
                <a:lnTo>
                  <a:pt x="78690" y="44750"/>
                </a:lnTo>
                <a:lnTo>
                  <a:pt x="78660" y="44740"/>
                </a:lnTo>
                <a:lnTo>
                  <a:pt x="78660" y="44750"/>
                </a:lnTo>
                <a:lnTo>
                  <a:pt x="78660" y="44760"/>
                </a:lnTo>
                <a:lnTo>
                  <a:pt x="78670" y="44770"/>
                </a:lnTo>
                <a:lnTo>
                  <a:pt x="78670" y="44780"/>
                </a:lnTo>
                <a:lnTo>
                  <a:pt x="78670" y="44790"/>
                </a:lnTo>
                <a:lnTo>
                  <a:pt x="78670" y="44800"/>
                </a:lnTo>
                <a:lnTo>
                  <a:pt x="78670" y="44810"/>
                </a:lnTo>
                <a:lnTo>
                  <a:pt x="78670" y="44820"/>
                </a:lnTo>
                <a:lnTo>
                  <a:pt x="78670" y="44830"/>
                </a:lnTo>
                <a:lnTo>
                  <a:pt x="78660" y="44840"/>
                </a:lnTo>
                <a:lnTo>
                  <a:pt x="78640" y="44850"/>
                </a:lnTo>
                <a:lnTo>
                  <a:pt x="78630" y="44860"/>
                </a:lnTo>
                <a:lnTo>
                  <a:pt x="78620" y="44860"/>
                </a:lnTo>
                <a:lnTo>
                  <a:pt x="78610" y="44850"/>
                </a:lnTo>
                <a:lnTo>
                  <a:pt x="78600" y="44860"/>
                </a:lnTo>
                <a:lnTo>
                  <a:pt x="78590" y="44870"/>
                </a:lnTo>
                <a:lnTo>
                  <a:pt x="78570" y="44900"/>
                </a:lnTo>
                <a:lnTo>
                  <a:pt x="78560" y="44910"/>
                </a:lnTo>
                <a:lnTo>
                  <a:pt x="78550" y="44910"/>
                </a:lnTo>
                <a:lnTo>
                  <a:pt x="78540" y="44910"/>
                </a:lnTo>
                <a:lnTo>
                  <a:pt x="78530" y="44910"/>
                </a:lnTo>
                <a:lnTo>
                  <a:pt x="78520" y="44910"/>
                </a:lnTo>
                <a:lnTo>
                  <a:pt x="78510" y="44910"/>
                </a:lnTo>
                <a:lnTo>
                  <a:pt x="78500" y="44930"/>
                </a:lnTo>
                <a:lnTo>
                  <a:pt x="78490" y="44940"/>
                </a:lnTo>
                <a:lnTo>
                  <a:pt x="78490" y="44950"/>
                </a:lnTo>
                <a:lnTo>
                  <a:pt x="78490" y="44960"/>
                </a:lnTo>
                <a:lnTo>
                  <a:pt x="78510" y="45010"/>
                </a:lnTo>
                <a:lnTo>
                  <a:pt x="78490" y="45010"/>
                </a:lnTo>
                <a:lnTo>
                  <a:pt x="78480" y="45010"/>
                </a:lnTo>
                <a:lnTo>
                  <a:pt x="78480" y="45020"/>
                </a:lnTo>
                <a:lnTo>
                  <a:pt x="78470" y="45050"/>
                </a:lnTo>
                <a:lnTo>
                  <a:pt x="78460" y="45060"/>
                </a:lnTo>
                <a:lnTo>
                  <a:pt x="78450" y="45070"/>
                </a:lnTo>
                <a:lnTo>
                  <a:pt x="78440" y="45080"/>
                </a:lnTo>
                <a:lnTo>
                  <a:pt x="78420" y="45090"/>
                </a:lnTo>
                <a:lnTo>
                  <a:pt x="78410" y="45090"/>
                </a:lnTo>
                <a:lnTo>
                  <a:pt x="78410" y="45100"/>
                </a:lnTo>
                <a:lnTo>
                  <a:pt x="78400" y="45140"/>
                </a:lnTo>
                <a:lnTo>
                  <a:pt x="78390" y="45160"/>
                </a:lnTo>
                <a:lnTo>
                  <a:pt x="78390" y="45170"/>
                </a:lnTo>
                <a:lnTo>
                  <a:pt x="78390" y="45180"/>
                </a:lnTo>
                <a:lnTo>
                  <a:pt x="78390" y="45190"/>
                </a:lnTo>
                <a:lnTo>
                  <a:pt x="78400" y="45200"/>
                </a:lnTo>
                <a:lnTo>
                  <a:pt x="78400" y="45210"/>
                </a:lnTo>
                <a:lnTo>
                  <a:pt x="78380" y="45210"/>
                </a:lnTo>
                <a:lnTo>
                  <a:pt x="78370" y="45220"/>
                </a:lnTo>
                <a:lnTo>
                  <a:pt x="78380" y="45230"/>
                </a:lnTo>
                <a:lnTo>
                  <a:pt x="78380" y="45240"/>
                </a:lnTo>
                <a:lnTo>
                  <a:pt x="78390" y="45240"/>
                </a:lnTo>
                <a:lnTo>
                  <a:pt x="78390" y="45250"/>
                </a:lnTo>
                <a:lnTo>
                  <a:pt x="78380" y="45260"/>
                </a:lnTo>
                <a:lnTo>
                  <a:pt x="78340" y="45290"/>
                </a:lnTo>
                <a:lnTo>
                  <a:pt x="78310" y="45290"/>
                </a:lnTo>
                <a:lnTo>
                  <a:pt x="78300" y="45290"/>
                </a:lnTo>
                <a:lnTo>
                  <a:pt x="78280" y="45310"/>
                </a:lnTo>
                <a:lnTo>
                  <a:pt x="78270" y="45320"/>
                </a:lnTo>
                <a:lnTo>
                  <a:pt x="78270" y="45340"/>
                </a:lnTo>
                <a:lnTo>
                  <a:pt x="78260" y="45350"/>
                </a:lnTo>
                <a:lnTo>
                  <a:pt x="78230" y="45360"/>
                </a:lnTo>
                <a:lnTo>
                  <a:pt x="78220" y="45360"/>
                </a:lnTo>
                <a:lnTo>
                  <a:pt x="78210" y="45370"/>
                </a:lnTo>
                <a:lnTo>
                  <a:pt x="78200" y="45380"/>
                </a:lnTo>
                <a:lnTo>
                  <a:pt x="78200" y="45390"/>
                </a:lnTo>
                <a:lnTo>
                  <a:pt x="78190" y="45400"/>
                </a:lnTo>
                <a:lnTo>
                  <a:pt x="78190" y="45410"/>
                </a:lnTo>
                <a:lnTo>
                  <a:pt x="78190" y="45420"/>
                </a:lnTo>
                <a:lnTo>
                  <a:pt x="78180" y="45420"/>
                </a:lnTo>
                <a:lnTo>
                  <a:pt x="78170" y="45420"/>
                </a:lnTo>
                <a:lnTo>
                  <a:pt x="78140" y="45410"/>
                </a:lnTo>
                <a:lnTo>
                  <a:pt x="78130" y="45410"/>
                </a:lnTo>
                <a:lnTo>
                  <a:pt x="78120" y="45410"/>
                </a:lnTo>
                <a:lnTo>
                  <a:pt x="78120" y="45420"/>
                </a:lnTo>
                <a:lnTo>
                  <a:pt x="78110" y="45420"/>
                </a:lnTo>
                <a:lnTo>
                  <a:pt x="78070" y="45420"/>
                </a:lnTo>
                <a:lnTo>
                  <a:pt x="78040" y="45430"/>
                </a:lnTo>
                <a:lnTo>
                  <a:pt x="78030" y="45430"/>
                </a:lnTo>
                <a:lnTo>
                  <a:pt x="78020" y="45410"/>
                </a:lnTo>
                <a:lnTo>
                  <a:pt x="78010" y="45400"/>
                </a:lnTo>
                <a:lnTo>
                  <a:pt x="78000" y="45390"/>
                </a:lnTo>
                <a:lnTo>
                  <a:pt x="78000" y="45380"/>
                </a:lnTo>
                <a:lnTo>
                  <a:pt x="78000" y="45370"/>
                </a:lnTo>
                <a:lnTo>
                  <a:pt x="78000" y="45360"/>
                </a:lnTo>
                <a:lnTo>
                  <a:pt x="78000" y="45350"/>
                </a:lnTo>
                <a:lnTo>
                  <a:pt x="78000" y="45340"/>
                </a:lnTo>
                <a:lnTo>
                  <a:pt x="77990" y="45330"/>
                </a:lnTo>
                <a:lnTo>
                  <a:pt x="77990" y="45320"/>
                </a:lnTo>
                <a:lnTo>
                  <a:pt x="77980" y="45310"/>
                </a:lnTo>
                <a:lnTo>
                  <a:pt x="77980" y="45300"/>
                </a:lnTo>
                <a:lnTo>
                  <a:pt x="77990" y="45290"/>
                </a:lnTo>
                <a:lnTo>
                  <a:pt x="78010" y="45240"/>
                </a:lnTo>
                <a:lnTo>
                  <a:pt x="78010" y="45230"/>
                </a:lnTo>
                <a:lnTo>
                  <a:pt x="78010" y="45220"/>
                </a:lnTo>
                <a:lnTo>
                  <a:pt x="78000" y="45210"/>
                </a:lnTo>
                <a:lnTo>
                  <a:pt x="78000" y="45200"/>
                </a:lnTo>
                <a:lnTo>
                  <a:pt x="78010" y="45180"/>
                </a:lnTo>
                <a:lnTo>
                  <a:pt x="78010" y="45170"/>
                </a:lnTo>
                <a:lnTo>
                  <a:pt x="78010" y="45150"/>
                </a:lnTo>
                <a:lnTo>
                  <a:pt x="78010" y="45130"/>
                </a:lnTo>
                <a:lnTo>
                  <a:pt x="78010" y="45110"/>
                </a:lnTo>
                <a:lnTo>
                  <a:pt x="78000" y="45090"/>
                </a:lnTo>
                <a:lnTo>
                  <a:pt x="78000" y="45080"/>
                </a:lnTo>
                <a:lnTo>
                  <a:pt x="77990" y="45080"/>
                </a:lnTo>
                <a:lnTo>
                  <a:pt x="77980" y="45090"/>
                </a:lnTo>
                <a:lnTo>
                  <a:pt x="77950" y="45130"/>
                </a:lnTo>
                <a:lnTo>
                  <a:pt x="77940" y="45130"/>
                </a:lnTo>
                <a:lnTo>
                  <a:pt x="77930" y="45130"/>
                </a:lnTo>
                <a:lnTo>
                  <a:pt x="77900" y="45130"/>
                </a:lnTo>
                <a:lnTo>
                  <a:pt x="77890" y="45130"/>
                </a:lnTo>
                <a:lnTo>
                  <a:pt x="77890" y="45140"/>
                </a:lnTo>
                <a:lnTo>
                  <a:pt x="77890" y="45150"/>
                </a:lnTo>
                <a:lnTo>
                  <a:pt x="77890" y="45160"/>
                </a:lnTo>
                <a:lnTo>
                  <a:pt x="77890" y="45180"/>
                </a:lnTo>
                <a:lnTo>
                  <a:pt x="77890" y="45190"/>
                </a:lnTo>
                <a:lnTo>
                  <a:pt x="77880" y="45200"/>
                </a:lnTo>
                <a:lnTo>
                  <a:pt x="77860" y="45210"/>
                </a:lnTo>
                <a:lnTo>
                  <a:pt x="77860" y="45230"/>
                </a:lnTo>
                <a:lnTo>
                  <a:pt x="77850" y="45230"/>
                </a:lnTo>
                <a:lnTo>
                  <a:pt x="77850" y="45240"/>
                </a:lnTo>
                <a:lnTo>
                  <a:pt x="77840" y="45240"/>
                </a:lnTo>
                <a:lnTo>
                  <a:pt x="77830" y="45240"/>
                </a:lnTo>
                <a:lnTo>
                  <a:pt x="77820" y="45240"/>
                </a:lnTo>
                <a:lnTo>
                  <a:pt x="77810" y="45240"/>
                </a:lnTo>
                <a:lnTo>
                  <a:pt x="77800" y="45230"/>
                </a:lnTo>
                <a:lnTo>
                  <a:pt x="77800" y="45220"/>
                </a:lnTo>
                <a:lnTo>
                  <a:pt x="77800" y="45210"/>
                </a:lnTo>
                <a:lnTo>
                  <a:pt x="77800" y="45200"/>
                </a:lnTo>
                <a:lnTo>
                  <a:pt x="77790" y="45190"/>
                </a:lnTo>
                <a:lnTo>
                  <a:pt x="77790" y="45180"/>
                </a:lnTo>
                <a:lnTo>
                  <a:pt x="77790" y="45170"/>
                </a:lnTo>
                <a:lnTo>
                  <a:pt x="77780" y="45170"/>
                </a:lnTo>
                <a:lnTo>
                  <a:pt x="77770" y="45160"/>
                </a:lnTo>
                <a:lnTo>
                  <a:pt x="77770" y="45150"/>
                </a:lnTo>
                <a:lnTo>
                  <a:pt x="77770" y="45140"/>
                </a:lnTo>
                <a:lnTo>
                  <a:pt x="77800" y="45120"/>
                </a:lnTo>
                <a:lnTo>
                  <a:pt x="77800" y="45110"/>
                </a:lnTo>
                <a:lnTo>
                  <a:pt x="77800" y="45100"/>
                </a:lnTo>
                <a:lnTo>
                  <a:pt x="77790" y="45090"/>
                </a:lnTo>
                <a:lnTo>
                  <a:pt x="77790" y="45080"/>
                </a:lnTo>
                <a:lnTo>
                  <a:pt x="77790" y="45070"/>
                </a:lnTo>
                <a:lnTo>
                  <a:pt x="77800" y="45070"/>
                </a:lnTo>
                <a:lnTo>
                  <a:pt x="77800" y="45060"/>
                </a:lnTo>
                <a:lnTo>
                  <a:pt x="77810" y="45060"/>
                </a:lnTo>
                <a:lnTo>
                  <a:pt x="77800" y="45050"/>
                </a:lnTo>
                <a:lnTo>
                  <a:pt x="77800" y="45040"/>
                </a:lnTo>
                <a:lnTo>
                  <a:pt x="77790" y="45030"/>
                </a:lnTo>
                <a:lnTo>
                  <a:pt x="77780" y="45030"/>
                </a:lnTo>
                <a:lnTo>
                  <a:pt x="77750" y="45030"/>
                </a:lnTo>
                <a:lnTo>
                  <a:pt x="77740" y="45030"/>
                </a:lnTo>
                <a:lnTo>
                  <a:pt x="77730" y="45030"/>
                </a:lnTo>
                <a:lnTo>
                  <a:pt x="77720" y="45030"/>
                </a:lnTo>
                <a:lnTo>
                  <a:pt x="77700" y="45010"/>
                </a:lnTo>
                <a:lnTo>
                  <a:pt x="77690" y="45010"/>
                </a:lnTo>
                <a:lnTo>
                  <a:pt x="77680" y="45010"/>
                </a:lnTo>
                <a:lnTo>
                  <a:pt x="77680" y="45020"/>
                </a:lnTo>
                <a:lnTo>
                  <a:pt x="77670" y="45020"/>
                </a:lnTo>
                <a:lnTo>
                  <a:pt x="77660" y="45030"/>
                </a:lnTo>
                <a:lnTo>
                  <a:pt x="77660" y="45040"/>
                </a:lnTo>
                <a:lnTo>
                  <a:pt x="77650" y="45040"/>
                </a:lnTo>
                <a:lnTo>
                  <a:pt x="77640" y="45040"/>
                </a:lnTo>
                <a:lnTo>
                  <a:pt x="77580" y="45000"/>
                </a:lnTo>
                <a:lnTo>
                  <a:pt x="77570" y="44990"/>
                </a:lnTo>
                <a:lnTo>
                  <a:pt x="77570" y="44980"/>
                </a:lnTo>
                <a:lnTo>
                  <a:pt x="77570" y="44970"/>
                </a:lnTo>
                <a:lnTo>
                  <a:pt x="77560" y="44950"/>
                </a:lnTo>
                <a:lnTo>
                  <a:pt x="77560" y="44930"/>
                </a:lnTo>
                <a:lnTo>
                  <a:pt x="77560" y="44920"/>
                </a:lnTo>
                <a:lnTo>
                  <a:pt x="77550" y="44920"/>
                </a:lnTo>
                <a:lnTo>
                  <a:pt x="77550" y="44910"/>
                </a:lnTo>
                <a:lnTo>
                  <a:pt x="77530" y="44920"/>
                </a:lnTo>
                <a:lnTo>
                  <a:pt x="77500" y="44930"/>
                </a:lnTo>
                <a:lnTo>
                  <a:pt x="77490" y="44930"/>
                </a:lnTo>
                <a:lnTo>
                  <a:pt x="77490" y="44940"/>
                </a:lnTo>
                <a:lnTo>
                  <a:pt x="77490" y="44950"/>
                </a:lnTo>
                <a:lnTo>
                  <a:pt x="77490" y="44960"/>
                </a:lnTo>
                <a:lnTo>
                  <a:pt x="77480" y="45010"/>
                </a:lnTo>
                <a:lnTo>
                  <a:pt x="77480" y="45020"/>
                </a:lnTo>
                <a:lnTo>
                  <a:pt x="77470" y="45040"/>
                </a:lnTo>
                <a:lnTo>
                  <a:pt x="77430" y="45090"/>
                </a:lnTo>
                <a:lnTo>
                  <a:pt x="77420" y="45100"/>
                </a:lnTo>
                <a:lnTo>
                  <a:pt x="77420" y="45110"/>
                </a:lnTo>
                <a:lnTo>
                  <a:pt x="77410" y="45120"/>
                </a:lnTo>
                <a:lnTo>
                  <a:pt x="77410" y="45140"/>
                </a:lnTo>
                <a:lnTo>
                  <a:pt x="77410" y="45150"/>
                </a:lnTo>
                <a:lnTo>
                  <a:pt x="77410" y="45180"/>
                </a:lnTo>
                <a:lnTo>
                  <a:pt x="77410" y="45190"/>
                </a:lnTo>
                <a:lnTo>
                  <a:pt x="77400" y="45190"/>
                </a:lnTo>
                <a:lnTo>
                  <a:pt x="77380" y="45200"/>
                </a:lnTo>
                <a:lnTo>
                  <a:pt x="77370" y="45200"/>
                </a:lnTo>
                <a:lnTo>
                  <a:pt x="77360" y="45190"/>
                </a:lnTo>
                <a:lnTo>
                  <a:pt x="77350" y="45180"/>
                </a:lnTo>
                <a:lnTo>
                  <a:pt x="77340" y="45170"/>
                </a:lnTo>
                <a:lnTo>
                  <a:pt x="77310" y="45150"/>
                </a:lnTo>
                <a:lnTo>
                  <a:pt x="77310" y="45140"/>
                </a:lnTo>
                <a:lnTo>
                  <a:pt x="77300" y="45140"/>
                </a:lnTo>
                <a:lnTo>
                  <a:pt x="77280" y="45140"/>
                </a:lnTo>
                <a:lnTo>
                  <a:pt x="77270" y="45140"/>
                </a:lnTo>
                <a:lnTo>
                  <a:pt x="77260" y="45120"/>
                </a:lnTo>
                <a:lnTo>
                  <a:pt x="77250" y="45120"/>
                </a:lnTo>
                <a:lnTo>
                  <a:pt x="77240" y="45120"/>
                </a:lnTo>
                <a:lnTo>
                  <a:pt x="77230" y="45120"/>
                </a:lnTo>
                <a:lnTo>
                  <a:pt x="77210" y="45110"/>
                </a:lnTo>
                <a:lnTo>
                  <a:pt x="77200" y="45120"/>
                </a:lnTo>
                <a:lnTo>
                  <a:pt x="77190" y="45130"/>
                </a:lnTo>
                <a:lnTo>
                  <a:pt x="77190" y="45140"/>
                </a:lnTo>
                <a:lnTo>
                  <a:pt x="77180" y="45150"/>
                </a:lnTo>
                <a:lnTo>
                  <a:pt x="77170" y="45160"/>
                </a:lnTo>
                <a:lnTo>
                  <a:pt x="77130" y="45160"/>
                </a:lnTo>
                <a:lnTo>
                  <a:pt x="77120" y="45160"/>
                </a:lnTo>
                <a:lnTo>
                  <a:pt x="77120" y="45170"/>
                </a:lnTo>
                <a:lnTo>
                  <a:pt x="77110" y="45180"/>
                </a:lnTo>
                <a:lnTo>
                  <a:pt x="77110" y="45190"/>
                </a:lnTo>
                <a:lnTo>
                  <a:pt x="77110" y="45200"/>
                </a:lnTo>
                <a:lnTo>
                  <a:pt x="77100" y="45200"/>
                </a:lnTo>
                <a:lnTo>
                  <a:pt x="77100" y="45210"/>
                </a:lnTo>
                <a:lnTo>
                  <a:pt x="77090" y="45210"/>
                </a:lnTo>
                <a:lnTo>
                  <a:pt x="77080" y="45220"/>
                </a:lnTo>
                <a:lnTo>
                  <a:pt x="77070" y="45230"/>
                </a:lnTo>
                <a:lnTo>
                  <a:pt x="77070" y="45240"/>
                </a:lnTo>
                <a:lnTo>
                  <a:pt x="77060" y="45240"/>
                </a:lnTo>
                <a:lnTo>
                  <a:pt x="77050" y="45240"/>
                </a:lnTo>
                <a:lnTo>
                  <a:pt x="77040" y="45230"/>
                </a:lnTo>
                <a:lnTo>
                  <a:pt x="77030" y="45220"/>
                </a:lnTo>
                <a:lnTo>
                  <a:pt x="77030" y="45210"/>
                </a:lnTo>
                <a:lnTo>
                  <a:pt x="77030" y="45200"/>
                </a:lnTo>
                <a:lnTo>
                  <a:pt x="77030" y="45190"/>
                </a:lnTo>
                <a:lnTo>
                  <a:pt x="77040" y="45170"/>
                </a:lnTo>
                <a:lnTo>
                  <a:pt x="77040" y="45160"/>
                </a:lnTo>
                <a:lnTo>
                  <a:pt x="77040" y="45150"/>
                </a:lnTo>
                <a:lnTo>
                  <a:pt x="77040" y="45140"/>
                </a:lnTo>
                <a:lnTo>
                  <a:pt x="77030" y="45140"/>
                </a:lnTo>
                <a:lnTo>
                  <a:pt x="77030" y="45130"/>
                </a:lnTo>
                <a:lnTo>
                  <a:pt x="77020" y="45130"/>
                </a:lnTo>
                <a:lnTo>
                  <a:pt x="76970" y="45120"/>
                </a:lnTo>
                <a:lnTo>
                  <a:pt x="76960" y="45110"/>
                </a:lnTo>
                <a:lnTo>
                  <a:pt x="76950" y="45100"/>
                </a:lnTo>
                <a:lnTo>
                  <a:pt x="76950" y="45090"/>
                </a:lnTo>
                <a:lnTo>
                  <a:pt x="76950" y="45080"/>
                </a:lnTo>
                <a:lnTo>
                  <a:pt x="76960" y="45070"/>
                </a:lnTo>
                <a:lnTo>
                  <a:pt x="76960" y="45060"/>
                </a:lnTo>
                <a:lnTo>
                  <a:pt x="76960" y="45050"/>
                </a:lnTo>
                <a:lnTo>
                  <a:pt x="76950" y="45050"/>
                </a:lnTo>
                <a:lnTo>
                  <a:pt x="76910" y="45010"/>
                </a:lnTo>
                <a:lnTo>
                  <a:pt x="76900" y="45000"/>
                </a:lnTo>
                <a:lnTo>
                  <a:pt x="76900" y="44990"/>
                </a:lnTo>
                <a:lnTo>
                  <a:pt x="76900" y="44980"/>
                </a:lnTo>
                <a:lnTo>
                  <a:pt x="76900" y="44970"/>
                </a:lnTo>
                <a:lnTo>
                  <a:pt x="76900" y="44960"/>
                </a:lnTo>
                <a:lnTo>
                  <a:pt x="76900" y="44950"/>
                </a:lnTo>
                <a:lnTo>
                  <a:pt x="76890" y="44950"/>
                </a:lnTo>
                <a:lnTo>
                  <a:pt x="76870" y="44950"/>
                </a:lnTo>
                <a:lnTo>
                  <a:pt x="76850" y="44950"/>
                </a:lnTo>
                <a:lnTo>
                  <a:pt x="76840" y="44950"/>
                </a:lnTo>
                <a:lnTo>
                  <a:pt x="76840" y="44960"/>
                </a:lnTo>
                <a:lnTo>
                  <a:pt x="76830" y="44980"/>
                </a:lnTo>
                <a:lnTo>
                  <a:pt x="76830" y="44990"/>
                </a:lnTo>
                <a:lnTo>
                  <a:pt x="76810" y="45010"/>
                </a:lnTo>
                <a:lnTo>
                  <a:pt x="76800" y="45020"/>
                </a:lnTo>
                <a:lnTo>
                  <a:pt x="76790" y="45030"/>
                </a:lnTo>
                <a:lnTo>
                  <a:pt x="76780" y="45030"/>
                </a:lnTo>
                <a:lnTo>
                  <a:pt x="76750" y="45030"/>
                </a:lnTo>
                <a:lnTo>
                  <a:pt x="76740" y="45030"/>
                </a:lnTo>
                <a:lnTo>
                  <a:pt x="76730" y="45030"/>
                </a:lnTo>
                <a:lnTo>
                  <a:pt x="76720" y="45030"/>
                </a:lnTo>
                <a:lnTo>
                  <a:pt x="76720" y="45040"/>
                </a:lnTo>
                <a:lnTo>
                  <a:pt x="76710" y="45040"/>
                </a:lnTo>
                <a:lnTo>
                  <a:pt x="76700" y="45030"/>
                </a:lnTo>
                <a:lnTo>
                  <a:pt x="76690" y="45020"/>
                </a:lnTo>
                <a:lnTo>
                  <a:pt x="76680" y="45010"/>
                </a:lnTo>
                <a:lnTo>
                  <a:pt x="76690" y="45000"/>
                </a:lnTo>
                <a:lnTo>
                  <a:pt x="76710" y="44980"/>
                </a:lnTo>
                <a:lnTo>
                  <a:pt x="76710" y="44970"/>
                </a:lnTo>
                <a:lnTo>
                  <a:pt x="76710" y="44960"/>
                </a:lnTo>
                <a:lnTo>
                  <a:pt x="76710" y="44950"/>
                </a:lnTo>
                <a:lnTo>
                  <a:pt x="76700" y="44950"/>
                </a:lnTo>
                <a:lnTo>
                  <a:pt x="76680" y="44940"/>
                </a:lnTo>
                <a:lnTo>
                  <a:pt x="76660" y="44940"/>
                </a:lnTo>
                <a:lnTo>
                  <a:pt x="76650" y="44950"/>
                </a:lnTo>
                <a:lnTo>
                  <a:pt x="76640" y="44960"/>
                </a:lnTo>
                <a:lnTo>
                  <a:pt x="76630" y="44960"/>
                </a:lnTo>
                <a:lnTo>
                  <a:pt x="76620" y="44960"/>
                </a:lnTo>
                <a:lnTo>
                  <a:pt x="76610" y="44950"/>
                </a:lnTo>
                <a:lnTo>
                  <a:pt x="76610" y="44940"/>
                </a:lnTo>
                <a:lnTo>
                  <a:pt x="76600" y="44930"/>
                </a:lnTo>
                <a:lnTo>
                  <a:pt x="76600" y="44920"/>
                </a:lnTo>
                <a:lnTo>
                  <a:pt x="76580" y="44910"/>
                </a:lnTo>
                <a:lnTo>
                  <a:pt x="76570" y="44900"/>
                </a:lnTo>
                <a:lnTo>
                  <a:pt x="76560" y="44890"/>
                </a:lnTo>
                <a:lnTo>
                  <a:pt x="76570" y="44880"/>
                </a:lnTo>
                <a:lnTo>
                  <a:pt x="76560" y="44870"/>
                </a:lnTo>
                <a:lnTo>
                  <a:pt x="76560" y="44860"/>
                </a:lnTo>
                <a:lnTo>
                  <a:pt x="76550" y="44860"/>
                </a:lnTo>
                <a:lnTo>
                  <a:pt x="76520" y="44850"/>
                </a:lnTo>
                <a:lnTo>
                  <a:pt x="76510" y="44840"/>
                </a:lnTo>
                <a:lnTo>
                  <a:pt x="76500" y="44830"/>
                </a:lnTo>
                <a:lnTo>
                  <a:pt x="76500" y="44820"/>
                </a:lnTo>
                <a:lnTo>
                  <a:pt x="76490" y="44810"/>
                </a:lnTo>
                <a:lnTo>
                  <a:pt x="76490" y="44800"/>
                </a:lnTo>
                <a:lnTo>
                  <a:pt x="76490" y="44770"/>
                </a:lnTo>
                <a:lnTo>
                  <a:pt x="76490" y="44750"/>
                </a:lnTo>
                <a:lnTo>
                  <a:pt x="76490" y="44730"/>
                </a:lnTo>
                <a:lnTo>
                  <a:pt x="76490" y="44720"/>
                </a:lnTo>
                <a:lnTo>
                  <a:pt x="76480" y="44720"/>
                </a:lnTo>
                <a:lnTo>
                  <a:pt x="76480" y="44710"/>
                </a:lnTo>
                <a:lnTo>
                  <a:pt x="76420" y="44680"/>
                </a:lnTo>
                <a:lnTo>
                  <a:pt x="76420" y="44670"/>
                </a:lnTo>
                <a:lnTo>
                  <a:pt x="76410" y="44660"/>
                </a:lnTo>
                <a:lnTo>
                  <a:pt x="76410" y="44630"/>
                </a:lnTo>
                <a:lnTo>
                  <a:pt x="76410" y="44620"/>
                </a:lnTo>
                <a:lnTo>
                  <a:pt x="76400" y="44610"/>
                </a:lnTo>
                <a:lnTo>
                  <a:pt x="76370" y="44560"/>
                </a:lnTo>
                <a:lnTo>
                  <a:pt x="76370" y="44550"/>
                </a:lnTo>
                <a:lnTo>
                  <a:pt x="76360" y="44540"/>
                </a:lnTo>
                <a:lnTo>
                  <a:pt x="76350" y="44490"/>
                </a:lnTo>
                <a:lnTo>
                  <a:pt x="76340" y="44480"/>
                </a:lnTo>
                <a:lnTo>
                  <a:pt x="76320" y="44490"/>
                </a:lnTo>
                <a:lnTo>
                  <a:pt x="76310" y="44490"/>
                </a:lnTo>
                <a:lnTo>
                  <a:pt x="76290" y="44480"/>
                </a:lnTo>
                <a:lnTo>
                  <a:pt x="76280" y="44480"/>
                </a:lnTo>
                <a:lnTo>
                  <a:pt x="76270" y="44480"/>
                </a:lnTo>
                <a:lnTo>
                  <a:pt x="76260" y="44490"/>
                </a:lnTo>
                <a:lnTo>
                  <a:pt x="76260" y="44500"/>
                </a:lnTo>
                <a:lnTo>
                  <a:pt x="76250" y="44510"/>
                </a:lnTo>
                <a:lnTo>
                  <a:pt x="76250" y="44520"/>
                </a:lnTo>
                <a:lnTo>
                  <a:pt x="76240" y="44530"/>
                </a:lnTo>
                <a:lnTo>
                  <a:pt x="76230" y="44520"/>
                </a:lnTo>
                <a:lnTo>
                  <a:pt x="76210" y="44520"/>
                </a:lnTo>
                <a:lnTo>
                  <a:pt x="76210" y="44510"/>
                </a:lnTo>
                <a:lnTo>
                  <a:pt x="76200" y="44510"/>
                </a:lnTo>
                <a:lnTo>
                  <a:pt x="76200" y="44500"/>
                </a:lnTo>
                <a:lnTo>
                  <a:pt x="76200" y="44490"/>
                </a:lnTo>
                <a:lnTo>
                  <a:pt x="76190" y="44490"/>
                </a:lnTo>
                <a:lnTo>
                  <a:pt x="76190" y="44480"/>
                </a:lnTo>
                <a:lnTo>
                  <a:pt x="76190" y="44470"/>
                </a:lnTo>
                <a:lnTo>
                  <a:pt x="76200" y="44440"/>
                </a:lnTo>
                <a:lnTo>
                  <a:pt x="76200" y="44430"/>
                </a:lnTo>
                <a:lnTo>
                  <a:pt x="76190" y="44420"/>
                </a:lnTo>
                <a:lnTo>
                  <a:pt x="76190" y="44410"/>
                </a:lnTo>
                <a:lnTo>
                  <a:pt x="76180" y="44410"/>
                </a:lnTo>
                <a:lnTo>
                  <a:pt x="76160" y="44420"/>
                </a:lnTo>
                <a:lnTo>
                  <a:pt x="76150" y="44420"/>
                </a:lnTo>
                <a:lnTo>
                  <a:pt x="76140" y="44420"/>
                </a:lnTo>
                <a:lnTo>
                  <a:pt x="76130" y="44420"/>
                </a:lnTo>
                <a:lnTo>
                  <a:pt x="76130" y="44410"/>
                </a:lnTo>
                <a:lnTo>
                  <a:pt x="76120" y="44400"/>
                </a:lnTo>
                <a:lnTo>
                  <a:pt x="76120" y="44390"/>
                </a:lnTo>
                <a:lnTo>
                  <a:pt x="76110" y="44390"/>
                </a:lnTo>
                <a:lnTo>
                  <a:pt x="76100" y="44390"/>
                </a:lnTo>
                <a:lnTo>
                  <a:pt x="76090" y="44400"/>
                </a:lnTo>
                <a:lnTo>
                  <a:pt x="76080" y="44400"/>
                </a:lnTo>
                <a:lnTo>
                  <a:pt x="76080" y="44390"/>
                </a:lnTo>
                <a:lnTo>
                  <a:pt x="76070" y="44390"/>
                </a:lnTo>
                <a:lnTo>
                  <a:pt x="76070" y="44380"/>
                </a:lnTo>
                <a:lnTo>
                  <a:pt x="76070" y="44370"/>
                </a:lnTo>
                <a:lnTo>
                  <a:pt x="76060" y="44340"/>
                </a:lnTo>
                <a:lnTo>
                  <a:pt x="76050" y="44330"/>
                </a:lnTo>
                <a:lnTo>
                  <a:pt x="76040" y="44330"/>
                </a:lnTo>
                <a:lnTo>
                  <a:pt x="76020" y="44320"/>
                </a:lnTo>
                <a:lnTo>
                  <a:pt x="76010" y="44320"/>
                </a:lnTo>
                <a:lnTo>
                  <a:pt x="76000" y="44310"/>
                </a:lnTo>
                <a:lnTo>
                  <a:pt x="75990" y="44300"/>
                </a:lnTo>
                <a:lnTo>
                  <a:pt x="75980" y="44290"/>
                </a:lnTo>
                <a:lnTo>
                  <a:pt x="75970" y="44300"/>
                </a:lnTo>
                <a:lnTo>
                  <a:pt x="75940" y="44340"/>
                </a:lnTo>
                <a:lnTo>
                  <a:pt x="75940" y="44350"/>
                </a:lnTo>
                <a:lnTo>
                  <a:pt x="75940" y="44360"/>
                </a:lnTo>
                <a:lnTo>
                  <a:pt x="75940" y="44370"/>
                </a:lnTo>
                <a:lnTo>
                  <a:pt x="75950" y="44380"/>
                </a:lnTo>
                <a:lnTo>
                  <a:pt x="75960" y="44390"/>
                </a:lnTo>
                <a:lnTo>
                  <a:pt x="75960" y="44400"/>
                </a:lnTo>
                <a:lnTo>
                  <a:pt x="75960" y="44410"/>
                </a:lnTo>
                <a:lnTo>
                  <a:pt x="75960" y="44420"/>
                </a:lnTo>
                <a:lnTo>
                  <a:pt x="75960" y="44430"/>
                </a:lnTo>
                <a:lnTo>
                  <a:pt x="75940" y="44450"/>
                </a:lnTo>
                <a:lnTo>
                  <a:pt x="75940" y="44460"/>
                </a:lnTo>
                <a:lnTo>
                  <a:pt x="75940" y="44480"/>
                </a:lnTo>
                <a:lnTo>
                  <a:pt x="75930" y="44500"/>
                </a:lnTo>
                <a:lnTo>
                  <a:pt x="75920" y="44510"/>
                </a:lnTo>
                <a:lnTo>
                  <a:pt x="75900" y="44510"/>
                </a:lnTo>
                <a:lnTo>
                  <a:pt x="75880" y="44500"/>
                </a:lnTo>
                <a:lnTo>
                  <a:pt x="75860" y="44490"/>
                </a:lnTo>
                <a:lnTo>
                  <a:pt x="75830" y="44490"/>
                </a:lnTo>
                <a:lnTo>
                  <a:pt x="75790" y="44500"/>
                </a:lnTo>
                <a:lnTo>
                  <a:pt x="75770" y="44510"/>
                </a:lnTo>
                <a:lnTo>
                  <a:pt x="75760" y="44530"/>
                </a:lnTo>
                <a:lnTo>
                  <a:pt x="75750" y="44550"/>
                </a:lnTo>
                <a:lnTo>
                  <a:pt x="75750" y="44560"/>
                </a:lnTo>
                <a:lnTo>
                  <a:pt x="75730" y="44610"/>
                </a:lnTo>
                <a:lnTo>
                  <a:pt x="75730" y="44620"/>
                </a:lnTo>
                <a:lnTo>
                  <a:pt x="75730" y="44640"/>
                </a:lnTo>
                <a:lnTo>
                  <a:pt x="75720" y="44670"/>
                </a:lnTo>
                <a:lnTo>
                  <a:pt x="75720" y="44690"/>
                </a:lnTo>
                <a:lnTo>
                  <a:pt x="75720" y="44700"/>
                </a:lnTo>
                <a:lnTo>
                  <a:pt x="75720" y="44710"/>
                </a:lnTo>
                <a:lnTo>
                  <a:pt x="75720" y="44720"/>
                </a:lnTo>
                <a:lnTo>
                  <a:pt x="75730" y="44740"/>
                </a:lnTo>
                <a:lnTo>
                  <a:pt x="75730" y="44750"/>
                </a:lnTo>
                <a:lnTo>
                  <a:pt x="75730" y="44760"/>
                </a:lnTo>
                <a:lnTo>
                  <a:pt x="75730" y="44770"/>
                </a:lnTo>
                <a:lnTo>
                  <a:pt x="75720" y="44790"/>
                </a:lnTo>
                <a:lnTo>
                  <a:pt x="75720" y="44800"/>
                </a:lnTo>
                <a:lnTo>
                  <a:pt x="75720" y="44810"/>
                </a:lnTo>
                <a:lnTo>
                  <a:pt x="75730" y="44810"/>
                </a:lnTo>
                <a:lnTo>
                  <a:pt x="75730" y="44820"/>
                </a:lnTo>
                <a:lnTo>
                  <a:pt x="75730" y="44830"/>
                </a:lnTo>
                <a:lnTo>
                  <a:pt x="75730" y="44840"/>
                </a:lnTo>
                <a:lnTo>
                  <a:pt x="75720" y="44860"/>
                </a:lnTo>
                <a:lnTo>
                  <a:pt x="75720" y="44870"/>
                </a:lnTo>
                <a:lnTo>
                  <a:pt x="75720" y="44890"/>
                </a:lnTo>
                <a:lnTo>
                  <a:pt x="75720" y="44900"/>
                </a:lnTo>
                <a:lnTo>
                  <a:pt x="75720" y="44910"/>
                </a:lnTo>
                <a:lnTo>
                  <a:pt x="75690" y="44940"/>
                </a:lnTo>
                <a:lnTo>
                  <a:pt x="75690" y="44950"/>
                </a:lnTo>
                <a:lnTo>
                  <a:pt x="75690" y="44960"/>
                </a:lnTo>
                <a:lnTo>
                  <a:pt x="75700" y="44960"/>
                </a:lnTo>
                <a:lnTo>
                  <a:pt x="75700" y="44970"/>
                </a:lnTo>
                <a:lnTo>
                  <a:pt x="75710" y="44970"/>
                </a:lnTo>
                <a:lnTo>
                  <a:pt x="75710" y="44980"/>
                </a:lnTo>
                <a:lnTo>
                  <a:pt x="75710" y="45000"/>
                </a:lnTo>
                <a:lnTo>
                  <a:pt x="75690" y="45020"/>
                </a:lnTo>
                <a:lnTo>
                  <a:pt x="75680" y="45030"/>
                </a:lnTo>
                <a:lnTo>
                  <a:pt x="75670" y="45030"/>
                </a:lnTo>
                <a:lnTo>
                  <a:pt x="75650" y="45030"/>
                </a:lnTo>
                <a:lnTo>
                  <a:pt x="75640" y="45040"/>
                </a:lnTo>
                <a:lnTo>
                  <a:pt x="75640" y="45050"/>
                </a:lnTo>
                <a:lnTo>
                  <a:pt x="75640" y="45070"/>
                </a:lnTo>
                <a:lnTo>
                  <a:pt x="75640" y="45080"/>
                </a:lnTo>
                <a:lnTo>
                  <a:pt x="75630" y="45090"/>
                </a:lnTo>
                <a:lnTo>
                  <a:pt x="75620" y="45100"/>
                </a:lnTo>
                <a:lnTo>
                  <a:pt x="75610" y="45110"/>
                </a:lnTo>
                <a:lnTo>
                  <a:pt x="75600" y="45110"/>
                </a:lnTo>
                <a:lnTo>
                  <a:pt x="75590" y="45110"/>
                </a:lnTo>
                <a:lnTo>
                  <a:pt x="75570" y="45090"/>
                </a:lnTo>
                <a:lnTo>
                  <a:pt x="75560" y="45090"/>
                </a:lnTo>
                <a:lnTo>
                  <a:pt x="75540" y="45090"/>
                </a:lnTo>
                <a:lnTo>
                  <a:pt x="75530" y="45090"/>
                </a:lnTo>
                <a:lnTo>
                  <a:pt x="75530" y="45100"/>
                </a:lnTo>
                <a:lnTo>
                  <a:pt x="75520" y="45110"/>
                </a:lnTo>
                <a:lnTo>
                  <a:pt x="75510" y="45140"/>
                </a:lnTo>
                <a:lnTo>
                  <a:pt x="75510" y="45150"/>
                </a:lnTo>
                <a:lnTo>
                  <a:pt x="75500" y="45170"/>
                </a:lnTo>
                <a:lnTo>
                  <a:pt x="75500" y="45180"/>
                </a:lnTo>
                <a:lnTo>
                  <a:pt x="75500" y="45190"/>
                </a:lnTo>
                <a:lnTo>
                  <a:pt x="75500" y="45200"/>
                </a:lnTo>
                <a:lnTo>
                  <a:pt x="75500" y="45210"/>
                </a:lnTo>
                <a:lnTo>
                  <a:pt x="75510" y="45210"/>
                </a:lnTo>
                <a:lnTo>
                  <a:pt x="75510" y="45220"/>
                </a:lnTo>
                <a:lnTo>
                  <a:pt x="75520" y="45230"/>
                </a:lnTo>
                <a:lnTo>
                  <a:pt x="75520" y="45240"/>
                </a:lnTo>
                <a:lnTo>
                  <a:pt x="75520" y="45250"/>
                </a:lnTo>
                <a:lnTo>
                  <a:pt x="75500" y="45290"/>
                </a:lnTo>
                <a:lnTo>
                  <a:pt x="75490" y="45320"/>
                </a:lnTo>
                <a:lnTo>
                  <a:pt x="75490" y="45330"/>
                </a:lnTo>
                <a:lnTo>
                  <a:pt x="75480" y="45330"/>
                </a:lnTo>
                <a:lnTo>
                  <a:pt x="75460" y="45350"/>
                </a:lnTo>
                <a:lnTo>
                  <a:pt x="75450" y="45360"/>
                </a:lnTo>
                <a:lnTo>
                  <a:pt x="75450" y="45370"/>
                </a:lnTo>
                <a:lnTo>
                  <a:pt x="75450" y="45380"/>
                </a:lnTo>
                <a:lnTo>
                  <a:pt x="75440" y="45390"/>
                </a:lnTo>
                <a:lnTo>
                  <a:pt x="75430" y="45400"/>
                </a:lnTo>
                <a:lnTo>
                  <a:pt x="75400" y="45440"/>
                </a:lnTo>
                <a:lnTo>
                  <a:pt x="75390" y="45450"/>
                </a:lnTo>
                <a:lnTo>
                  <a:pt x="75370" y="45470"/>
                </a:lnTo>
                <a:lnTo>
                  <a:pt x="75360" y="45470"/>
                </a:lnTo>
                <a:lnTo>
                  <a:pt x="75360" y="45480"/>
                </a:lnTo>
                <a:lnTo>
                  <a:pt x="75360" y="45490"/>
                </a:lnTo>
                <a:lnTo>
                  <a:pt x="75360" y="45500"/>
                </a:lnTo>
                <a:lnTo>
                  <a:pt x="75360" y="45510"/>
                </a:lnTo>
                <a:lnTo>
                  <a:pt x="75350" y="45510"/>
                </a:lnTo>
                <a:lnTo>
                  <a:pt x="75340" y="45520"/>
                </a:lnTo>
                <a:lnTo>
                  <a:pt x="75330" y="45520"/>
                </a:lnTo>
                <a:lnTo>
                  <a:pt x="75330" y="45530"/>
                </a:lnTo>
                <a:lnTo>
                  <a:pt x="75320" y="45550"/>
                </a:lnTo>
                <a:lnTo>
                  <a:pt x="75320" y="45580"/>
                </a:lnTo>
                <a:lnTo>
                  <a:pt x="75310" y="45600"/>
                </a:lnTo>
                <a:lnTo>
                  <a:pt x="75310" y="45610"/>
                </a:lnTo>
                <a:lnTo>
                  <a:pt x="75310" y="45620"/>
                </a:lnTo>
                <a:lnTo>
                  <a:pt x="75310" y="45630"/>
                </a:lnTo>
                <a:lnTo>
                  <a:pt x="75310" y="45640"/>
                </a:lnTo>
                <a:lnTo>
                  <a:pt x="75310" y="45650"/>
                </a:lnTo>
                <a:lnTo>
                  <a:pt x="75280" y="45680"/>
                </a:lnTo>
                <a:lnTo>
                  <a:pt x="75280" y="45690"/>
                </a:lnTo>
                <a:lnTo>
                  <a:pt x="75260" y="45740"/>
                </a:lnTo>
                <a:lnTo>
                  <a:pt x="75250" y="45750"/>
                </a:lnTo>
                <a:lnTo>
                  <a:pt x="75250" y="45760"/>
                </a:lnTo>
                <a:lnTo>
                  <a:pt x="75240" y="45760"/>
                </a:lnTo>
                <a:lnTo>
                  <a:pt x="75230" y="45770"/>
                </a:lnTo>
                <a:lnTo>
                  <a:pt x="75220" y="45770"/>
                </a:lnTo>
                <a:lnTo>
                  <a:pt x="75210" y="45770"/>
                </a:lnTo>
                <a:lnTo>
                  <a:pt x="75180" y="45740"/>
                </a:lnTo>
                <a:lnTo>
                  <a:pt x="75170" y="45740"/>
                </a:lnTo>
                <a:lnTo>
                  <a:pt x="75160" y="45740"/>
                </a:lnTo>
                <a:lnTo>
                  <a:pt x="75160" y="45750"/>
                </a:lnTo>
                <a:lnTo>
                  <a:pt x="75150" y="45750"/>
                </a:lnTo>
                <a:lnTo>
                  <a:pt x="75150" y="45760"/>
                </a:lnTo>
                <a:lnTo>
                  <a:pt x="75140" y="45770"/>
                </a:lnTo>
                <a:lnTo>
                  <a:pt x="75120" y="45780"/>
                </a:lnTo>
                <a:lnTo>
                  <a:pt x="75100" y="45800"/>
                </a:lnTo>
                <a:lnTo>
                  <a:pt x="75070" y="45820"/>
                </a:lnTo>
                <a:lnTo>
                  <a:pt x="75060" y="45820"/>
                </a:lnTo>
                <a:lnTo>
                  <a:pt x="74980" y="45800"/>
                </a:lnTo>
                <a:lnTo>
                  <a:pt x="74970" y="45800"/>
                </a:lnTo>
                <a:lnTo>
                  <a:pt x="74950" y="45810"/>
                </a:lnTo>
                <a:lnTo>
                  <a:pt x="74940" y="45820"/>
                </a:lnTo>
                <a:lnTo>
                  <a:pt x="74930" y="45830"/>
                </a:lnTo>
                <a:lnTo>
                  <a:pt x="74930" y="45840"/>
                </a:lnTo>
                <a:lnTo>
                  <a:pt x="74940" y="45850"/>
                </a:lnTo>
                <a:lnTo>
                  <a:pt x="74940" y="45860"/>
                </a:lnTo>
                <a:lnTo>
                  <a:pt x="74940" y="45870"/>
                </a:lnTo>
                <a:lnTo>
                  <a:pt x="74930" y="45880"/>
                </a:lnTo>
                <a:lnTo>
                  <a:pt x="74920" y="45890"/>
                </a:lnTo>
                <a:lnTo>
                  <a:pt x="74910" y="45900"/>
                </a:lnTo>
                <a:lnTo>
                  <a:pt x="74880" y="45950"/>
                </a:lnTo>
                <a:lnTo>
                  <a:pt x="74880" y="45960"/>
                </a:lnTo>
                <a:lnTo>
                  <a:pt x="74870" y="45970"/>
                </a:lnTo>
                <a:lnTo>
                  <a:pt x="74850" y="45970"/>
                </a:lnTo>
                <a:lnTo>
                  <a:pt x="74840" y="45970"/>
                </a:lnTo>
                <a:lnTo>
                  <a:pt x="74840" y="45960"/>
                </a:lnTo>
                <a:lnTo>
                  <a:pt x="74830" y="45950"/>
                </a:lnTo>
                <a:lnTo>
                  <a:pt x="74820" y="45950"/>
                </a:lnTo>
                <a:lnTo>
                  <a:pt x="74800" y="45940"/>
                </a:lnTo>
                <a:lnTo>
                  <a:pt x="74800" y="45950"/>
                </a:lnTo>
                <a:lnTo>
                  <a:pt x="74760" y="45980"/>
                </a:lnTo>
                <a:lnTo>
                  <a:pt x="74750" y="45980"/>
                </a:lnTo>
                <a:lnTo>
                  <a:pt x="74740" y="45970"/>
                </a:lnTo>
                <a:lnTo>
                  <a:pt x="74750" y="45960"/>
                </a:lnTo>
                <a:lnTo>
                  <a:pt x="74750" y="45950"/>
                </a:lnTo>
                <a:lnTo>
                  <a:pt x="74750" y="45940"/>
                </a:lnTo>
                <a:lnTo>
                  <a:pt x="74740" y="45940"/>
                </a:lnTo>
                <a:lnTo>
                  <a:pt x="74730" y="45940"/>
                </a:lnTo>
                <a:lnTo>
                  <a:pt x="74700" y="45980"/>
                </a:lnTo>
                <a:lnTo>
                  <a:pt x="74690" y="46020"/>
                </a:lnTo>
                <a:lnTo>
                  <a:pt x="74680" y="46030"/>
                </a:lnTo>
                <a:lnTo>
                  <a:pt x="74680" y="46040"/>
                </a:lnTo>
                <a:lnTo>
                  <a:pt x="74680" y="46050"/>
                </a:lnTo>
                <a:lnTo>
                  <a:pt x="74680" y="46060"/>
                </a:lnTo>
                <a:lnTo>
                  <a:pt x="74680" y="46070"/>
                </a:lnTo>
                <a:lnTo>
                  <a:pt x="74680" y="46090"/>
                </a:lnTo>
                <a:lnTo>
                  <a:pt x="74680" y="46100"/>
                </a:lnTo>
                <a:lnTo>
                  <a:pt x="74690" y="46100"/>
                </a:lnTo>
                <a:lnTo>
                  <a:pt x="74690" y="46110"/>
                </a:lnTo>
                <a:lnTo>
                  <a:pt x="74710" y="46110"/>
                </a:lnTo>
                <a:lnTo>
                  <a:pt x="74720" y="46110"/>
                </a:lnTo>
                <a:lnTo>
                  <a:pt x="74720" y="46120"/>
                </a:lnTo>
                <a:lnTo>
                  <a:pt x="74720" y="46130"/>
                </a:lnTo>
                <a:lnTo>
                  <a:pt x="74710" y="46140"/>
                </a:lnTo>
                <a:lnTo>
                  <a:pt x="74680" y="46150"/>
                </a:lnTo>
                <a:lnTo>
                  <a:pt x="74670" y="46160"/>
                </a:lnTo>
                <a:lnTo>
                  <a:pt x="74630" y="46200"/>
                </a:lnTo>
                <a:lnTo>
                  <a:pt x="74620" y="46200"/>
                </a:lnTo>
                <a:lnTo>
                  <a:pt x="74580" y="46200"/>
                </a:lnTo>
                <a:lnTo>
                  <a:pt x="74570" y="46210"/>
                </a:lnTo>
                <a:lnTo>
                  <a:pt x="74560" y="46220"/>
                </a:lnTo>
                <a:lnTo>
                  <a:pt x="74540" y="46250"/>
                </a:lnTo>
                <a:lnTo>
                  <a:pt x="74530" y="46250"/>
                </a:lnTo>
                <a:lnTo>
                  <a:pt x="74520" y="46250"/>
                </a:lnTo>
                <a:lnTo>
                  <a:pt x="74460" y="46240"/>
                </a:lnTo>
                <a:lnTo>
                  <a:pt x="74460" y="46250"/>
                </a:lnTo>
                <a:lnTo>
                  <a:pt x="74470" y="46260"/>
                </a:lnTo>
                <a:lnTo>
                  <a:pt x="74470" y="46270"/>
                </a:lnTo>
                <a:lnTo>
                  <a:pt x="74470" y="46280"/>
                </a:lnTo>
                <a:lnTo>
                  <a:pt x="74470" y="46290"/>
                </a:lnTo>
                <a:lnTo>
                  <a:pt x="74470" y="46300"/>
                </a:lnTo>
                <a:lnTo>
                  <a:pt x="74470" y="46310"/>
                </a:lnTo>
                <a:lnTo>
                  <a:pt x="74480" y="46310"/>
                </a:lnTo>
                <a:lnTo>
                  <a:pt x="74480" y="46320"/>
                </a:lnTo>
                <a:lnTo>
                  <a:pt x="74490" y="46330"/>
                </a:lnTo>
                <a:lnTo>
                  <a:pt x="74490" y="46340"/>
                </a:lnTo>
                <a:lnTo>
                  <a:pt x="74500" y="46350"/>
                </a:lnTo>
                <a:lnTo>
                  <a:pt x="74500" y="46360"/>
                </a:lnTo>
                <a:lnTo>
                  <a:pt x="74490" y="46380"/>
                </a:lnTo>
                <a:lnTo>
                  <a:pt x="74490" y="46390"/>
                </a:lnTo>
                <a:lnTo>
                  <a:pt x="74480" y="46410"/>
                </a:lnTo>
                <a:lnTo>
                  <a:pt x="74470" y="46410"/>
                </a:lnTo>
                <a:lnTo>
                  <a:pt x="74460" y="46410"/>
                </a:lnTo>
                <a:lnTo>
                  <a:pt x="74430" y="46420"/>
                </a:lnTo>
                <a:lnTo>
                  <a:pt x="74420" y="46420"/>
                </a:lnTo>
                <a:lnTo>
                  <a:pt x="74420" y="46430"/>
                </a:lnTo>
                <a:lnTo>
                  <a:pt x="74410" y="46430"/>
                </a:lnTo>
                <a:lnTo>
                  <a:pt x="74410" y="46440"/>
                </a:lnTo>
                <a:lnTo>
                  <a:pt x="74410" y="46450"/>
                </a:lnTo>
                <a:lnTo>
                  <a:pt x="74400" y="46460"/>
                </a:lnTo>
                <a:lnTo>
                  <a:pt x="74400" y="46470"/>
                </a:lnTo>
                <a:lnTo>
                  <a:pt x="74410" y="46480"/>
                </a:lnTo>
                <a:lnTo>
                  <a:pt x="74410" y="46490"/>
                </a:lnTo>
                <a:lnTo>
                  <a:pt x="74400" y="46500"/>
                </a:lnTo>
                <a:lnTo>
                  <a:pt x="74400" y="46510"/>
                </a:lnTo>
                <a:lnTo>
                  <a:pt x="74390" y="46520"/>
                </a:lnTo>
                <a:lnTo>
                  <a:pt x="74390" y="46530"/>
                </a:lnTo>
                <a:lnTo>
                  <a:pt x="74400" y="46550"/>
                </a:lnTo>
                <a:lnTo>
                  <a:pt x="74400" y="46570"/>
                </a:lnTo>
                <a:lnTo>
                  <a:pt x="74410" y="46570"/>
                </a:lnTo>
                <a:lnTo>
                  <a:pt x="74420" y="46590"/>
                </a:lnTo>
                <a:lnTo>
                  <a:pt x="74430" y="46590"/>
                </a:lnTo>
                <a:lnTo>
                  <a:pt x="74430" y="46600"/>
                </a:lnTo>
                <a:lnTo>
                  <a:pt x="74430" y="46610"/>
                </a:lnTo>
                <a:lnTo>
                  <a:pt x="74430" y="46620"/>
                </a:lnTo>
                <a:lnTo>
                  <a:pt x="74430" y="46630"/>
                </a:lnTo>
                <a:lnTo>
                  <a:pt x="74440" y="46630"/>
                </a:lnTo>
                <a:lnTo>
                  <a:pt x="74450" y="46650"/>
                </a:lnTo>
                <a:lnTo>
                  <a:pt x="74450" y="46660"/>
                </a:lnTo>
                <a:lnTo>
                  <a:pt x="74460" y="46670"/>
                </a:lnTo>
                <a:lnTo>
                  <a:pt x="74450" y="46670"/>
                </a:lnTo>
                <a:lnTo>
                  <a:pt x="74450" y="46690"/>
                </a:lnTo>
                <a:lnTo>
                  <a:pt x="74460" y="46700"/>
                </a:lnTo>
                <a:lnTo>
                  <a:pt x="74490" y="46710"/>
                </a:lnTo>
                <a:lnTo>
                  <a:pt x="74500" y="46720"/>
                </a:lnTo>
                <a:lnTo>
                  <a:pt x="74500" y="46730"/>
                </a:lnTo>
                <a:lnTo>
                  <a:pt x="74510" y="46740"/>
                </a:lnTo>
                <a:lnTo>
                  <a:pt x="74530" y="46750"/>
                </a:lnTo>
                <a:lnTo>
                  <a:pt x="74540" y="46760"/>
                </a:lnTo>
                <a:lnTo>
                  <a:pt x="74550" y="46770"/>
                </a:lnTo>
                <a:lnTo>
                  <a:pt x="74550" y="46780"/>
                </a:lnTo>
                <a:lnTo>
                  <a:pt x="74550" y="46790"/>
                </a:lnTo>
                <a:lnTo>
                  <a:pt x="74550" y="46800"/>
                </a:lnTo>
                <a:lnTo>
                  <a:pt x="74550" y="46810"/>
                </a:lnTo>
                <a:lnTo>
                  <a:pt x="74540" y="46840"/>
                </a:lnTo>
                <a:lnTo>
                  <a:pt x="74540" y="46850"/>
                </a:lnTo>
                <a:lnTo>
                  <a:pt x="74540" y="46860"/>
                </a:lnTo>
                <a:lnTo>
                  <a:pt x="74540" y="46870"/>
                </a:lnTo>
                <a:lnTo>
                  <a:pt x="74530" y="46880"/>
                </a:lnTo>
                <a:lnTo>
                  <a:pt x="74520" y="46900"/>
                </a:lnTo>
                <a:lnTo>
                  <a:pt x="74510" y="46900"/>
                </a:lnTo>
                <a:lnTo>
                  <a:pt x="74500" y="46900"/>
                </a:lnTo>
                <a:lnTo>
                  <a:pt x="74490" y="46910"/>
                </a:lnTo>
                <a:lnTo>
                  <a:pt x="74480" y="46910"/>
                </a:lnTo>
                <a:lnTo>
                  <a:pt x="74470" y="46910"/>
                </a:lnTo>
                <a:lnTo>
                  <a:pt x="74470" y="46920"/>
                </a:lnTo>
                <a:lnTo>
                  <a:pt x="74470" y="46940"/>
                </a:lnTo>
                <a:lnTo>
                  <a:pt x="74480" y="46950"/>
                </a:lnTo>
                <a:lnTo>
                  <a:pt x="74480" y="46960"/>
                </a:lnTo>
                <a:lnTo>
                  <a:pt x="74490" y="46970"/>
                </a:lnTo>
                <a:lnTo>
                  <a:pt x="74490" y="46980"/>
                </a:lnTo>
                <a:lnTo>
                  <a:pt x="74480" y="46990"/>
                </a:lnTo>
                <a:lnTo>
                  <a:pt x="74470" y="47000"/>
                </a:lnTo>
                <a:lnTo>
                  <a:pt x="74460" y="47010"/>
                </a:lnTo>
                <a:lnTo>
                  <a:pt x="74440" y="47020"/>
                </a:lnTo>
                <a:lnTo>
                  <a:pt x="74430" y="47030"/>
                </a:lnTo>
                <a:lnTo>
                  <a:pt x="74430" y="47040"/>
                </a:lnTo>
                <a:lnTo>
                  <a:pt x="74440" y="47050"/>
                </a:lnTo>
                <a:lnTo>
                  <a:pt x="74450" y="47060"/>
                </a:lnTo>
                <a:lnTo>
                  <a:pt x="74450" y="47070"/>
                </a:lnTo>
                <a:lnTo>
                  <a:pt x="74450" y="47080"/>
                </a:lnTo>
                <a:lnTo>
                  <a:pt x="74450" y="47090"/>
                </a:lnTo>
                <a:lnTo>
                  <a:pt x="74460" y="47100"/>
                </a:lnTo>
                <a:lnTo>
                  <a:pt x="74470" y="47100"/>
                </a:lnTo>
                <a:lnTo>
                  <a:pt x="74470" y="47110"/>
                </a:lnTo>
                <a:lnTo>
                  <a:pt x="74480" y="47140"/>
                </a:lnTo>
                <a:lnTo>
                  <a:pt x="74480" y="47160"/>
                </a:lnTo>
                <a:lnTo>
                  <a:pt x="74480" y="47170"/>
                </a:lnTo>
                <a:lnTo>
                  <a:pt x="74480" y="47180"/>
                </a:lnTo>
                <a:lnTo>
                  <a:pt x="74470" y="47210"/>
                </a:lnTo>
                <a:lnTo>
                  <a:pt x="74470" y="47220"/>
                </a:lnTo>
                <a:lnTo>
                  <a:pt x="74470" y="47230"/>
                </a:lnTo>
                <a:lnTo>
                  <a:pt x="74480" y="47240"/>
                </a:lnTo>
                <a:lnTo>
                  <a:pt x="74480" y="47250"/>
                </a:lnTo>
                <a:lnTo>
                  <a:pt x="74470" y="47260"/>
                </a:lnTo>
                <a:lnTo>
                  <a:pt x="74460" y="47270"/>
                </a:lnTo>
                <a:lnTo>
                  <a:pt x="74450" y="47280"/>
                </a:lnTo>
                <a:lnTo>
                  <a:pt x="74430" y="47300"/>
                </a:lnTo>
                <a:lnTo>
                  <a:pt x="74420" y="47320"/>
                </a:lnTo>
                <a:lnTo>
                  <a:pt x="74410" y="47330"/>
                </a:lnTo>
                <a:lnTo>
                  <a:pt x="74410" y="47340"/>
                </a:lnTo>
                <a:lnTo>
                  <a:pt x="74400" y="47350"/>
                </a:lnTo>
                <a:lnTo>
                  <a:pt x="74400" y="47360"/>
                </a:lnTo>
                <a:lnTo>
                  <a:pt x="74400" y="47370"/>
                </a:lnTo>
                <a:lnTo>
                  <a:pt x="74410" y="47380"/>
                </a:lnTo>
                <a:lnTo>
                  <a:pt x="74410" y="47390"/>
                </a:lnTo>
                <a:lnTo>
                  <a:pt x="74410" y="47400"/>
                </a:lnTo>
                <a:lnTo>
                  <a:pt x="74420" y="47410"/>
                </a:lnTo>
                <a:lnTo>
                  <a:pt x="74420" y="47420"/>
                </a:lnTo>
                <a:lnTo>
                  <a:pt x="74430" y="47420"/>
                </a:lnTo>
                <a:lnTo>
                  <a:pt x="74430" y="47430"/>
                </a:lnTo>
                <a:lnTo>
                  <a:pt x="74420" y="47440"/>
                </a:lnTo>
                <a:lnTo>
                  <a:pt x="74410" y="47480"/>
                </a:lnTo>
                <a:lnTo>
                  <a:pt x="74410" y="47490"/>
                </a:lnTo>
                <a:lnTo>
                  <a:pt x="74400" y="47490"/>
                </a:lnTo>
                <a:lnTo>
                  <a:pt x="74400" y="47500"/>
                </a:lnTo>
                <a:lnTo>
                  <a:pt x="74400" y="47510"/>
                </a:lnTo>
                <a:lnTo>
                  <a:pt x="74410" y="47510"/>
                </a:lnTo>
                <a:lnTo>
                  <a:pt x="74410" y="47520"/>
                </a:lnTo>
                <a:lnTo>
                  <a:pt x="74430" y="47550"/>
                </a:lnTo>
                <a:lnTo>
                  <a:pt x="74440" y="47550"/>
                </a:lnTo>
                <a:lnTo>
                  <a:pt x="74440" y="47560"/>
                </a:lnTo>
                <a:lnTo>
                  <a:pt x="74440" y="47570"/>
                </a:lnTo>
                <a:lnTo>
                  <a:pt x="74440" y="47580"/>
                </a:lnTo>
                <a:lnTo>
                  <a:pt x="74430" y="47600"/>
                </a:lnTo>
                <a:lnTo>
                  <a:pt x="74420" y="47610"/>
                </a:lnTo>
                <a:lnTo>
                  <a:pt x="74420" y="47620"/>
                </a:lnTo>
                <a:lnTo>
                  <a:pt x="74420" y="47630"/>
                </a:lnTo>
                <a:lnTo>
                  <a:pt x="74420" y="47640"/>
                </a:lnTo>
                <a:lnTo>
                  <a:pt x="74430" y="47660"/>
                </a:lnTo>
                <a:lnTo>
                  <a:pt x="74430" y="47670"/>
                </a:lnTo>
                <a:lnTo>
                  <a:pt x="74430" y="47680"/>
                </a:lnTo>
                <a:lnTo>
                  <a:pt x="74430" y="47690"/>
                </a:lnTo>
                <a:lnTo>
                  <a:pt x="74440" y="47710"/>
                </a:lnTo>
                <a:lnTo>
                  <a:pt x="74450" y="47710"/>
                </a:lnTo>
                <a:lnTo>
                  <a:pt x="74450" y="47720"/>
                </a:lnTo>
                <a:lnTo>
                  <a:pt x="74440" y="47740"/>
                </a:lnTo>
                <a:lnTo>
                  <a:pt x="74420" y="47760"/>
                </a:lnTo>
                <a:lnTo>
                  <a:pt x="74400" y="47790"/>
                </a:lnTo>
                <a:lnTo>
                  <a:pt x="74400" y="47800"/>
                </a:lnTo>
                <a:lnTo>
                  <a:pt x="74400" y="47810"/>
                </a:lnTo>
                <a:lnTo>
                  <a:pt x="74390" y="47840"/>
                </a:lnTo>
                <a:lnTo>
                  <a:pt x="74390" y="47850"/>
                </a:lnTo>
                <a:lnTo>
                  <a:pt x="74390" y="47860"/>
                </a:lnTo>
                <a:lnTo>
                  <a:pt x="74390" y="47870"/>
                </a:lnTo>
                <a:lnTo>
                  <a:pt x="74400" y="47880"/>
                </a:lnTo>
                <a:lnTo>
                  <a:pt x="74400" y="47890"/>
                </a:lnTo>
                <a:lnTo>
                  <a:pt x="74400" y="47900"/>
                </a:lnTo>
                <a:lnTo>
                  <a:pt x="74400" y="47940"/>
                </a:lnTo>
                <a:lnTo>
                  <a:pt x="74400" y="47950"/>
                </a:lnTo>
                <a:lnTo>
                  <a:pt x="74400" y="47960"/>
                </a:lnTo>
                <a:lnTo>
                  <a:pt x="74400" y="47970"/>
                </a:lnTo>
                <a:lnTo>
                  <a:pt x="74410" y="47970"/>
                </a:lnTo>
                <a:lnTo>
                  <a:pt x="74410" y="47980"/>
                </a:lnTo>
                <a:lnTo>
                  <a:pt x="74440" y="47980"/>
                </a:lnTo>
                <a:lnTo>
                  <a:pt x="74440" y="47990"/>
                </a:lnTo>
                <a:lnTo>
                  <a:pt x="74450" y="47990"/>
                </a:lnTo>
                <a:lnTo>
                  <a:pt x="74450" y="48000"/>
                </a:lnTo>
                <a:lnTo>
                  <a:pt x="74440" y="48010"/>
                </a:lnTo>
                <a:lnTo>
                  <a:pt x="74440" y="48020"/>
                </a:lnTo>
                <a:lnTo>
                  <a:pt x="74410" y="48030"/>
                </a:lnTo>
                <a:lnTo>
                  <a:pt x="74390" y="48050"/>
                </a:lnTo>
                <a:lnTo>
                  <a:pt x="74390" y="48060"/>
                </a:lnTo>
                <a:lnTo>
                  <a:pt x="74330" y="48050"/>
                </a:lnTo>
                <a:lnTo>
                  <a:pt x="74300" y="48050"/>
                </a:lnTo>
                <a:lnTo>
                  <a:pt x="74290" y="48040"/>
                </a:lnTo>
                <a:lnTo>
                  <a:pt x="74290" y="48030"/>
                </a:lnTo>
                <a:lnTo>
                  <a:pt x="74300" y="48010"/>
                </a:lnTo>
                <a:lnTo>
                  <a:pt x="74300" y="48000"/>
                </a:lnTo>
                <a:lnTo>
                  <a:pt x="74300" y="47980"/>
                </a:lnTo>
                <a:lnTo>
                  <a:pt x="74300" y="47970"/>
                </a:lnTo>
                <a:lnTo>
                  <a:pt x="74300" y="47950"/>
                </a:lnTo>
                <a:lnTo>
                  <a:pt x="74290" y="47930"/>
                </a:lnTo>
                <a:lnTo>
                  <a:pt x="74280" y="47920"/>
                </a:lnTo>
                <a:lnTo>
                  <a:pt x="74280" y="47910"/>
                </a:lnTo>
                <a:lnTo>
                  <a:pt x="74270" y="47910"/>
                </a:lnTo>
                <a:lnTo>
                  <a:pt x="74270" y="47920"/>
                </a:lnTo>
                <a:lnTo>
                  <a:pt x="74260" y="47930"/>
                </a:lnTo>
                <a:lnTo>
                  <a:pt x="74260" y="47940"/>
                </a:lnTo>
                <a:lnTo>
                  <a:pt x="74260" y="47950"/>
                </a:lnTo>
                <a:lnTo>
                  <a:pt x="74260" y="47960"/>
                </a:lnTo>
                <a:lnTo>
                  <a:pt x="74250" y="47960"/>
                </a:lnTo>
                <a:lnTo>
                  <a:pt x="74240" y="47970"/>
                </a:lnTo>
                <a:lnTo>
                  <a:pt x="74210" y="47980"/>
                </a:lnTo>
                <a:lnTo>
                  <a:pt x="74210" y="47970"/>
                </a:lnTo>
                <a:lnTo>
                  <a:pt x="74200" y="47970"/>
                </a:lnTo>
                <a:lnTo>
                  <a:pt x="74190" y="47960"/>
                </a:lnTo>
                <a:lnTo>
                  <a:pt x="74180" y="47960"/>
                </a:lnTo>
                <a:lnTo>
                  <a:pt x="74170" y="47960"/>
                </a:lnTo>
                <a:lnTo>
                  <a:pt x="74040" y="47980"/>
                </a:lnTo>
                <a:lnTo>
                  <a:pt x="74030" y="47990"/>
                </a:lnTo>
                <a:lnTo>
                  <a:pt x="74010" y="48000"/>
                </a:lnTo>
                <a:lnTo>
                  <a:pt x="73940" y="48100"/>
                </a:lnTo>
                <a:lnTo>
                  <a:pt x="73930" y="48110"/>
                </a:lnTo>
                <a:lnTo>
                  <a:pt x="73930" y="48120"/>
                </a:lnTo>
                <a:lnTo>
                  <a:pt x="73930" y="48130"/>
                </a:lnTo>
                <a:lnTo>
                  <a:pt x="73930" y="48150"/>
                </a:lnTo>
                <a:lnTo>
                  <a:pt x="73940" y="48160"/>
                </a:lnTo>
                <a:lnTo>
                  <a:pt x="73940" y="48170"/>
                </a:lnTo>
                <a:lnTo>
                  <a:pt x="73950" y="48180"/>
                </a:lnTo>
                <a:lnTo>
                  <a:pt x="73950" y="48190"/>
                </a:lnTo>
                <a:lnTo>
                  <a:pt x="73950" y="48200"/>
                </a:lnTo>
                <a:lnTo>
                  <a:pt x="73950" y="48210"/>
                </a:lnTo>
                <a:lnTo>
                  <a:pt x="73940" y="48210"/>
                </a:lnTo>
                <a:lnTo>
                  <a:pt x="73940" y="48220"/>
                </a:lnTo>
                <a:lnTo>
                  <a:pt x="73920" y="48220"/>
                </a:lnTo>
                <a:lnTo>
                  <a:pt x="73910" y="48220"/>
                </a:lnTo>
                <a:lnTo>
                  <a:pt x="73880" y="48210"/>
                </a:lnTo>
                <a:lnTo>
                  <a:pt x="73880" y="48220"/>
                </a:lnTo>
                <a:lnTo>
                  <a:pt x="73870" y="48220"/>
                </a:lnTo>
                <a:lnTo>
                  <a:pt x="73860" y="48230"/>
                </a:lnTo>
                <a:lnTo>
                  <a:pt x="73850" y="48240"/>
                </a:lnTo>
                <a:lnTo>
                  <a:pt x="73840" y="48270"/>
                </a:lnTo>
                <a:lnTo>
                  <a:pt x="73830" y="48280"/>
                </a:lnTo>
                <a:lnTo>
                  <a:pt x="73800" y="48310"/>
                </a:lnTo>
                <a:lnTo>
                  <a:pt x="73790" y="48320"/>
                </a:lnTo>
                <a:lnTo>
                  <a:pt x="73780" y="48340"/>
                </a:lnTo>
                <a:lnTo>
                  <a:pt x="73760" y="48350"/>
                </a:lnTo>
                <a:lnTo>
                  <a:pt x="73710" y="48340"/>
                </a:lnTo>
                <a:lnTo>
                  <a:pt x="73690" y="48360"/>
                </a:lnTo>
                <a:lnTo>
                  <a:pt x="73680" y="48370"/>
                </a:lnTo>
                <a:lnTo>
                  <a:pt x="73670" y="48370"/>
                </a:lnTo>
                <a:lnTo>
                  <a:pt x="73650" y="48370"/>
                </a:lnTo>
                <a:lnTo>
                  <a:pt x="73640" y="48370"/>
                </a:lnTo>
                <a:lnTo>
                  <a:pt x="73630" y="48370"/>
                </a:lnTo>
                <a:lnTo>
                  <a:pt x="73550" y="48410"/>
                </a:lnTo>
                <a:lnTo>
                  <a:pt x="73540" y="48410"/>
                </a:lnTo>
                <a:lnTo>
                  <a:pt x="73540" y="48420"/>
                </a:lnTo>
                <a:lnTo>
                  <a:pt x="73530" y="48420"/>
                </a:lnTo>
                <a:lnTo>
                  <a:pt x="73520" y="48450"/>
                </a:lnTo>
                <a:lnTo>
                  <a:pt x="73510" y="48460"/>
                </a:lnTo>
                <a:lnTo>
                  <a:pt x="73500" y="48460"/>
                </a:lnTo>
                <a:lnTo>
                  <a:pt x="73440" y="48460"/>
                </a:lnTo>
                <a:lnTo>
                  <a:pt x="73430" y="48460"/>
                </a:lnTo>
                <a:lnTo>
                  <a:pt x="73420" y="48450"/>
                </a:lnTo>
                <a:lnTo>
                  <a:pt x="73420" y="48440"/>
                </a:lnTo>
                <a:lnTo>
                  <a:pt x="73410" y="48430"/>
                </a:lnTo>
                <a:lnTo>
                  <a:pt x="73400" y="48430"/>
                </a:lnTo>
                <a:lnTo>
                  <a:pt x="73360" y="48430"/>
                </a:lnTo>
                <a:lnTo>
                  <a:pt x="73340" y="48420"/>
                </a:lnTo>
                <a:lnTo>
                  <a:pt x="73330" y="48420"/>
                </a:lnTo>
                <a:lnTo>
                  <a:pt x="73310" y="48410"/>
                </a:lnTo>
                <a:lnTo>
                  <a:pt x="73300" y="48410"/>
                </a:lnTo>
                <a:lnTo>
                  <a:pt x="73260" y="48410"/>
                </a:lnTo>
                <a:lnTo>
                  <a:pt x="73250" y="48410"/>
                </a:lnTo>
                <a:lnTo>
                  <a:pt x="73240" y="48410"/>
                </a:lnTo>
                <a:lnTo>
                  <a:pt x="73240" y="48400"/>
                </a:lnTo>
                <a:lnTo>
                  <a:pt x="73230" y="48370"/>
                </a:lnTo>
                <a:lnTo>
                  <a:pt x="73220" y="48370"/>
                </a:lnTo>
                <a:lnTo>
                  <a:pt x="73220" y="48360"/>
                </a:lnTo>
                <a:lnTo>
                  <a:pt x="73210" y="48360"/>
                </a:lnTo>
                <a:lnTo>
                  <a:pt x="73200" y="48360"/>
                </a:lnTo>
                <a:lnTo>
                  <a:pt x="73190" y="48370"/>
                </a:lnTo>
                <a:lnTo>
                  <a:pt x="73170" y="48390"/>
                </a:lnTo>
                <a:lnTo>
                  <a:pt x="73160" y="48390"/>
                </a:lnTo>
                <a:lnTo>
                  <a:pt x="73150" y="48390"/>
                </a:lnTo>
                <a:lnTo>
                  <a:pt x="73140" y="48380"/>
                </a:lnTo>
                <a:lnTo>
                  <a:pt x="73130" y="48380"/>
                </a:lnTo>
                <a:lnTo>
                  <a:pt x="73120" y="48370"/>
                </a:lnTo>
                <a:lnTo>
                  <a:pt x="73110" y="48370"/>
                </a:lnTo>
                <a:lnTo>
                  <a:pt x="73080" y="48370"/>
                </a:lnTo>
                <a:lnTo>
                  <a:pt x="73070" y="48370"/>
                </a:lnTo>
                <a:lnTo>
                  <a:pt x="73060" y="48370"/>
                </a:lnTo>
                <a:lnTo>
                  <a:pt x="73060" y="48360"/>
                </a:lnTo>
                <a:lnTo>
                  <a:pt x="73040" y="48310"/>
                </a:lnTo>
                <a:lnTo>
                  <a:pt x="73030" y="48310"/>
                </a:lnTo>
                <a:lnTo>
                  <a:pt x="73030" y="48300"/>
                </a:lnTo>
                <a:lnTo>
                  <a:pt x="73020" y="48300"/>
                </a:lnTo>
                <a:lnTo>
                  <a:pt x="72980" y="48300"/>
                </a:lnTo>
                <a:lnTo>
                  <a:pt x="72970" y="48290"/>
                </a:lnTo>
                <a:lnTo>
                  <a:pt x="72960" y="48280"/>
                </a:lnTo>
                <a:lnTo>
                  <a:pt x="72960" y="48270"/>
                </a:lnTo>
                <a:lnTo>
                  <a:pt x="72950" y="48260"/>
                </a:lnTo>
                <a:lnTo>
                  <a:pt x="72940" y="48250"/>
                </a:lnTo>
                <a:lnTo>
                  <a:pt x="72930" y="48240"/>
                </a:lnTo>
                <a:lnTo>
                  <a:pt x="72920" y="48240"/>
                </a:lnTo>
                <a:lnTo>
                  <a:pt x="72910" y="48240"/>
                </a:lnTo>
                <a:lnTo>
                  <a:pt x="72890" y="48240"/>
                </a:lnTo>
                <a:lnTo>
                  <a:pt x="72870" y="48240"/>
                </a:lnTo>
                <a:lnTo>
                  <a:pt x="72840" y="48260"/>
                </a:lnTo>
                <a:lnTo>
                  <a:pt x="72830" y="48270"/>
                </a:lnTo>
                <a:lnTo>
                  <a:pt x="72800" y="48270"/>
                </a:lnTo>
                <a:lnTo>
                  <a:pt x="72790" y="48280"/>
                </a:lnTo>
                <a:lnTo>
                  <a:pt x="72780" y="48290"/>
                </a:lnTo>
                <a:lnTo>
                  <a:pt x="72770" y="48300"/>
                </a:lnTo>
                <a:lnTo>
                  <a:pt x="72770" y="48310"/>
                </a:lnTo>
                <a:lnTo>
                  <a:pt x="72760" y="48320"/>
                </a:lnTo>
                <a:lnTo>
                  <a:pt x="72760" y="48330"/>
                </a:lnTo>
                <a:lnTo>
                  <a:pt x="72760" y="48340"/>
                </a:lnTo>
                <a:lnTo>
                  <a:pt x="72750" y="48340"/>
                </a:lnTo>
                <a:lnTo>
                  <a:pt x="72720" y="48360"/>
                </a:lnTo>
                <a:lnTo>
                  <a:pt x="72660" y="48420"/>
                </a:lnTo>
                <a:lnTo>
                  <a:pt x="72660" y="48430"/>
                </a:lnTo>
                <a:lnTo>
                  <a:pt x="72650" y="48430"/>
                </a:lnTo>
                <a:lnTo>
                  <a:pt x="72640" y="48480"/>
                </a:lnTo>
                <a:lnTo>
                  <a:pt x="72630" y="48480"/>
                </a:lnTo>
                <a:lnTo>
                  <a:pt x="72630" y="48490"/>
                </a:lnTo>
                <a:lnTo>
                  <a:pt x="72620" y="48500"/>
                </a:lnTo>
                <a:lnTo>
                  <a:pt x="72610" y="48500"/>
                </a:lnTo>
                <a:lnTo>
                  <a:pt x="72610" y="48510"/>
                </a:lnTo>
                <a:lnTo>
                  <a:pt x="72610" y="48520"/>
                </a:lnTo>
                <a:lnTo>
                  <a:pt x="72610" y="48530"/>
                </a:lnTo>
                <a:lnTo>
                  <a:pt x="72600" y="48540"/>
                </a:lnTo>
                <a:lnTo>
                  <a:pt x="72600" y="48560"/>
                </a:lnTo>
                <a:lnTo>
                  <a:pt x="72590" y="48570"/>
                </a:lnTo>
                <a:lnTo>
                  <a:pt x="72580" y="48580"/>
                </a:lnTo>
                <a:lnTo>
                  <a:pt x="72560" y="48610"/>
                </a:lnTo>
                <a:lnTo>
                  <a:pt x="72560" y="48620"/>
                </a:lnTo>
                <a:lnTo>
                  <a:pt x="72560" y="48630"/>
                </a:lnTo>
                <a:lnTo>
                  <a:pt x="72560" y="48640"/>
                </a:lnTo>
                <a:lnTo>
                  <a:pt x="72570" y="48650"/>
                </a:lnTo>
                <a:lnTo>
                  <a:pt x="72570" y="48660"/>
                </a:lnTo>
                <a:lnTo>
                  <a:pt x="72570" y="48670"/>
                </a:lnTo>
                <a:lnTo>
                  <a:pt x="72560" y="48670"/>
                </a:lnTo>
                <a:lnTo>
                  <a:pt x="72540" y="48690"/>
                </a:lnTo>
                <a:lnTo>
                  <a:pt x="72540" y="48700"/>
                </a:lnTo>
                <a:lnTo>
                  <a:pt x="72540" y="48710"/>
                </a:lnTo>
                <a:lnTo>
                  <a:pt x="72540" y="48720"/>
                </a:lnTo>
                <a:lnTo>
                  <a:pt x="72540" y="48730"/>
                </a:lnTo>
                <a:lnTo>
                  <a:pt x="72530" y="48730"/>
                </a:lnTo>
                <a:lnTo>
                  <a:pt x="72530" y="48740"/>
                </a:lnTo>
                <a:lnTo>
                  <a:pt x="72520" y="48750"/>
                </a:lnTo>
                <a:lnTo>
                  <a:pt x="72510" y="48750"/>
                </a:lnTo>
                <a:lnTo>
                  <a:pt x="72470" y="48750"/>
                </a:lnTo>
                <a:lnTo>
                  <a:pt x="72460" y="48750"/>
                </a:lnTo>
                <a:lnTo>
                  <a:pt x="72450" y="48750"/>
                </a:lnTo>
                <a:lnTo>
                  <a:pt x="72440" y="48730"/>
                </a:lnTo>
                <a:lnTo>
                  <a:pt x="72430" y="48720"/>
                </a:lnTo>
                <a:lnTo>
                  <a:pt x="72400" y="48720"/>
                </a:lnTo>
                <a:lnTo>
                  <a:pt x="72370" y="48710"/>
                </a:lnTo>
                <a:lnTo>
                  <a:pt x="72360" y="48710"/>
                </a:lnTo>
                <a:lnTo>
                  <a:pt x="72350" y="48710"/>
                </a:lnTo>
                <a:lnTo>
                  <a:pt x="72340" y="48710"/>
                </a:lnTo>
                <a:lnTo>
                  <a:pt x="72310" y="48740"/>
                </a:lnTo>
                <a:lnTo>
                  <a:pt x="72300" y="48740"/>
                </a:lnTo>
                <a:lnTo>
                  <a:pt x="72280" y="48720"/>
                </a:lnTo>
                <a:lnTo>
                  <a:pt x="72270" y="48720"/>
                </a:lnTo>
                <a:lnTo>
                  <a:pt x="72250" y="48710"/>
                </a:lnTo>
                <a:lnTo>
                  <a:pt x="72240" y="48710"/>
                </a:lnTo>
                <a:lnTo>
                  <a:pt x="72240" y="48700"/>
                </a:lnTo>
                <a:lnTo>
                  <a:pt x="72240" y="48690"/>
                </a:lnTo>
                <a:lnTo>
                  <a:pt x="72250" y="48670"/>
                </a:lnTo>
                <a:lnTo>
                  <a:pt x="72260" y="48670"/>
                </a:lnTo>
                <a:lnTo>
                  <a:pt x="72260" y="48660"/>
                </a:lnTo>
                <a:lnTo>
                  <a:pt x="72250" y="48650"/>
                </a:lnTo>
                <a:lnTo>
                  <a:pt x="72240" y="48650"/>
                </a:lnTo>
                <a:lnTo>
                  <a:pt x="72230" y="48640"/>
                </a:lnTo>
                <a:lnTo>
                  <a:pt x="72220" y="48640"/>
                </a:lnTo>
                <a:lnTo>
                  <a:pt x="72200" y="48650"/>
                </a:lnTo>
                <a:lnTo>
                  <a:pt x="72190" y="48660"/>
                </a:lnTo>
                <a:lnTo>
                  <a:pt x="72180" y="48660"/>
                </a:lnTo>
                <a:lnTo>
                  <a:pt x="72140" y="48660"/>
                </a:lnTo>
                <a:lnTo>
                  <a:pt x="72130" y="48660"/>
                </a:lnTo>
                <a:lnTo>
                  <a:pt x="72120" y="48670"/>
                </a:lnTo>
                <a:lnTo>
                  <a:pt x="72110" y="48680"/>
                </a:lnTo>
                <a:lnTo>
                  <a:pt x="72100" y="48690"/>
                </a:lnTo>
                <a:lnTo>
                  <a:pt x="72100" y="48700"/>
                </a:lnTo>
                <a:lnTo>
                  <a:pt x="72100" y="48710"/>
                </a:lnTo>
                <a:lnTo>
                  <a:pt x="72090" y="48710"/>
                </a:lnTo>
                <a:lnTo>
                  <a:pt x="72080" y="48710"/>
                </a:lnTo>
                <a:lnTo>
                  <a:pt x="72040" y="48690"/>
                </a:lnTo>
                <a:lnTo>
                  <a:pt x="72030" y="48690"/>
                </a:lnTo>
                <a:lnTo>
                  <a:pt x="72030" y="48680"/>
                </a:lnTo>
                <a:lnTo>
                  <a:pt x="72020" y="48670"/>
                </a:lnTo>
                <a:lnTo>
                  <a:pt x="72020" y="48660"/>
                </a:lnTo>
                <a:lnTo>
                  <a:pt x="72010" y="48660"/>
                </a:lnTo>
                <a:lnTo>
                  <a:pt x="72010" y="48650"/>
                </a:lnTo>
                <a:lnTo>
                  <a:pt x="71950" y="48650"/>
                </a:lnTo>
                <a:lnTo>
                  <a:pt x="71920" y="48640"/>
                </a:lnTo>
                <a:lnTo>
                  <a:pt x="71900" y="48640"/>
                </a:lnTo>
                <a:lnTo>
                  <a:pt x="71870" y="48620"/>
                </a:lnTo>
                <a:lnTo>
                  <a:pt x="71830" y="48590"/>
                </a:lnTo>
                <a:lnTo>
                  <a:pt x="71800" y="48580"/>
                </a:lnTo>
                <a:lnTo>
                  <a:pt x="71730" y="48590"/>
                </a:lnTo>
                <a:lnTo>
                  <a:pt x="71700" y="48590"/>
                </a:lnTo>
                <a:lnTo>
                  <a:pt x="71690" y="48590"/>
                </a:lnTo>
                <a:lnTo>
                  <a:pt x="71640" y="48620"/>
                </a:lnTo>
                <a:lnTo>
                  <a:pt x="71620" y="48620"/>
                </a:lnTo>
                <a:lnTo>
                  <a:pt x="71530" y="48610"/>
                </a:lnTo>
                <a:lnTo>
                  <a:pt x="71520" y="48600"/>
                </a:lnTo>
                <a:lnTo>
                  <a:pt x="71520" y="48590"/>
                </a:lnTo>
                <a:lnTo>
                  <a:pt x="71520" y="48570"/>
                </a:lnTo>
                <a:lnTo>
                  <a:pt x="71520" y="48560"/>
                </a:lnTo>
                <a:lnTo>
                  <a:pt x="71520" y="48550"/>
                </a:lnTo>
                <a:lnTo>
                  <a:pt x="71510" y="48540"/>
                </a:lnTo>
                <a:lnTo>
                  <a:pt x="71500" y="48540"/>
                </a:lnTo>
                <a:lnTo>
                  <a:pt x="71490" y="48530"/>
                </a:lnTo>
                <a:lnTo>
                  <a:pt x="71480" y="48530"/>
                </a:lnTo>
                <a:lnTo>
                  <a:pt x="71440" y="48550"/>
                </a:lnTo>
                <a:lnTo>
                  <a:pt x="71420" y="48550"/>
                </a:lnTo>
                <a:lnTo>
                  <a:pt x="71410" y="48560"/>
                </a:lnTo>
                <a:lnTo>
                  <a:pt x="71400" y="48560"/>
                </a:lnTo>
                <a:lnTo>
                  <a:pt x="71400" y="48570"/>
                </a:lnTo>
                <a:lnTo>
                  <a:pt x="71390" y="48580"/>
                </a:lnTo>
                <a:lnTo>
                  <a:pt x="71390" y="48600"/>
                </a:lnTo>
                <a:lnTo>
                  <a:pt x="71380" y="48600"/>
                </a:lnTo>
                <a:lnTo>
                  <a:pt x="71360" y="48600"/>
                </a:lnTo>
                <a:lnTo>
                  <a:pt x="71340" y="48620"/>
                </a:lnTo>
                <a:lnTo>
                  <a:pt x="71330" y="48620"/>
                </a:lnTo>
                <a:lnTo>
                  <a:pt x="71320" y="48630"/>
                </a:lnTo>
                <a:lnTo>
                  <a:pt x="71300" y="48630"/>
                </a:lnTo>
                <a:lnTo>
                  <a:pt x="71290" y="48620"/>
                </a:lnTo>
                <a:lnTo>
                  <a:pt x="71290" y="48610"/>
                </a:lnTo>
                <a:lnTo>
                  <a:pt x="71280" y="48610"/>
                </a:lnTo>
                <a:lnTo>
                  <a:pt x="71280" y="48620"/>
                </a:lnTo>
                <a:lnTo>
                  <a:pt x="71270" y="48630"/>
                </a:lnTo>
                <a:lnTo>
                  <a:pt x="71270" y="48640"/>
                </a:lnTo>
                <a:lnTo>
                  <a:pt x="71260" y="48650"/>
                </a:lnTo>
                <a:lnTo>
                  <a:pt x="71250" y="48660"/>
                </a:lnTo>
                <a:lnTo>
                  <a:pt x="71250" y="48650"/>
                </a:lnTo>
                <a:lnTo>
                  <a:pt x="71220" y="48640"/>
                </a:lnTo>
                <a:lnTo>
                  <a:pt x="71210" y="48650"/>
                </a:lnTo>
                <a:lnTo>
                  <a:pt x="71190" y="48670"/>
                </a:lnTo>
                <a:lnTo>
                  <a:pt x="71160" y="48690"/>
                </a:lnTo>
                <a:lnTo>
                  <a:pt x="71150" y="48700"/>
                </a:lnTo>
                <a:lnTo>
                  <a:pt x="71100" y="48780"/>
                </a:lnTo>
                <a:lnTo>
                  <a:pt x="71090" y="48780"/>
                </a:lnTo>
                <a:lnTo>
                  <a:pt x="71080" y="48780"/>
                </a:lnTo>
                <a:lnTo>
                  <a:pt x="71050" y="48760"/>
                </a:lnTo>
                <a:lnTo>
                  <a:pt x="71040" y="48760"/>
                </a:lnTo>
                <a:lnTo>
                  <a:pt x="71040" y="48770"/>
                </a:lnTo>
                <a:lnTo>
                  <a:pt x="71040" y="48780"/>
                </a:lnTo>
                <a:lnTo>
                  <a:pt x="71040" y="48790"/>
                </a:lnTo>
                <a:lnTo>
                  <a:pt x="71050" y="48820"/>
                </a:lnTo>
                <a:lnTo>
                  <a:pt x="71060" y="48820"/>
                </a:lnTo>
                <a:lnTo>
                  <a:pt x="71050" y="48830"/>
                </a:lnTo>
                <a:lnTo>
                  <a:pt x="71050" y="48840"/>
                </a:lnTo>
                <a:lnTo>
                  <a:pt x="71030" y="48850"/>
                </a:lnTo>
                <a:lnTo>
                  <a:pt x="71030" y="48860"/>
                </a:lnTo>
                <a:lnTo>
                  <a:pt x="71020" y="48870"/>
                </a:lnTo>
                <a:lnTo>
                  <a:pt x="71020" y="48880"/>
                </a:lnTo>
                <a:lnTo>
                  <a:pt x="71030" y="48880"/>
                </a:lnTo>
                <a:lnTo>
                  <a:pt x="71040" y="48900"/>
                </a:lnTo>
                <a:lnTo>
                  <a:pt x="71060" y="48910"/>
                </a:lnTo>
                <a:lnTo>
                  <a:pt x="71060" y="48920"/>
                </a:lnTo>
                <a:lnTo>
                  <a:pt x="71030" y="48960"/>
                </a:lnTo>
                <a:lnTo>
                  <a:pt x="71030" y="48970"/>
                </a:lnTo>
                <a:lnTo>
                  <a:pt x="71020" y="48980"/>
                </a:lnTo>
                <a:lnTo>
                  <a:pt x="71020" y="49000"/>
                </a:lnTo>
                <a:lnTo>
                  <a:pt x="71020" y="49030"/>
                </a:lnTo>
                <a:lnTo>
                  <a:pt x="71020" y="49040"/>
                </a:lnTo>
                <a:lnTo>
                  <a:pt x="71010" y="49040"/>
                </a:lnTo>
                <a:lnTo>
                  <a:pt x="71000" y="49050"/>
                </a:lnTo>
                <a:lnTo>
                  <a:pt x="70980" y="49050"/>
                </a:lnTo>
                <a:lnTo>
                  <a:pt x="70970" y="49040"/>
                </a:lnTo>
                <a:lnTo>
                  <a:pt x="70960" y="49030"/>
                </a:lnTo>
                <a:lnTo>
                  <a:pt x="70940" y="49020"/>
                </a:lnTo>
                <a:lnTo>
                  <a:pt x="70890" y="49030"/>
                </a:lnTo>
                <a:lnTo>
                  <a:pt x="70860" y="49120"/>
                </a:lnTo>
                <a:lnTo>
                  <a:pt x="70850" y="49130"/>
                </a:lnTo>
                <a:lnTo>
                  <a:pt x="70850" y="49140"/>
                </a:lnTo>
                <a:lnTo>
                  <a:pt x="70840" y="49150"/>
                </a:lnTo>
                <a:lnTo>
                  <a:pt x="70840" y="49160"/>
                </a:lnTo>
                <a:lnTo>
                  <a:pt x="70860" y="49170"/>
                </a:lnTo>
                <a:lnTo>
                  <a:pt x="70870" y="49180"/>
                </a:lnTo>
                <a:lnTo>
                  <a:pt x="70870" y="49190"/>
                </a:lnTo>
                <a:lnTo>
                  <a:pt x="70870" y="49200"/>
                </a:lnTo>
                <a:lnTo>
                  <a:pt x="70870" y="49230"/>
                </a:lnTo>
                <a:lnTo>
                  <a:pt x="70850" y="49290"/>
                </a:lnTo>
                <a:lnTo>
                  <a:pt x="70850" y="49300"/>
                </a:lnTo>
                <a:lnTo>
                  <a:pt x="70860" y="49310"/>
                </a:lnTo>
                <a:lnTo>
                  <a:pt x="70870" y="49320"/>
                </a:lnTo>
                <a:lnTo>
                  <a:pt x="70870" y="49330"/>
                </a:lnTo>
                <a:lnTo>
                  <a:pt x="70850" y="49340"/>
                </a:lnTo>
                <a:lnTo>
                  <a:pt x="70810" y="49370"/>
                </a:lnTo>
                <a:lnTo>
                  <a:pt x="70800" y="49380"/>
                </a:lnTo>
                <a:lnTo>
                  <a:pt x="70800" y="49390"/>
                </a:lnTo>
                <a:lnTo>
                  <a:pt x="70770" y="49430"/>
                </a:lnTo>
                <a:lnTo>
                  <a:pt x="70770" y="49440"/>
                </a:lnTo>
                <a:lnTo>
                  <a:pt x="70770" y="49450"/>
                </a:lnTo>
                <a:lnTo>
                  <a:pt x="70760" y="49460"/>
                </a:lnTo>
                <a:lnTo>
                  <a:pt x="70750" y="49470"/>
                </a:lnTo>
                <a:lnTo>
                  <a:pt x="70740" y="49480"/>
                </a:lnTo>
                <a:lnTo>
                  <a:pt x="70750" y="49480"/>
                </a:lnTo>
                <a:lnTo>
                  <a:pt x="70750" y="49490"/>
                </a:lnTo>
                <a:lnTo>
                  <a:pt x="70770" y="49510"/>
                </a:lnTo>
                <a:lnTo>
                  <a:pt x="70780" y="49510"/>
                </a:lnTo>
                <a:lnTo>
                  <a:pt x="70770" y="49520"/>
                </a:lnTo>
                <a:lnTo>
                  <a:pt x="70770" y="49530"/>
                </a:lnTo>
                <a:lnTo>
                  <a:pt x="70760" y="49530"/>
                </a:lnTo>
                <a:lnTo>
                  <a:pt x="70750" y="49530"/>
                </a:lnTo>
                <a:lnTo>
                  <a:pt x="70710" y="49520"/>
                </a:lnTo>
                <a:lnTo>
                  <a:pt x="70700" y="49520"/>
                </a:lnTo>
                <a:lnTo>
                  <a:pt x="70690" y="49510"/>
                </a:lnTo>
                <a:lnTo>
                  <a:pt x="70690" y="49500"/>
                </a:lnTo>
                <a:lnTo>
                  <a:pt x="70680" y="49500"/>
                </a:lnTo>
                <a:lnTo>
                  <a:pt x="70650" y="49510"/>
                </a:lnTo>
                <a:lnTo>
                  <a:pt x="70590" y="49510"/>
                </a:lnTo>
                <a:lnTo>
                  <a:pt x="70590" y="49520"/>
                </a:lnTo>
                <a:lnTo>
                  <a:pt x="70610" y="49550"/>
                </a:lnTo>
                <a:lnTo>
                  <a:pt x="70620" y="49560"/>
                </a:lnTo>
                <a:lnTo>
                  <a:pt x="70620" y="49570"/>
                </a:lnTo>
                <a:lnTo>
                  <a:pt x="70620" y="49580"/>
                </a:lnTo>
                <a:lnTo>
                  <a:pt x="70620" y="49590"/>
                </a:lnTo>
                <a:lnTo>
                  <a:pt x="70620" y="49600"/>
                </a:lnTo>
                <a:lnTo>
                  <a:pt x="70620" y="49620"/>
                </a:lnTo>
                <a:lnTo>
                  <a:pt x="70620" y="49630"/>
                </a:lnTo>
                <a:lnTo>
                  <a:pt x="70630" y="49650"/>
                </a:lnTo>
                <a:lnTo>
                  <a:pt x="70630" y="49660"/>
                </a:lnTo>
                <a:lnTo>
                  <a:pt x="70640" y="49670"/>
                </a:lnTo>
                <a:lnTo>
                  <a:pt x="70640" y="49680"/>
                </a:lnTo>
                <a:lnTo>
                  <a:pt x="70640" y="49690"/>
                </a:lnTo>
                <a:lnTo>
                  <a:pt x="70640" y="49710"/>
                </a:lnTo>
                <a:lnTo>
                  <a:pt x="70640" y="49740"/>
                </a:lnTo>
                <a:lnTo>
                  <a:pt x="70640" y="49770"/>
                </a:lnTo>
                <a:lnTo>
                  <a:pt x="70640" y="49800"/>
                </a:lnTo>
                <a:lnTo>
                  <a:pt x="70630" y="49810"/>
                </a:lnTo>
                <a:lnTo>
                  <a:pt x="70620" y="49820"/>
                </a:lnTo>
                <a:lnTo>
                  <a:pt x="70610" y="49820"/>
                </a:lnTo>
                <a:lnTo>
                  <a:pt x="70600" y="49800"/>
                </a:lnTo>
                <a:lnTo>
                  <a:pt x="70590" y="49800"/>
                </a:lnTo>
                <a:lnTo>
                  <a:pt x="70580" y="49800"/>
                </a:lnTo>
                <a:lnTo>
                  <a:pt x="70570" y="49810"/>
                </a:lnTo>
                <a:lnTo>
                  <a:pt x="70550" y="49850"/>
                </a:lnTo>
                <a:lnTo>
                  <a:pt x="70540" y="49850"/>
                </a:lnTo>
                <a:lnTo>
                  <a:pt x="70530" y="49860"/>
                </a:lnTo>
                <a:lnTo>
                  <a:pt x="70520" y="49870"/>
                </a:lnTo>
                <a:lnTo>
                  <a:pt x="70520" y="49880"/>
                </a:lnTo>
                <a:lnTo>
                  <a:pt x="70520" y="49890"/>
                </a:lnTo>
                <a:lnTo>
                  <a:pt x="70530" y="49900"/>
                </a:lnTo>
                <a:lnTo>
                  <a:pt x="70530" y="49910"/>
                </a:lnTo>
                <a:lnTo>
                  <a:pt x="70530" y="49920"/>
                </a:lnTo>
                <a:lnTo>
                  <a:pt x="70530" y="49930"/>
                </a:lnTo>
                <a:lnTo>
                  <a:pt x="70520" y="49940"/>
                </a:lnTo>
                <a:lnTo>
                  <a:pt x="70520" y="49960"/>
                </a:lnTo>
                <a:lnTo>
                  <a:pt x="70520" y="49970"/>
                </a:lnTo>
                <a:lnTo>
                  <a:pt x="70530" y="49980"/>
                </a:lnTo>
                <a:lnTo>
                  <a:pt x="70580" y="50000"/>
                </a:lnTo>
                <a:lnTo>
                  <a:pt x="70590" y="50010"/>
                </a:lnTo>
                <a:lnTo>
                  <a:pt x="70600" y="50020"/>
                </a:lnTo>
                <a:lnTo>
                  <a:pt x="70600" y="50030"/>
                </a:lnTo>
                <a:lnTo>
                  <a:pt x="70590" y="50040"/>
                </a:lnTo>
                <a:lnTo>
                  <a:pt x="70570" y="50050"/>
                </a:lnTo>
                <a:lnTo>
                  <a:pt x="70560" y="50070"/>
                </a:lnTo>
                <a:lnTo>
                  <a:pt x="70550" y="50080"/>
                </a:lnTo>
                <a:lnTo>
                  <a:pt x="70540" y="50070"/>
                </a:lnTo>
                <a:lnTo>
                  <a:pt x="70510" y="50050"/>
                </a:lnTo>
                <a:lnTo>
                  <a:pt x="70500" y="50040"/>
                </a:lnTo>
                <a:lnTo>
                  <a:pt x="70490" y="50020"/>
                </a:lnTo>
                <a:lnTo>
                  <a:pt x="70480" y="50020"/>
                </a:lnTo>
                <a:lnTo>
                  <a:pt x="70460" y="50000"/>
                </a:lnTo>
                <a:lnTo>
                  <a:pt x="70430" y="49970"/>
                </a:lnTo>
                <a:lnTo>
                  <a:pt x="70420" y="49950"/>
                </a:lnTo>
                <a:lnTo>
                  <a:pt x="70400" y="49940"/>
                </a:lnTo>
                <a:lnTo>
                  <a:pt x="70370" y="49950"/>
                </a:lnTo>
                <a:lnTo>
                  <a:pt x="70370" y="49940"/>
                </a:lnTo>
                <a:lnTo>
                  <a:pt x="70360" y="49940"/>
                </a:lnTo>
                <a:lnTo>
                  <a:pt x="70350" y="49930"/>
                </a:lnTo>
                <a:lnTo>
                  <a:pt x="70340" y="49920"/>
                </a:lnTo>
                <a:lnTo>
                  <a:pt x="70340" y="49900"/>
                </a:lnTo>
                <a:lnTo>
                  <a:pt x="70340" y="49890"/>
                </a:lnTo>
                <a:lnTo>
                  <a:pt x="70330" y="49890"/>
                </a:lnTo>
                <a:lnTo>
                  <a:pt x="70310" y="49890"/>
                </a:lnTo>
                <a:lnTo>
                  <a:pt x="70290" y="49890"/>
                </a:lnTo>
                <a:lnTo>
                  <a:pt x="70280" y="49890"/>
                </a:lnTo>
                <a:lnTo>
                  <a:pt x="70260" y="49890"/>
                </a:lnTo>
                <a:lnTo>
                  <a:pt x="70250" y="49890"/>
                </a:lnTo>
                <a:lnTo>
                  <a:pt x="70230" y="49880"/>
                </a:lnTo>
                <a:lnTo>
                  <a:pt x="70220" y="49880"/>
                </a:lnTo>
                <a:lnTo>
                  <a:pt x="70220" y="49890"/>
                </a:lnTo>
                <a:lnTo>
                  <a:pt x="70200" y="49890"/>
                </a:lnTo>
                <a:lnTo>
                  <a:pt x="70200" y="49900"/>
                </a:lnTo>
                <a:lnTo>
                  <a:pt x="70180" y="49900"/>
                </a:lnTo>
                <a:lnTo>
                  <a:pt x="70180" y="49910"/>
                </a:lnTo>
                <a:lnTo>
                  <a:pt x="70180" y="49920"/>
                </a:lnTo>
                <a:lnTo>
                  <a:pt x="70180" y="49930"/>
                </a:lnTo>
                <a:lnTo>
                  <a:pt x="70200" y="49940"/>
                </a:lnTo>
                <a:lnTo>
                  <a:pt x="70210" y="49950"/>
                </a:lnTo>
                <a:lnTo>
                  <a:pt x="70210" y="49960"/>
                </a:lnTo>
                <a:lnTo>
                  <a:pt x="70220" y="49970"/>
                </a:lnTo>
                <a:lnTo>
                  <a:pt x="70220" y="49990"/>
                </a:lnTo>
                <a:lnTo>
                  <a:pt x="70230" y="50000"/>
                </a:lnTo>
                <a:lnTo>
                  <a:pt x="70280" y="50020"/>
                </a:lnTo>
                <a:lnTo>
                  <a:pt x="70280" y="50030"/>
                </a:lnTo>
                <a:lnTo>
                  <a:pt x="70290" y="50040"/>
                </a:lnTo>
                <a:lnTo>
                  <a:pt x="70290" y="50050"/>
                </a:lnTo>
                <a:lnTo>
                  <a:pt x="70290" y="50060"/>
                </a:lnTo>
                <a:lnTo>
                  <a:pt x="70290" y="50070"/>
                </a:lnTo>
                <a:lnTo>
                  <a:pt x="70280" y="50080"/>
                </a:lnTo>
                <a:lnTo>
                  <a:pt x="70270" y="50080"/>
                </a:lnTo>
                <a:lnTo>
                  <a:pt x="70260" y="50090"/>
                </a:lnTo>
                <a:lnTo>
                  <a:pt x="70260" y="50100"/>
                </a:lnTo>
                <a:lnTo>
                  <a:pt x="70270" y="50100"/>
                </a:lnTo>
                <a:lnTo>
                  <a:pt x="70350" y="50180"/>
                </a:lnTo>
                <a:lnTo>
                  <a:pt x="70360" y="50180"/>
                </a:lnTo>
                <a:lnTo>
                  <a:pt x="70380" y="50180"/>
                </a:lnTo>
                <a:lnTo>
                  <a:pt x="70390" y="50190"/>
                </a:lnTo>
                <a:lnTo>
                  <a:pt x="70390" y="50200"/>
                </a:lnTo>
                <a:lnTo>
                  <a:pt x="70390" y="50210"/>
                </a:lnTo>
                <a:lnTo>
                  <a:pt x="70390" y="50220"/>
                </a:lnTo>
                <a:lnTo>
                  <a:pt x="70380" y="50230"/>
                </a:lnTo>
                <a:lnTo>
                  <a:pt x="70360" y="50270"/>
                </a:lnTo>
                <a:lnTo>
                  <a:pt x="70360" y="50280"/>
                </a:lnTo>
                <a:lnTo>
                  <a:pt x="70370" y="50280"/>
                </a:lnTo>
                <a:lnTo>
                  <a:pt x="70370" y="50290"/>
                </a:lnTo>
                <a:lnTo>
                  <a:pt x="70390" y="50280"/>
                </a:lnTo>
                <a:lnTo>
                  <a:pt x="70400" y="50290"/>
                </a:lnTo>
                <a:lnTo>
                  <a:pt x="70410" y="50290"/>
                </a:lnTo>
                <a:lnTo>
                  <a:pt x="70420" y="50300"/>
                </a:lnTo>
                <a:lnTo>
                  <a:pt x="70440" y="50320"/>
                </a:lnTo>
                <a:lnTo>
                  <a:pt x="70450" y="50330"/>
                </a:lnTo>
                <a:lnTo>
                  <a:pt x="70450" y="50340"/>
                </a:lnTo>
                <a:lnTo>
                  <a:pt x="70450" y="50350"/>
                </a:lnTo>
                <a:lnTo>
                  <a:pt x="70460" y="50360"/>
                </a:lnTo>
                <a:lnTo>
                  <a:pt x="70460" y="50370"/>
                </a:lnTo>
                <a:lnTo>
                  <a:pt x="70470" y="50370"/>
                </a:lnTo>
                <a:lnTo>
                  <a:pt x="70480" y="50380"/>
                </a:lnTo>
                <a:lnTo>
                  <a:pt x="70490" y="50390"/>
                </a:lnTo>
                <a:lnTo>
                  <a:pt x="70510" y="50420"/>
                </a:lnTo>
                <a:lnTo>
                  <a:pt x="70530" y="50460"/>
                </a:lnTo>
                <a:lnTo>
                  <a:pt x="70540" y="50470"/>
                </a:lnTo>
                <a:lnTo>
                  <a:pt x="70540" y="50480"/>
                </a:lnTo>
                <a:lnTo>
                  <a:pt x="70540" y="50490"/>
                </a:lnTo>
                <a:lnTo>
                  <a:pt x="70540" y="50500"/>
                </a:lnTo>
                <a:lnTo>
                  <a:pt x="70530" y="50510"/>
                </a:lnTo>
                <a:lnTo>
                  <a:pt x="70510" y="50520"/>
                </a:lnTo>
                <a:lnTo>
                  <a:pt x="70510" y="50530"/>
                </a:lnTo>
                <a:lnTo>
                  <a:pt x="70500" y="50530"/>
                </a:lnTo>
                <a:lnTo>
                  <a:pt x="70490" y="50530"/>
                </a:lnTo>
                <a:lnTo>
                  <a:pt x="70490" y="50540"/>
                </a:lnTo>
                <a:lnTo>
                  <a:pt x="70490" y="50550"/>
                </a:lnTo>
                <a:lnTo>
                  <a:pt x="70490" y="50560"/>
                </a:lnTo>
                <a:lnTo>
                  <a:pt x="70490" y="50570"/>
                </a:lnTo>
                <a:lnTo>
                  <a:pt x="70500" y="50580"/>
                </a:lnTo>
                <a:lnTo>
                  <a:pt x="70490" y="50590"/>
                </a:lnTo>
                <a:lnTo>
                  <a:pt x="70440" y="50570"/>
                </a:lnTo>
                <a:lnTo>
                  <a:pt x="70430" y="50570"/>
                </a:lnTo>
                <a:lnTo>
                  <a:pt x="70420" y="50580"/>
                </a:lnTo>
                <a:lnTo>
                  <a:pt x="70410" y="50580"/>
                </a:lnTo>
                <a:lnTo>
                  <a:pt x="70400" y="50590"/>
                </a:lnTo>
                <a:lnTo>
                  <a:pt x="70370" y="50610"/>
                </a:lnTo>
                <a:lnTo>
                  <a:pt x="70360" y="50610"/>
                </a:lnTo>
                <a:lnTo>
                  <a:pt x="70350" y="50610"/>
                </a:lnTo>
                <a:lnTo>
                  <a:pt x="70340" y="50610"/>
                </a:lnTo>
                <a:lnTo>
                  <a:pt x="70330" y="50610"/>
                </a:lnTo>
                <a:lnTo>
                  <a:pt x="70320" y="50610"/>
                </a:lnTo>
                <a:lnTo>
                  <a:pt x="70320" y="50620"/>
                </a:lnTo>
                <a:lnTo>
                  <a:pt x="70310" y="50630"/>
                </a:lnTo>
                <a:lnTo>
                  <a:pt x="70310" y="50640"/>
                </a:lnTo>
                <a:lnTo>
                  <a:pt x="70320" y="50640"/>
                </a:lnTo>
                <a:lnTo>
                  <a:pt x="70340" y="50660"/>
                </a:lnTo>
                <a:lnTo>
                  <a:pt x="70350" y="50660"/>
                </a:lnTo>
                <a:lnTo>
                  <a:pt x="70350" y="50670"/>
                </a:lnTo>
                <a:lnTo>
                  <a:pt x="70340" y="50680"/>
                </a:lnTo>
                <a:lnTo>
                  <a:pt x="70310" y="50710"/>
                </a:lnTo>
                <a:lnTo>
                  <a:pt x="70290" y="50720"/>
                </a:lnTo>
                <a:lnTo>
                  <a:pt x="70270" y="50740"/>
                </a:lnTo>
                <a:lnTo>
                  <a:pt x="70260" y="50760"/>
                </a:lnTo>
                <a:lnTo>
                  <a:pt x="70250" y="50770"/>
                </a:lnTo>
                <a:lnTo>
                  <a:pt x="70240" y="50800"/>
                </a:lnTo>
                <a:lnTo>
                  <a:pt x="70240" y="50810"/>
                </a:lnTo>
                <a:lnTo>
                  <a:pt x="70240" y="50830"/>
                </a:lnTo>
                <a:lnTo>
                  <a:pt x="70240" y="50840"/>
                </a:lnTo>
                <a:lnTo>
                  <a:pt x="70240" y="50850"/>
                </a:lnTo>
                <a:lnTo>
                  <a:pt x="70250" y="50880"/>
                </a:lnTo>
                <a:lnTo>
                  <a:pt x="70260" y="50900"/>
                </a:lnTo>
                <a:lnTo>
                  <a:pt x="70260" y="50920"/>
                </a:lnTo>
                <a:lnTo>
                  <a:pt x="70260" y="50930"/>
                </a:lnTo>
                <a:lnTo>
                  <a:pt x="70250" y="50930"/>
                </a:lnTo>
                <a:lnTo>
                  <a:pt x="70240" y="50940"/>
                </a:lnTo>
                <a:lnTo>
                  <a:pt x="70230" y="50940"/>
                </a:lnTo>
                <a:lnTo>
                  <a:pt x="70220" y="50930"/>
                </a:lnTo>
                <a:lnTo>
                  <a:pt x="70210" y="50930"/>
                </a:lnTo>
                <a:lnTo>
                  <a:pt x="70200" y="50940"/>
                </a:lnTo>
                <a:lnTo>
                  <a:pt x="70200" y="50950"/>
                </a:lnTo>
                <a:lnTo>
                  <a:pt x="70200" y="50970"/>
                </a:lnTo>
                <a:lnTo>
                  <a:pt x="70200" y="50980"/>
                </a:lnTo>
                <a:lnTo>
                  <a:pt x="70190" y="50980"/>
                </a:lnTo>
                <a:lnTo>
                  <a:pt x="70160" y="50970"/>
                </a:lnTo>
                <a:lnTo>
                  <a:pt x="70150" y="50970"/>
                </a:lnTo>
                <a:lnTo>
                  <a:pt x="70140" y="50970"/>
                </a:lnTo>
                <a:lnTo>
                  <a:pt x="70120" y="50970"/>
                </a:lnTo>
                <a:lnTo>
                  <a:pt x="70110" y="50970"/>
                </a:lnTo>
                <a:lnTo>
                  <a:pt x="70100" y="50970"/>
                </a:lnTo>
                <a:lnTo>
                  <a:pt x="70090" y="50970"/>
                </a:lnTo>
                <a:lnTo>
                  <a:pt x="70090" y="50960"/>
                </a:lnTo>
                <a:lnTo>
                  <a:pt x="70080" y="50950"/>
                </a:lnTo>
                <a:lnTo>
                  <a:pt x="70070" y="50930"/>
                </a:lnTo>
                <a:lnTo>
                  <a:pt x="70060" y="50920"/>
                </a:lnTo>
                <a:lnTo>
                  <a:pt x="70060" y="50910"/>
                </a:lnTo>
                <a:lnTo>
                  <a:pt x="70050" y="50910"/>
                </a:lnTo>
                <a:lnTo>
                  <a:pt x="70040" y="50910"/>
                </a:lnTo>
                <a:lnTo>
                  <a:pt x="70030" y="50920"/>
                </a:lnTo>
                <a:lnTo>
                  <a:pt x="70020" y="50940"/>
                </a:lnTo>
                <a:lnTo>
                  <a:pt x="70010" y="50970"/>
                </a:lnTo>
                <a:lnTo>
                  <a:pt x="70010" y="50980"/>
                </a:lnTo>
                <a:lnTo>
                  <a:pt x="70000" y="50990"/>
                </a:lnTo>
                <a:lnTo>
                  <a:pt x="69990" y="50990"/>
                </a:lnTo>
                <a:lnTo>
                  <a:pt x="69980" y="51000"/>
                </a:lnTo>
                <a:lnTo>
                  <a:pt x="69960" y="50990"/>
                </a:lnTo>
                <a:lnTo>
                  <a:pt x="69950" y="50990"/>
                </a:lnTo>
                <a:lnTo>
                  <a:pt x="69950" y="51000"/>
                </a:lnTo>
                <a:lnTo>
                  <a:pt x="69970" y="51020"/>
                </a:lnTo>
                <a:lnTo>
                  <a:pt x="69980" y="51040"/>
                </a:lnTo>
                <a:lnTo>
                  <a:pt x="69990" y="51070"/>
                </a:lnTo>
                <a:lnTo>
                  <a:pt x="69990" y="51090"/>
                </a:lnTo>
                <a:lnTo>
                  <a:pt x="70000" y="51100"/>
                </a:lnTo>
                <a:lnTo>
                  <a:pt x="70000" y="51110"/>
                </a:lnTo>
                <a:lnTo>
                  <a:pt x="70010" y="51110"/>
                </a:lnTo>
                <a:lnTo>
                  <a:pt x="70020" y="51110"/>
                </a:lnTo>
                <a:lnTo>
                  <a:pt x="70020" y="51100"/>
                </a:lnTo>
                <a:lnTo>
                  <a:pt x="70030" y="51090"/>
                </a:lnTo>
                <a:lnTo>
                  <a:pt x="70030" y="51080"/>
                </a:lnTo>
                <a:lnTo>
                  <a:pt x="70040" y="51080"/>
                </a:lnTo>
                <a:lnTo>
                  <a:pt x="70040" y="51070"/>
                </a:lnTo>
                <a:lnTo>
                  <a:pt x="70050" y="51070"/>
                </a:lnTo>
                <a:lnTo>
                  <a:pt x="70060" y="51070"/>
                </a:lnTo>
                <a:lnTo>
                  <a:pt x="70060" y="51080"/>
                </a:lnTo>
                <a:lnTo>
                  <a:pt x="70070" y="51080"/>
                </a:lnTo>
                <a:lnTo>
                  <a:pt x="70070" y="51090"/>
                </a:lnTo>
                <a:lnTo>
                  <a:pt x="70070" y="51100"/>
                </a:lnTo>
                <a:lnTo>
                  <a:pt x="70070" y="51110"/>
                </a:lnTo>
                <a:lnTo>
                  <a:pt x="70070" y="51120"/>
                </a:lnTo>
                <a:lnTo>
                  <a:pt x="70080" y="51120"/>
                </a:lnTo>
                <a:lnTo>
                  <a:pt x="70090" y="51120"/>
                </a:lnTo>
                <a:lnTo>
                  <a:pt x="70180" y="51170"/>
                </a:lnTo>
                <a:lnTo>
                  <a:pt x="70190" y="51170"/>
                </a:lnTo>
                <a:lnTo>
                  <a:pt x="70190" y="51180"/>
                </a:lnTo>
                <a:lnTo>
                  <a:pt x="70190" y="51190"/>
                </a:lnTo>
                <a:lnTo>
                  <a:pt x="70180" y="51190"/>
                </a:lnTo>
                <a:lnTo>
                  <a:pt x="70170" y="51190"/>
                </a:lnTo>
                <a:lnTo>
                  <a:pt x="70170" y="51200"/>
                </a:lnTo>
                <a:lnTo>
                  <a:pt x="70160" y="51200"/>
                </a:lnTo>
                <a:lnTo>
                  <a:pt x="70160" y="51210"/>
                </a:lnTo>
                <a:lnTo>
                  <a:pt x="70160" y="51220"/>
                </a:lnTo>
                <a:lnTo>
                  <a:pt x="70170" y="51230"/>
                </a:lnTo>
                <a:lnTo>
                  <a:pt x="70180" y="51230"/>
                </a:lnTo>
                <a:lnTo>
                  <a:pt x="70190" y="51240"/>
                </a:lnTo>
                <a:lnTo>
                  <a:pt x="70190" y="51250"/>
                </a:lnTo>
                <a:lnTo>
                  <a:pt x="70190" y="51260"/>
                </a:lnTo>
                <a:lnTo>
                  <a:pt x="70190" y="51270"/>
                </a:lnTo>
                <a:lnTo>
                  <a:pt x="70210" y="51270"/>
                </a:lnTo>
                <a:lnTo>
                  <a:pt x="70210" y="51280"/>
                </a:lnTo>
                <a:lnTo>
                  <a:pt x="70220" y="51290"/>
                </a:lnTo>
                <a:lnTo>
                  <a:pt x="70220" y="51310"/>
                </a:lnTo>
                <a:lnTo>
                  <a:pt x="70230" y="51310"/>
                </a:lnTo>
                <a:lnTo>
                  <a:pt x="70230" y="51320"/>
                </a:lnTo>
                <a:lnTo>
                  <a:pt x="70240" y="51320"/>
                </a:lnTo>
                <a:lnTo>
                  <a:pt x="70250" y="51310"/>
                </a:lnTo>
                <a:lnTo>
                  <a:pt x="70260" y="51320"/>
                </a:lnTo>
                <a:lnTo>
                  <a:pt x="70260" y="51330"/>
                </a:lnTo>
                <a:lnTo>
                  <a:pt x="70260" y="51340"/>
                </a:lnTo>
                <a:lnTo>
                  <a:pt x="70270" y="51350"/>
                </a:lnTo>
                <a:lnTo>
                  <a:pt x="70280" y="51360"/>
                </a:lnTo>
                <a:lnTo>
                  <a:pt x="70290" y="51360"/>
                </a:lnTo>
                <a:lnTo>
                  <a:pt x="70290" y="51370"/>
                </a:lnTo>
                <a:lnTo>
                  <a:pt x="70290" y="51390"/>
                </a:lnTo>
                <a:lnTo>
                  <a:pt x="70300" y="51400"/>
                </a:lnTo>
                <a:lnTo>
                  <a:pt x="70300" y="51410"/>
                </a:lnTo>
                <a:lnTo>
                  <a:pt x="70320" y="51410"/>
                </a:lnTo>
                <a:lnTo>
                  <a:pt x="70330" y="51420"/>
                </a:lnTo>
                <a:lnTo>
                  <a:pt x="70330" y="51430"/>
                </a:lnTo>
                <a:lnTo>
                  <a:pt x="70330" y="51440"/>
                </a:lnTo>
                <a:lnTo>
                  <a:pt x="70340" y="51440"/>
                </a:lnTo>
                <a:lnTo>
                  <a:pt x="70350" y="51440"/>
                </a:lnTo>
                <a:lnTo>
                  <a:pt x="70360" y="51440"/>
                </a:lnTo>
                <a:lnTo>
                  <a:pt x="70360" y="51450"/>
                </a:lnTo>
                <a:lnTo>
                  <a:pt x="70360" y="51460"/>
                </a:lnTo>
                <a:lnTo>
                  <a:pt x="70360" y="51470"/>
                </a:lnTo>
                <a:lnTo>
                  <a:pt x="70360" y="51480"/>
                </a:lnTo>
                <a:lnTo>
                  <a:pt x="70360" y="51490"/>
                </a:lnTo>
                <a:lnTo>
                  <a:pt x="70370" y="51490"/>
                </a:lnTo>
                <a:lnTo>
                  <a:pt x="70370" y="51500"/>
                </a:lnTo>
                <a:lnTo>
                  <a:pt x="70380" y="51500"/>
                </a:lnTo>
                <a:lnTo>
                  <a:pt x="70380" y="51510"/>
                </a:lnTo>
                <a:lnTo>
                  <a:pt x="70380" y="51530"/>
                </a:lnTo>
                <a:lnTo>
                  <a:pt x="70380" y="51540"/>
                </a:lnTo>
                <a:lnTo>
                  <a:pt x="70390" y="51550"/>
                </a:lnTo>
                <a:lnTo>
                  <a:pt x="70390" y="51560"/>
                </a:lnTo>
                <a:lnTo>
                  <a:pt x="70390" y="51570"/>
                </a:lnTo>
                <a:lnTo>
                  <a:pt x="70390" y="51580"/>
                </a:lnTo>
                <a:lnTo>
                  <a:pt x="70390" y="51590"/>
                </a:lnTo>
                <a:lnTo>
                  <a:pt x="70380" y="51590"/>
                </a:lnTo>
                <a:lnTo>
                  <a:pt x="70370" y="51590"/>
                </a:lnTo>
                <a:lnTo>
                  <a:pt x="70360" y="51590"/>
                </a:lnTo>
                <a:lnTo>
                  <a:pt x="70360" y="51600"/>
                </a:lnTo>
                <a:lnTo>
                  <a:pt x="70350" y="51610"/>
                </a:lnTo>
                <a:lnTo>
                  <a:pt x="70340" y="51610"/>
                </a:lnTo>
                <a:lnTo>
                  <a:pt x="70340" y="51620"/>
                </a:lnTo>
                <a:lnTo>
                  <a:pt x="70340" y="51630"/>
                </a:lnTo>
                <a:lnTo>
                  <a:pt x="70330" y="51640"/>
                </a:lnTo>
                <a:lnTo>
                  <a:pt x="70320" y="51650"/>
                </a:lnTo>
                <a:lnTo>
                  <a:pt x="70310" y="51650"/>
                </a:lnTo>
                <a:lnTo>
                  <a:pt x="70310" y="51660"/>
                </a:lnTo>
                <a:lnTo>
                  <a:pt x="70310" y="51670"/>
                </a:lnTo>
                <a:lnTo>
                  <a:pt x="70320" y="51680"/>
                </a:lnTo>
                <a:lnTo>
                  <a:pt x="70320" y="51690"/>
                </a:lnTo>
                <a:lnTo>
                  <a:pt x="70310" y="51700"/>
                </a:lnTo>
                <a:lnTo>
                  <a:pt x="70310" y="51710"/>
                </a:lnTo>
                <a:lnTo>
                  <a:pt x="70310" y="51720"/>
                </a:lnTo>
                <a:lnTo>
                  <a:pt x="70310" y="51730"/>
                </a:lnTo>
                <a:lnTo>
                  <a:pt x="70310" y="51740"/>
                </a:lnTo>
                <a:lnTo>
                  <a:pt x="70310" y="51750"/>
                </a:lnTo>
                <a:lnTo>
                  <a:pt x="70300" y="51760"/>
                </a:lnTo>
                <a:lnTo>
                  <a:pt x="70310" y="51770"/>
                </a:lnTo>
                <a:lnTo>
                  <a:pt x="70310" y="51780"/>
                </a:lnTo>
                <a:lnTo>
                  <a:pt x="70300" y="51790"/>
                </a:lnTo>
                <a:lnTo>
                  <a:pt x="70300" y="51800"/>
                </a:lnTo>
                <a:lnTo>
                  <a:pt x="70290" y="51810"/>
                </a:lnTo>
                <a:lnTo>
                  <a:pt x="70290" y="51820"/>
                </a:lnTo>
                <a:lnTo>
                  <a:pt x="70300" y="51820"/>
                </a:lnTo>
                <a:lnTo>
                  <a:pt x="70300" y="51830"/>
                </a:lnTo>
                <a:lnTo>
                  <a:pt x="70300" y="51840"/>
                </a:lnTo>
                <a:lnTo>
                  <a:pt x="70310" y="51840"/>
                </a:lnTo>
                <a:lnTo>
                  <a:pt x="70310" y="51850"/>
                </a:lnTo>
                <a:lnTo>
                  <a:pt x="70330" y="51860"/>
                </a:lnTo>
                <a:lnTo>
                  <a:pt x="70330" y="51870"/>
                </a:lnTo>
                <a:lnTo>
                  <a:pt x="70330" y="51880"/>
                </a:lnTo>
                <a:lnTo>
                  <a:pt x="70320" y="51880"/>
                </a:lnTo>
                <a:lnTo>
                  <a:pt x="70310" y="51880"/>
                </a:lnTo>
                <a:lnTo>
                  <a:pt x="70310" y="51870"/>
                </a:lnTo>
                <a:lnTo>
                  <a:pt x="70300" y="51870"/>
                </a:lnTo>
                <a:lnTo>
                  <a:pt x="70290" y="51870"/>
                </a:lnTo>
                <a:lnTo>
                  <a:pt x="70280" y="51890"/>
                </a:lnTo>
                <a:lnTo>
                  <a:pt x="70270" y="51890"/>
                </a:lnTo>
                <a:lnTo>
                  <a:pt x="70260" y="51890"/>
                </a:lnTo>
                <a:lnTo>
                  <a:pt x="70260" y="51880"/>
                </a:lnTo>
                <a:lnTo>
                  <a:pt x="70260" y="51870"/>
                </a:lnTo>
                <a:lnTo>
                  <a:pt x="70270" y="51850"/>
                </a:lnTo>
                <a:lnTo>
                  <a:pt x="70270" y="51840"/>
                </a:lnTo>
                <a:lnTo>
                  <a:pt x="70270" y="51830"/>
                </a:lnTo>
                <a:lnTo>
                  <a:pt x="70260" y="51830"/>
                </a:lnTo>
                <a:lnTo>
                  <a:pt x="70250" y="51830"/>
                </a:lnTo>
                <a:lnTo>
                  <a:pt x="70240" y="51830"/>
                </a:lnTo>
                <a:lnTo>
                  <a:pt x="70240" y="51820"/>
                </a:lnTo>
                <a:lnTo>
                  <a:pt x="70230" y="51820"/>
                </a:lnTo>
                <a:lnTo>
                  <a:pt x="70230" y="51810"/>
                </a:lnTo>
                <a:lnTo>
                  <a:pt x="70230" y="51800"/>
                </a:lnTo>
                <a:lnTo>
                  <a:pt x="70230" y="51790"/>
                </a:lnTo>
                <a:lnTo>
                  <a:pt x="70220" y="51780"/>
                </a:lnTo>
                <a:lnTo>
                  <a:pt x="70210" y="51780"/>
                </a:lnTo>
                <a:lnTo>
                  <a:pt x="70200" y="51780"/>
                </a:lnTo>
                <a:lnTo>
                  <a:pt x="70190" y="51780"/>
                </a:lnTo>
                <a:lnTo>
                  <a:pt x="70180" y="51790"/>
                </a:lnTo>
                <a:lnTo>
                  <a:pt x="70170" y="51790"/>
                </a:lnTo>
                <a:lnTo>
                  <a:pt x="70160" y="51800"/>
                </a:lnTo>
                <a:lnTo>
                  <a:pt x="70160" y="51810"/>
                </a:lnTo>
                <a:lnTo>
                  <a:pt x="70130" y="51850"/>
                </a:lnTo>
                <a:lnTo>
                  <a:pt x="70130" y="51860"/>
                </a:lnTo>
                <a:lnTo>
                  <a:pt x="70130" y="51870"/>
                </a:lnTo>
                <a:lnTo>
                  <a:pt x="70140" y="51870"/>
                </a:lnTo>
                <a:lnTo>
                  <a:pt x="70150" y="51880"/>
                </a:lnTo>
                <a:lnTo>
                  <a:pt x="70150" y="51890"/>
                </a:lnTo>
                <a:lnTo>
                  <a:pt x="70150" y="51900"/>
                </a:lnTo>
                <a:lnTo>
                  <a:pt x="70150" y="51910"/>
                </a:lnTo>
                <a:lnTo>
                  <a:pt x="70140" y="51920"/>
                </a:lnTo>
                <a:lnTo>
                  <a:pt x="70130" y="51930"/>
                </a:lnTo>
                <a:lnTo>
                  <a:pt x="70120" y="51930"/>
                </a:lnTo>
                <a:lnTo>
                  <a:pt x="70110" y="51920"/>
                </a:lnTo>
                <a:lnTo>
                  <a:pt x="70110" y="51910"/>
                </a:lnTo>
                <a:lnTo>
                  <a:pt x="70110" y="51900"/>
                </a:lnTo>
                <a:lnTo>
                  <a:pt x="70110" y="51890"/>
                </a:lnTo>
                <a:lnTo>
                  <a:pt x="70110" y="51880"/>
                </a:lnTo>
                <a:lnTo>
                  <a:pt x="70110" y="51870"/>
                </a:lnTo>
                <a:lnTo>
                  <a:pt x="70100" y="51860"/>
                </a:lnTo>
                <a:lnTo>
                  <a:pt x="70090" y="51860"/>
                </a:lnTo>
                <a:lnTo>
                  <a:pt x="70090" y="51850"/>
                </a:lnTo>
                <a:lnTo>
                  <a:pt x="70090" y="51840"/>
                </a:lnTo>
                <a:lnTo>
                  <a:pt x="70080" y="51840"/>
                </a:lnTo>
                <a:lnTo>
                  <a:pt x="70050" y="51840"/>
                </a:lnTo>
                <a:lnTo>
                  <a:pt x="70040" y="51840"/>
                </a:lnTo>
                <a:lnTo>
                  <a:pt x="70030" y="51850"/>
                </a:lnTo>
                <a:lnTo>
                  <a:pt x="70000" y="51870"/>
                </a:lnTo>
                <a:lnTo>
                  <a:pt x="69990" y="51890"/>
                </a:lnTo>
                <a:lnTo>
                  <a:pt x="69980" y="51900"/>
                </a:lnTo>
                <a:lnTo>
                  <a:pt x="69970" y="51930"/>
                </a:lnTo>
                <a:lnTo>
                  <a:pt x="69960" y="51940"/>
                </a:lnTo>
                <a:lnTo>
                  <a:pt x="69960" y="51950"/>
                </a:lnTo>
                <a:lnTo>
                  <a:pt x="69940" y="51990"/>
                </a:lnTo>
                <a:lnTo>
                  <a:pt x="69940" y="52000"/>
                </a:lnTo>
                <a:lnTo>
                  <a:pt x="69940" y="52010"/>
                </a:lnTo>
                <a:lnTo>
                  <a:pt x="69940" y="52020"/>
                </a:lnTo>
                <a:lnTo>
                  <a:pt x="69940" y="52030"/>
                </a:lnTo>
                <a:lnTo>
                  <a:pt x="69950" y="52040"/>
                </a:lnTo>
                <a:lnTo>
                  <a:pt x="69960" y="52070"/>
                </a:lnTo>
                <a:lnTo>
                  <a:pt x="69960" y="52090"/>
                </a:lnTo>
                <a:lnTo>
                  <a:pt x="69960" y="52100"/>
                </a:lnTo>
                <a:lnTo>
                  <a:pt x="69960" y="52120"/>
                </a:lnTo>
                <a:lnTo>
                  <a:pt x="69940" y="52170"/>
                </a:lnTo>
                <a:lnTo>
                  <a:pt x="69940" y="52180"/>
                </a:lnTo>
                <a:lnTo>
                  <a:pt x="69930" y="52180"/>
                </a:lnTo>
                <a:lnTo>
                  <a:pt x="69930" y="52190"/>
                </a:lnTo>
                <a:lnTo>
                  <a:pt x="69880" y="52220"/>
                </a:lnTo>
                <a:lnTo>
                  <a:pt x="69870" y="52230"/>
                </a:lnTo>
                <a:lnTo>
                  <a:pt x="69860" y="52250"/>
                </a:lnTo>
                <a:lnTo>
                  <a:pt x="69860" y="52260"/>
                </a:lnTo>
                <a:lnTo>
                  <a:pt x="69860" y="52270"/>
                </a:lnTo>
                <a:lnTo>
                  <a:pt x="69860" y="52290"/>
                </a:lnTo>
                <a:lnTo>
                  <a:pt x="69860" y="52300"/>
                </a:lnTo>
                <a:lnTo>
                  <a:pt x="69870" y="52300"/>
                </a:lnTo>
                <a:lnTo>
                  <a:pt x="69870" y="52310"/>
                </a:lnTo>
                <a:lnTo>
                  <a:pt x="69870" y="52320"/>
                </a:lnTo>
                <a:lnTo>
                  <a:pt x="69860" y="52340"/>
                </a:lnTo>
                <a:lnTo>
                  <a:pt x="69860" y="52350"/>
                </a:lnTo>
                <a:lnTo>
                  <a:pt x="69850" y="52370"/>
                </a:lnTo>
                <a:lnTo>
                  <a:pt x="69830" y="52400"/>
                </a:lnTo>
                <a:lnTo>
                  <a:pt x="69830" y="52420"/>
                </a:lnTo>
                <a:lnTo>
                  <a:pt x="69840" y="52460"/>
                </a:lnTo>
                <a:lnTo>
                  <a:pt x="69840" y="52470"/>
                </a:lnTo>
                <a:lnTo>
                  <a:pt x="69830" y="52480"/>
                </a:lnTo>
                <a:lnTo>
                  <a:pt x="69830" y="52490"/>
                </a:lnTo>
                <a:lnTo>
                  <a:pt x="69820" y="52490"/>
                </a:lnTo>
                <a:lnTo>
                  <a:pt x="69800" y="52500"/>
                </a:lnTo>
                <a:lnTo>
                  <a:pt x="69800" y="52510"/>
                </a:lnTo>
                <a:lnTo>
                  <a:pt x="69800" y="52520"/>
                </a:lnTo>
                <a:lnTo>
                  <a:pt x="69800" y="52590"/>
                </a:lnTo>
                <a:lnTo>
                  <a:pt x="69800" y="52600"/>
                </a:lnTo>
                <a:lnTo>
                  <a:pt x="69800" y="52610"/>
                </a:lnTo>
                <a:lnTo>
                  <a:pt x="69820" y="52630"/>
                </a:lnTo>
                <a:lnTo>
                  <a:pt x="69830" y="52660"/>
                </a:lnTo>
                <a:lnTo>
                  <a:pt x="69840" y="52670"/>
                </a:lnTo>
                <a:lnTo>
                  <a:pt x="69840" y="52680"/>
                </a:lnTo>
                <a:lnTo>
                  <a:pt x="69840" y="52690"/>
                </a:lnTo>
                <a:lnTo>
                  <a:pt x="69840" y="52710"/>
                </a:lnTo>
                <a:lnTo>
                  <a:pt x="69840" y="52730"/>
                </a:lnTo>
                <a:lnTo>
                  <a:pt x="69840" y="52760"/>
                </a:lnTo>
                <a:lnTo>
                  <a:pt x="69800" y="52750"/>
                </a:lnTo>
                <a:lnTo>
                  <a:pt x="69780" y="52750"/>
                </a:lnTo>
                <a:lnTo>
                  <a:pt x="69720" y="52710"/>
                </a:lnTo>
                <a:lnTo>
                  <a:pt x="69690" y="52710"/>
                </a:lnTo>
                <a:lnTo>
                  <a:pt x="69620" y="52710"/>
                </a:lnTo>
                <a:lnTo>
                  <a:pt x="69600" y="52720"/>
                </a:lnTo>
                <a:lnTo>
                  <a:pt x="69580" y="52730"/>
                </a:lnTo>
                <a:lnTo>
                  <a:pt x="69400" y="52730"/>
                </a:lnTo>
                <a:lnTo>
                  <a:pt x="69380" y="52740"/>
                </a:lnTo>
                <a:lnTo>
                  <a:pt x="69360" y="52750"/>
                </a:lnTo>
                <a:lnTo>
                  <a:pt x="69350" y="52750"/>
                </a:lnTo>
                <a:lnTo>
                  <a:pt x="69320" y="52740"/>
                </a:lnTo>
                <a:lnTo>
                  <a:pt x="69310" y="52740"/>
                </a:lnTo>
                <a:lnTo>
                  <a:pt x="69300" y="52740"/>
                </a:lnTo>
                <a:lnTo>
                  <a:pt x="69280" y="52750"/>
                </a:lnTo>
                <a:lnTo>
                  <a:pt x="69270" y="52750"/>
                </a:lnTo>
                <a:lnTo>
                  <a:pt x="69260" y="52750"/>
                </a:lnTo>
                <a:lnTo>
                  <a:pt x="69250" y="52740"/>
                </a:lnTo>
                <a:lnTo>
                  <a:pt x="69220" y="52710"/>
                </a:lnTo>
                <a:lnTo>
                  <a:pt x="69210" y="52700"/>
                </a:lnTo>
                <a:lnTo>
                  <a:pt x="69190" y="52700"/>
                </a:lnTo>
                <a:lnTo>
                  <a:pt x="69180" y="52700"/>
                </a:lnTo>
                <a:lnTo>
                  <a:pt x="69170" y="52710"/>
                </a:lnTo>
                <a:lnTo>
                  <a:pt x="69170" y="52720"/>
                </a:lnTo>
                <a:lnTo>
                  <a:pt x="69160" y="52720"/>
                </a:lnTo>
                <a:lnTo>
                  <a:pt x="69150" y="52720"/>
                </a:lnTo>
                <a:lnTo>
                  <a:pt x="69140" y="52720"/>
                </a:lnTo>
                <a:lnTo>
                  <a:pt x="69130" y="52720"/>
                </a:lnTo>
                <a:lnTo>
                  <a:pt x="69120" y="52700"/>
                </a:lnTo>
                <a:lnTo>
                  <a:pt x="69110" y="52690"/>
                </a:lnTo>
                <a:lnTo>
                  <a:pt x="69070" y="52690"/>
                </a:lnTo>
                <a:lnTo>
                  <a:pt x="69040" y="52680"/>
                </a:lnTo>
                <a:lnTo>
                  <a:pt x="69030" y="52680"/>
                </a:lnTo>
                <a:lnTo>
                  <a:pt x="69020" y="52690"/>
                </a:lnTo>
                <a:lnTo>
                  <a:pt x="69010" y="52700"/>
                </a:lnTo>
                <a:lnTo>
                  <a:pt x="68990" y="52700"/>
                </a:lnTo>
                <a:lnTo>
                  <a:pt x="68960" y="52710"/>
                </a:lnTo>
                <a:lnTo>
                  <a:pt x="68950" y="52710"/>
                </a:lnTo>
                <a:lnTo>
                  <a:pt x="68930" y="52700"/>
                </a:lnTo>
                <a:lnTo>
                  <a:pt x="68920" y="52710"/>
                </a:lnTo>
                <a:lnTo>
                  <a:pt x="68920" y="52720"/>
                </a:lnTo>
                <a:lnTo>
                  <a:pt x="68920" y="52730"/>
                </a:lnTo>
                <a:lnTo>
                  <a:pt x="68910" y="52730"/>
                </a:lnTo>
                <a:lnTo>
                  <a:pt x="68780" y="52750"/>
                </a:lnTo>
                <a:lnTo>
                  <a:pt x="68770" y="52760"/>
                </a:lnTo>
                <a:lnTo>
                  <a:pt x="68660" y="52790"/>
                </a:lnTo>
                <a:lnTo>
                  <a:pt x="68650" y="52790"/>
                </a:lnTo>
                <a:lnTo>
                  <a:pt x="68650" y="52800"/>
                </a:lnTo>
                <a:lnTo>
                  <a:pt x="68650" y="52810"/>
                </a:lnTo>
                <a:lnTo>
                  <a:pt x="68650" y="52820"/>
                </a:lnTo>
                <a:lnTo>
                  <a:pt x="68660" y="52830"/>
                </a:lnTo>
                <a:lnTo>
                  <a:pt x="68680" y="52850"/>
                </a:lnTo>
                <a:lnTo>
                  <a:pt x="68690" y="52860"/>
                </a:lnTo>
                <a:lnTo>
                  <a:pt x="68690" y="52870"/>
                </a:lnTo>
                <a:lnTo>
                  <a:pt x="68690" y="52880"/>
                </a:lnTo>
                <a:lnTo>
                  <a:pt x="68690" y="52890"/>
                </a:lnTo>
                <a:lnTo>
                  <a:pt x="68690" y="52910"/>
                </a:lnTo>
                <a:lnTo>
                  <a:pt x="68690" y="52920"/>
                </a:lnTo>
                <a:lnTo>
                  <a:pt x="68690" y="52930"/>
                </a:lnTo>
                <a:lnTo>
                  <a:pt x="68680" y="52930"/>
                </a:lnTo>
                <a:lnTo>
                  <a:pt x="68680" y="52950"/>
                </a:lnTo>
                <a:lnTo>
                  <a:pt x="68670" y="52960"/>
                </a:lnTo>
                <a:lnTo>
                  <a:pt x="68670" y="52970"/>
                </a:lnTo>
                <a:lnTo>
                  <a:pt x="68660" y="52980"/>
                </a:lnTo>
                <a:lnTo>
                  <a:pt x="68610" y="52990"/>
                </a:lnTo>
                <a:lnTo>
                  <a:pt x="68600" y="53000"/>
                </a:lnTo>
                <a:lnTo>
                  <a:pt x="68590" y="52990"/>
                </a:lnTo>
                <a:lnTo>
                  <a:pt x="68580" y="52990"/>
                </a:lnTo>
                <a:lnTo>
                  <a:pt x="68530" y="52990"/>
                </a:lnTo>
                <a:lnTo>
                  <a:pt x="68510" y="52980"/>
                </a:lnTo>
                <a:lnTo>
                  <a:pt x="68500" y="52990"/>
                </a:lnTo>
                <a:lnTo>
                  <a:pt x="68490" y="52990"/>
                </a:lnTo>
                <a:lnTo>
                  <a:pt x="68480" y="52990"/>
                </a:lnTo>
                <a:lnTo>
                  <a:pt x="68470" y="52980"/>
                </a:lnTo>
                <a:lnTo>
                  <a:pt x="68460" y="52970"/>
                </a:lnTo>
                <a:lnTo>
                  <a:pt x="68450" y="52970"/>
                </a:lnTo>
                <a:lnTo>
                  <a:pt x="68440" y="52970"/>
                </a:lnTo>
                <a:lnTo>
                  <a:pt x="68430" y="52960"/>
                </a:lnTo>
                <a:lnTo>
                  <a:pt x="68440" y="52960"/>
                </a:lnTo>
                <a:lnTo>
                  <a:pt x="68440" y="52950"/>
                </a:lnTo>
                <a:lnTo>
                  <a:pt x="68440" y="52940"/>
                </a:lnTo>
                <a:lnTo>
                  <a:pt x="68430" y="52940"/>
                </a:lnTo>
                <a:lnTo>
                  <a:pt x="68420" y="52930"/>
                </a:lnTo>
                <a:lnTo>
                  <a:pt x="68390" y="52940"/>
                </a:lnTo>
                <a:lnTo>
                  <a:pt x="68320" y="52940"/>
                </a:lnTo>
                <a:lnTo>
                  <a:pt x="68310" y="52940"/>
                </a:lnTo>
                <a:lnTo>
                  <a:pt x="68310" y="52930"/>
                </a:lnTo>
                <a:lnTo>
                  <a:pt x="68300" y="52920"/>
                </a:lnTo>
                <a:lnTo>
                  <a:pt x="68290" y="52910"/>
                </a:lnTo>
                <a:lnTo>
                  <a:pt x="68280" y="52910"/>
                </a:lnTo>
                <a:lnTo>
                  <a:pt x="68280" y="52900"/>
                </a:lnTo>
                <a:lnTo>
                  <a:pt x="68270" y="52880"/>
                </a:lnTo>
                <a:lnTo>
                  <a:pt x="68270" y="52870"/>
                </a:lnTo>
                <a:lnTo>
                  <a:pt x="68260" y="52860"/>
                </a:lnTo>
                <a:lnTo>
                  <a:pt x="68230" y="52850"/>
                </a:lnTo>
                <a:lnTo>
                  <a:pt x="68230" y="52840"/>
                </a:lnTo>
                <a:lnTo>
                  <a:pt x="68190" y="52790"/>
                </a:lnTo>
                <a:lnTo>
                  <a:pt x="68180" y="52790"/>
                </a:lnTo>
                <a:lnTo>
                  <a:pt x="68180" y="52780"/>
                </a:lnTo>
                <a:lnTo>
                  <a:pt x="68150" y="52780"/>
                </a:lnTo>
                <a:lnTo>
                  <a:pt x="68140" y="52770"/>
                </a:lnTo>
                <a:lnTo>
                  <a:pt x="68130" y="52780"/>
                </a:lnTo>
                <a:lnTo>
                  <a:pt x="68120" y="52780"/>
                </a:lnTo>
                <a:lnTo>
                  <a:pt x="68100" y="52790"/>
                </a:lnTo>
                <a:lnTo>
                  <a:pt x="68080" y="52790"/>
                </a:lnTo>
                <a:lnTo>
                  <a:pt x="68070" y="52790"/>
                </a:lnTo>
                <a:lnTo>
                  <a:pt x="68050" y="52800"/>
                </a:lnTo>
                <a:lnTo>
                  <a:pt x="68040" y="52810"/>
                </a:lnTo>
                <a:lnTo>
                  <a:pt x="68010" y="52800"/>
                </a:lnTo>
                <a:lnTo>
                  <a:pt x="67950" y="52820"/>
                </a:lnTo>
                <a:lnTo>
                  <a:pt x="67870" y="52810"/>
                </a:lnTo>
                <a:lnTo>
                  <a:pt x="67860" y="52810"/>
                </a:lnTo>
                <a:lnTo>
                  <a:pt x="67870" y="52800"/>
                </a:lnTo>
                <a:lnTo>
                  <a:pt x="67870" y="52790"/>
                </a:lnTo>
                <a:lnTo>
                  <a:pt x="67870" y="52780"/>
                </a:lnTo>
                <a:lnTo>
                  <a:pt x="67860" y="52770"/>
                </a:lnTo>
                <a:lnTo>
                  <a:pt x="67850" y="52760"/>
                </a:lnTo>
                <a:lnTo>
                  <a:pt x="67840" y="52760"/>
                </a:lnTo>
                <a:lnTo>
                  <a:pt x="67820" y="52750"/>
                </a:lnTo>
                <a:lnTo>
                  <a:pt x="67810" y="52750"/>
                </a:lnTo>
                <a:lnTo>
                  <a:pt x="67800" y="52750"/>
                </a:lnTo>
                <a:lnTo>
                  <a:pt x="67780" y="52770"/>
                </a:lnTo>
                <a:lnTo>
                  <a:pt x="67770" y="52770"/>
                </a:lnTo>
                <a:lnTo>
                  <a:pt x="67770" y="52780"/>
                </a:lnTo>
                <a:lnTo>
                  <a:pt x="67760" y="52790"/>
                </a:lnTo>
                <a:lnTo>
                  <a:pt x="67760" y="52800"/>
                </a:lnTo>
                <a:lnTo>
                  <a:pt x="67760" y="52810"/>
                </a:lnTo>
                <a:lnTo>
                  <a:pt x="67760" y="52820"/>
                </a:lnTo>
                <a:lnTo>
                  <a:pt x="67760" y="52830"/>
                </a:lnTo>
                <a:lnTo>
                  <a:pt x="67750" y="52840"/>
                </a:lnTo>
                <a:lnTo>
                  <a:pt x="67740" y="52850"/>
                </a:lnTo>
                <a:lnTo>
                  <a:pt x="67740" y="52860"/>
                </a:lnTo>
                <a:lnTo>
                  <a:pt x="67730" y="52870"/>
                </a:lnTo>
                <a:lnTo>
                  <a:pt x="67720" y="52870"/>
                </a:lnTo>
                <a:lnTo>
                  <a:pt x="67710" y="52870"/>
                </a:lnTo>
                <a:lnTo>
                  <a:pt x="67690" y="52890"/>
                </a:lnTo>
                <a:lnTo>
                  <a:pt x="67680" y="52900"/>
                </a:lnTo>
                <a:lnTo>
                  <a:pt x="67670" y="52900"/>
                </a:lnTo>
                <a:lnTo>
                  <a:pt x="67670" y="52890"/>
                </a:lnTo>
                <a:lnTo>
                  <a:pt x="67660" y="52880"/>
                </a:lnTo>
                <a:lnTo>
                  <a:pt x="67660" y="52870"/>
                </a:lnTo>
                <a:lnTo>
                  <a:pt x="67650" y="52870"/>
                </a:lnTo>
                <a:lnTo>
                  <a:pt x="67610" y="52850"/>
                </a:lnTo>
                <a:lnTo>
                  <a:pt x="67600" y="52850"/>
                </a:lnTo>
                <a:lnTo>
                  <a:pt x="67600" y="52840"/>
                </a:lnTo>
                <a:lnTo>
                  <a:pt x="67590" y="52830"/>
                </a:lnTo>
                <a:lnTo>
                  <a:pt x="67580" y="52810"/>
                </a:lnTo>
                <a:lnTo>
                  <a:pt x="67580" y="52800"/>
                </a:lnTo>
                <a:lnTo>
                  <a:pt x="67580" y="52790"/>
                </a:lnTo>
                <a:lnTo>
                  <a:pt x="67580" y="52780"/>
                </a:lnTo>
                <a:lnTo>
                  <a:pt x="67580" y="52770"/>
                </a:lnTo>
                <a:lnTo>
                  <a:pt x="67570" y="52770"/>
                </a:lnTo>
                <a:lnTo>
                  <a:pt x="67560" y="52770"/>
                </a:lnTo>
                <a:lnTo>
                  <a:pt x="67540" y="52770"/>
                </a:lnTo>
                <a:lnTo>
                  <a:pt x="67530" y="52770"/>
                </a:lnTo>
                <a:lnTo>
                  <a:pt x="67530" y="52760"/>
                </a:lnTo>
                <a:lnTo>
                  <a:pt x="67520" y="52750"/>
                </a:lnTo>
                <a:lnTo>
                  <a:pt x="67490" y="52740"/>
                </a:lnTo>
                <a:lnTo>
                  <a:pt x="67490" y="52750"/>
                </a:lnTo>
                <a:lnTo>
                  <a:pt x="67480" y="52750"/>
                </a:lnTo>
                <a:lnTo>
                  <a:pt x="67470" y="52760"/>
                </a:lnTo>
                <a:lnTo>
                  <a:pt x="67460" y="52770"/>
                </a:lnTo>
                <a:lnTo>
                  <a:pt x="67400" y="52760"/>
                </a:lnTo>
                <a:lnTo>
                  <a:pt x="67350" y="52750"/>
                </a:lnTo>
                <a:lnTo>
                  <a:pt x="67340" y="52750"/>
                </a:lnTo>
                <a:lnTo>
                  <a:pt x="67330" y="52760"/>
                </a:lnTo>
                <a:lnTo>
                  <a:pt x="67330" y="52770"/>
                </a:lnTo>
                <a:lnTo>
                  <a:pt x="67320" y="52770"/>
                </a:lnTo>
                <a:lnTo>
                  <a:pt x="67330" y="52780"/>
                </a:lnTo>
                <a:lnTo>
                  <a:pt x="67330" y="52790"/>
                </a:lnTo>
                <a:lnTo>
                  <a:pt x="67330" y="52800"/>
                </a:lnTo>
                <a:lnTo>
                  <a:pt x="67320" y="52820"/>
                </a:lnTo>
                <a:lnTo>
                  <a:pt x="67300" y="52830"/>
                </a:lnTo>
                <a:lnTo>
                  <a:pt x="67290" y="52840"/>
                </a:lnTo>
                <a:lnTo>
                  <a:pt x="67280" y="52840"/>
                </a:lnTo>
                <a:lnTo>
                  <a:pt x="67270" y="52840"/>
                </a:lnTo>
                <a:lnTo>
                  <a:pt x="67260" y="52840"/>
                </a:lnTo>
                <a:lnTo>
                  <a:pt x="67230" y="52830"/>
                </a:lnTo>
                <a:lnTo>
                  <a:pt x="67220" y="52830"/>
                </a:lnTo>
                <a:lnTo>
                  <a:pt x="67210" y="52840"/>
                </a:lnTo>
                <a:lnTo>
                  <a:pt x="67210" y="52850"/>
                </a:lnTo>
                <a:lnTo>
                  <a:pt x="67200" y="52850"/>
                </a:lnTo>
                <a:lnTo>
                  <a:pt x="67180" y="52840"/>
                </a:lnTo>
                <a:lnTo>
                  <a:pt x="67170" y="52830"/>
                </a:lnTo>
                <a:lnTo>
                  <a:pt x="67170" y="52820"/>
                </a:lnTo>
                <a:lnTo>
                  <a:pt x="67180" y="52800"/>
                </a:lnTo>
                <a:lnTo>
                  <a:pt x="67180" y="52790"/>
                </a:lnTo>
                <a:lnTo>
                  <a:pt x="67180" y="52780"/>
                </a:lnTo>
                <a:lnTo>
                  <a:pt x="67160" y="52780"/>
                </a:lnTo>
                <a:lnTo>
                  <a:pt x="67130" y="52790"/>
                </a:lnTo>
                <a:lnTo>
                  <a:pt x="67090" y="52810"/>
                </a:lnTo>
                <a:lnTo>
                  <a:pt x="67080" y="52820"/>
                </a:lnTo>
                <a:lnTo>
                  <a:pt x="67080" y="52830"/>
                </a:lnTo>
                <a:lnTo>
                  <a:pt x="67070" y="52840"/>
                </a:lnTo>
                <a:lnTo>
                  <a:pt x="67070" y="52850"/>
                </a:lnTo>
                <a:lnTo>
                  <a:pt x="67070" y="52860"/>
                </a:lnTo>
                <a:lnTo>
                  <a:pt x="67070" y="52870"/>
                </a:lnTo>
                <a:lnTo>
                  <a:pt x="67060" y="52870"/>
                </a:lnTo>
                <a:lnTo>
                  <a:pt x="67060" y="52880"/>
                </a:lnTo>
                <a:lnTo>
                  <a:pt x="67040" y="52880"/>
                </a:lnTo>
                <a:lnTo>
                  <a:pt x="67020" y="52900"/>
                </a:lnTo>
                <a:lnTo>
                  <a:pt x="67010" y="52900"/>
                </a:lnTo>
                <a:lnTo>
                  <a:pt x="67000" y="52890"/>
                </a:lnTo>
                <a:lnTo>
                  <a:pt x="66990" y="52890"/>
                </a:lnTo>
                <a:lnTo>
                  <a:pt x="66990" y="52880"/>
                </a:lnTo>
                <a:lnTo>
                  <a:pt x="66980" y="52870"/>
                </a:lnTo>
                <a:lnTo>
                  <a:pt x="66960" y="52870"/>
                </a:lnTo>
                <a:lnTo>
                  <a:pt x="66950" y="52870"/>
                </a:lnTo>
                <a:lnTo>
                  <a:pt x="66920" y="52860"/>
                </a:lnTo>
                <a:lnTo>
                  <a:pt x="66890" y="52860"/>
                </a:lnTo>
                <a:lnTo>
                  <a:pt x="66800" y="52870"/>
                </a:lnTo>
                <a:lnTo>
                  <a:pt x="66790" y="52860"/>
                </a:lnTo>
                <a:lnTo>
                  <a:pt x="66780" y="52860"/>
                </a:lnTo>
                <a:lnTo>
                  <a:pt x="66780" y="52840"/>
                </a:lnTo>
                <a:lnTo>
                  <a:pt x="66790" y="52820"/>
                </a:lnTo>
                <a:lnTo>
                  <a:pt x="66790" y="52810"/>
                </a:lnTo>
                <a:lnTo>
                  <a:pt x="66790" y="52800"/>
                </a:lnTo>
                <a:lnTo>
                  <a:pt x="66800" y="52800"/>
                </a:lnTo>
                <a:lnTo>
                  <a:pt x="66810" y="52800"/>
                </a:lnTo>
                <a:lnTo>
                  <a:pt x="66820" y="52810"/>
                </a:lnTo>
                <a:lnTo>
                  <a:pt x="66830" y="52810"/>
                </a:lnTo>
                <a:lnTo>
                  <a:pt x="66830" y="52800"/>
                </a:lnTo>
                <a:lnTo>
                  <a:pt x="66830" y="52790"/>
                </a:lnTo>
                <a:lnTo>
                  <a:pt x="66820" y="52780"/>
                </a:lnTo>
                <a:lnTo>
                  <a:pt x="66810" y="52770"/>
                </a:lnTo>
                <a:lnTo>
                  <a:pt x="66800" y="52770"/>
                </a:lnTo>
                <a:lnTo>
                  <a:pt x="66790" y="52760"/>
                </a:lnTo>
                <a:lnTo>
                  <a:pt x="66790" y="52750"/>
                </a:lnTo>
                <a:lnTo>
                  <a:pt x="66790" y="52740"/>
                </a:lnTo>
                <a:lnTo>
                  <a:pt x="66790" y="52730"/>
                </a:lnTo>
                <a:lnTo>
                  <a:pt x="66790" y="52720"/>
                </a:lnTo>
                <a:lnTo>
                  <a:pt x="66770" y="52700"/>
                </a:lnTo>
                <a:lnTo>
                  <a:pt x="66760" y="52700"/>
                </a:lnTo>
                <a:lnTo>
                  <a:pt x="66750" y="52700"/>
                </a:lnTo>
                <a:lnTo>
                  <a:pt x="66710" y="52660"/>
                </a:lnTo>
                <a:lnTo>
                  <a:pt x="66640" y="52630"/>
                </a:lnTo>
                <a:lnTo>
                  <a:pt x="66620" y="52630"/>
                </a:lnTo>
                <a:lnTo>
                  <a:pt x="66600" y="52630"/>
                </a:lnTo>
                <a:lnTo>
                  <a:pt x="66510" y="52660"/>
                </a:lnTo>
                <a:lnTo>
                  <a:pt x="66500" y="52670"/>
                </a:lnTo>
                <a:lnTo>
                  <a:pt x="66480" y="52690"/>
                </a:lnTo>
                <a:lnTo>
                  <a:pt x="66470" y="52690"/>
                </a:lnTo>
                <a:lnTo>
                  <a:pt x="66460" y="52690"/>
                </a:lnTo>
                <a:lnTo>
                  <a:pt x="66450" y="52690"/>
                </a:lnTo>
                <a:lnTo>
                  <a:pt x="66440" y="52680"/>
                </a:lnTo>
                <a:lnTo>
                  <a:pt x="66440" y="52670"/>
                </a:lnTo>
                <a:lnTo>
                  <a:pt x="66430" y="52660"/>
                </a:lnTo>
                <a:lnTo>
                  <a:pt x="66430" y="52650"/>
                </a:lnTo>
                <a:lnTo>
                  <a:pt x="66420" y="52650"/>
                </a:lnTo>
                <a:lnTo>
                  <a:pt x="66400" y="52630"/>
                </a:lnTo>
                <a:lnTo>
                  <a:pt x="66400" y="52620"/>
                </a:lnTo>
                <a:lnTo>
                  <a:pt x="66400" y="52600"/>
                </a:lnTo>
                <a:lnTo>
                  <a:pt x="66400" y="52590"/>
                </a:lnTo>
                <a:lnTo>
                  <a:pt x="66400" y="52580"/>
                </a:lnTo>
                <a:lnTo>
                  <a:pt x="66390" y="52570"/>
                </a:lnTo>
                <a:lnTo>
                  <a:pt x="66380" y="52570"/>
                </a:lnTo>
                <a:lnTo>
                  <a:pt x="66340" y="52560"/>
                </a:lnTo>
                <a:lnTo>
                  <a:pt x="66280" y="52530"/>
                </a:lnTo>
                <a:lnTo>
                  <a:pt x="66250" y="52540"/>
                </a:lnTo>
                <a:lnTo>
                  <a:pt x="66190" y="52560"/>
                </a:lnTo>
                <a:lnTo>
                  <a:pt x="66180" y="52570"/>
                </a:lnTo>
                <a:lnTo>
                  <a:pt x="66170" y="52580"/>
                </a:lnTo>
                <a:lnTo>
                  <a:pt x="66140" y="52580"/>
                </a:lnTo>
                <a:lnTo>
                  <a:pt x="66130" y="52580"/>
                </a:lnTo>
                <a:lnTo>
                  <a:pt x="66120" y="52580"/>
                </a:lnTo>
                <a:lnTo>
                  <a:pt x="66110" y="52590"/>
                </a:lnTo>
                <a:lnTo>
                  <a:pt x="66090" y="52590"/>
                </a:lnTo>
                <a:lnTo>
                  <a:pt x="66060" y="52590"/>
                </a:lnTo>
                <a:lnTo>
                  <a:pt x="66040" y="52580"/>
                </a:lnTo>
                <a:lnTo>
                  <a:pt x="66030" y="52570"/>
                </a:lnTo>
                <a:lnTo>
                  <a:pt x="66030" y="52560"/>
                </a:lnTo>
                <a:lnTo>
                  <a:pt x="66020" y="52560"/>
                </a:lnTo>
                <a:lnTo>
                  <a:pt x="66010" y="52560"/>
                </a:lnTo>
                <a:lnTo>
                  <a:pt x="66000" y="52560"/>
                </a:lnTo>
                <a:lnTo>
                  <a:pt x="65990" y="52560"/>
                </a:lnTo>
                <a:lnTo>
                  <a:pt x="65980" y="52560"/>
                </a:lnTo>
                <a:lnTo>
                  <a:pt x="65960" y="52530"/>
                </a:lnTo>
                <a:lnTo>
                  <a:pt x="65950" y="52520"/>
                </a:lnTo>
                <a:lnTo>
                  <a:pt x="65940" y="52520"/>
                </a:lnTo>
                <a:lnTo>
                  <a:pt x="65930" y="52510"/>
                </a:lnTo>
                <a:lnTo>
                  <a:pt x="65920" y="52510"/>
                </a:lnTo>
                <a:lnTo>
                  <a:pt x="65910" y="52500"/>
                </a:lnTo>
                <a:lnTo>
                  <a:pt x="65900" y="52510"/>
                </a:lnTo>
                <a:lnTo>
                  <a:pt x="65890" y="52510"/>
                </a:lnTo>
                <a:lnTo>
                  <a:pt x="65850" y="52540"/>
                </a:lnTo>
                <a:lnTo>
                  <a:pt x="65840" y="52540"/>
                </a:lnTo>
                <a:lnTo>
                  <a:pt x="65820" y="52540"/>
                </a:lnTo>
                <a:lnTo>
                  <a:pt x="65810" y="52540"/>
                </a:lnTo>
                <a:lnTo>
                  <a:pt x="65800" y="52520"/>
                </a:lnTo>
                <a:lnTo>
                  <a:pt x="65780" y="52510"/>
                </a:lnTo>
                <a:lnTo>
                  <a:pt x="65770" y="52510"/>
                </a:lnTo>
                <a:lnTo>
                  <a:pt x="65770" y="52500"/>
                </a:lnTo>
                <a:lnTo>
                  <a:pt x="65770" y="52490"/>
                </a:lnTo>
                <a:lnTo>
                  <a:pt x="65770" y="52470"/>
                </a:lnTo>
                <a:lnTo>
                  <a:pt x="65770" y="52450"/>
                </a:lnTo>
                <a:lnTo>
                  <a:pt x="65770" y="52440"/>
                </a:lnTo>
                <a:lnTo>
                  <a:pt x="65760" y="52420"/>
                </a:lnTo>
                <a:lnTo>
                  <a:pt x="65760" y="52410"/>
                </a:lnTo>
                <a:lnTo>
                  <a:pt x="65750" y="52400"/>
                </a:lnTo>
                <a:lnTo>
                  <a:pt x="65750" y="52390"/>
                </a:lnTo>
                <a:lnTo>
                  <a:pt x="65750" y="52380"/>
                </a:lnTo>
                <a:lnTo>
                  <a:pt x="65730" y="52370"/>
                </a:lnTo>
                <a:lnTo>
                  <a:pt x="65730" y="52360"/>
                </a:lnTo>
                <a:lnTo>
                  <a:pt x="65730" y="52350"/>
                </a:lnTo>
                <a:lnTo>
                  <a:pt x="65730" y="52340"/>
                </a:lnTo>
                <a:lnTo>
                  <a:pt x="65720" y="52340"/>
                </a:lnTo>
                <a:lnTo>
                  <a:pt x="65660" y="52320"/>
                </a:lnTo>
                <a:lnTo>
                  <a:pt x="65650" y="52310"/>
                </a:lnTo>
                <a:lnTo>
                  <a:pt x="65650" y="52300"/>
                </a:lnTo>
                <a:lnTo>
                  <a:pt x="65650" y="52290"/>
                </a:lnTo>
                <a:lnTo>
                  <a:pt x="65650" y="52280"/>
                </a:lnTo>
                <a:lnTo>
                  <a:pt x="65640" y="52270"/>
                </a:lnTo>
                <a:lnTo>
                  <a:pt x="65640" y="52260"/>
                </a:lnTo>
                <a:lnTo>
                  <a:pt x="65640" y="52250"/>
                </a:lnTo>
                <a:lnTo>
                  <a:pt x="65630" y="52240"/>
                </a:lnTo>
                <a:lnTo>
                  <a:pt x="65630" y="52230"/>
                </a:lnTo>
                <a:lnTo>
                  <a:pt x="65620" y="52210"/>
                </a:lnTo>
                <a:lnTo>
                  <a:pt x="65610" y="52200"/>
                </a:lnTo>
                <a:lnTo>
                  <a:pt x="65590" y="52190"/>
                </a:lnTo>
                <a:lnTo>
                  <a:pt x="65590" y="52180"/>
                </a:lnTo>
                <a:lnTo>
                  <a:pt x="65590" y="52170"/>
                </a:lnTo>
                <a:lnTo>
                  <a:pt x="65580" y="52160"/>
                </a:lnTo>
                <a:lnTo>
                  <a:pt x="65540" y="52150"/>
                </a:lnTo>
                <a:lnTo>
                  <a:pt x="65540" y="52140"/>
                </a:lnTo>
                <a:lnTo>
                  <a:pt x="65530" y="52140"/>
                </a:lnTo>
                <a:lnTo>
                  <a:pt x="65530" y="52130"/>
                </a:lnTo>
                <a:lnTo>
                  <a:pt x="65520" y="52120"/>
                </a:lnTo>
                <a:lnTo>
                  <a:pt x="65520" y="52110"/>
                </a:lnTo>
                <a:lnTo>
                  <a:pt x="65520" y="52100"/>
                </a:lnTo>
                <a:lnTo>
                  <a:pt x="65500" y="52080"/>
                </a:lnTo>
                <a:lnTo>
                  <a:pt x="65500" y="52070"/>
                </a:lnTo>
                <a:lnTo>
                  <a:pt x="65490" y="52060"/>
                </a:lnTo>
                <a:lnTo>
                  <a:pt x="65490" y="52050"/>
                </a:lnTo>
                <a:lnTo>
                  <a:pt x="65480" y="52040"/>
                </a:lnTo>
                <a:lnTo>
                  <a:pt x="65480" y="52030"/>
                </a:lnTo>
                <a:lnTo>
                  <a:pt x="65480" y="52020"/>
                </a:lnTo>
                <a:lnTo>
                  <a:pt x="65480" y="52010"/>
                </a:lnTo>
                <a:lnTo>
                  <a:pt x="65470" y="52000"/>
                </a:lnTo>
                <a:lnTo>
                  <a:pt x="65460" y="51990"/>
                </a:lnTo>
                <a:lnTo>
                  <a:pt x="65440" y="51970"/>
                </a:lnTo>
                <a:lnTo>
                  <a:pt x="65420" y="51960"/>
                </a:lnTo>
                <a:lnTo>
                  <a:pt x="65380" y="51950"/>
                </a:lnTo>
                <a:lnTo>
                  <a:pt x="65360" y="51960"/>
                </a:lnTo>
                <a:lnTo>
                  <a:pt x="65350" y="51960"/>
                </a:lnTo>
                <a:lnTo>
                  <a:pt x="65340" y="51950"/>
                </a:lnTo>
                <a:lnTo>
                  <a:pt x="65320" y="51950"/>
                </a:lnTo>
                <a:lnTo>
                  <a:pt x="65290" y="51950"/>
                </a:lnTo>
                <a:lnTo>
                  <a:pt x="65280" y="51950"/>
                </a:lnTo>
                <a:lnTo>
                  <a:pt x="65270" y="51950"/>
                </a:lnTo>
                <a:lnTo>
                  <a:pt x="65260" y="51950"/>
                </a:lnTo>
                <a:lnTo>
                  <a:pt x="65250" y="51950"/>
                </a:lnTo>
                <a:lnTo>
                  <a:pt x="65200" y="51940"/>
                </a:lnTo>
                <a:lnTo>
                  <a:pt x="65180" y="51940"/>
                </a:lnTo>
                <a:lnTo>
                  <a:pt x="65170" y="51940"/>
                </a:lnTo>
                <a:lnTo>
                  <a:pt x="65160" y="51940"/>
                </a:lnTo>
                <a:lnTo>
                  <a:pt x="65150" y="51940"/>
                </a:lnTo>
                <a:lnTo>
                  <a:pt x="65120" y="51930"/>
                </a:lnTo>
                <a:lnTo>
                  <a:pt x="65050" y="51920"/>
                </a:lnTo>
                <a:lnTo>
                  <a:pt x="64950" y="51880"/>
                </a:lnTo>
                <a:lnTo>
                  <a:pt x="64890" y="51840"/>
                </a:lnTo>
                <a:lnTo>
                  <a:pt x="64890" y="51830"/>
                </a:lnTo>
                <a:lnTo>
                  <a:pt x="64880" y="51820"/>
                </a:lnTo>
                <a:lnTo>
                  <a:pt x="64870" y="51810"/>
                </a:lnTo>
                <a:lnTo>
                  <a:pt x="64820" y="51780"/>
                </a:lnTo>
                <a:lnTo>
                  <a:pt x="64810" y="51770"/>
                </a:lnTo>
                <a:lnTo>
                  <a:pt x="64810" y="51760"/>
                </a:lnTo>
                <a:lnTo>
                  <a:pt x="64810" y="51740"/>
                </a:lnTo>
                <a:lnTo>
                  <a:pt x="64800" y="51730"/>
                </a:lnTo>
                <a:lnTo>
                  <a:pt x="64750" y="51740"/>
                </a:lnTo>
                <a:lnTo>
                  <a:pt x="64740" y="51750"/>
                </a:lnTo>
                <a:lnTo>
                  <a:pt x="64740" y="51770"/>
                </a:lnTo>
                <a:lnTo>
                  <a:pt x="64740" y="51780"/>
                </a:lnTo>
                <a:lnTo>
                  <a:pt x="64740" y="51790"/>
                </a:lnTo>
                <a:lnTo>
                  <a:pt x="64730" y="51800"/>
                </a:lnTo>
                <a:lnTo>
                  <a:pt x="64730" y="51820"/>
                </a:lnTo>
                <a:lnTo>
                  <a:pt x="64730" y="51830"/>
                </a:lnTo>
                <a:lnTo>
                  <a:pt x="64730" y="51840"/>
                </a:lnTo>
                <a:lnTo>
                  <a:pt x="64720" y="51840"/>
                </a:lnTo>
                <a:lnTo>
                  <a:pt x="64710" y="51840"/>
                </a:lnTo>
                <a:lnTo>
                  <a:pt x="64680" y="51830"/>
                </a:lnTo>
                <a:lnTo>
                  <a:pt x="64680" y="51840"/>
                </a:lnTo>
                <a:lnTo>
                  <a:pt x="64670" y="51840"/>
                </a:lnTo>
                <a:lnTo>
                  <a:pt x="64670" y="51850"/>
                </a:lnTo>
                <a:lnTo>
                  <a:pt x="64660" y="51850"/>
                </a:lnTo>
                <a:lnTo>
                  <a:pt x="64650" y="51850"/>
                </a:lnTo>
                <a:lnTo>
                  <a:pt x="64610" y="51850"/>
                </a:lnTo>
                <a:lnTo>
                  <a:pt x="64600" y="51840"/>
                </a:lnTo>
                <a:lnTo>
                  <a:pt x="64600" y="51830"/>
                </a:lnTo>
                <a:lnTo>
                  <a:pt x="64590" y="51820"/>
                </a:lnTo>
                <a:lnTo>
                  <a:pt x="64590" y="51800"/>
                </a:lnTo>
                <a:lnTo>
                  <a:pt x="64590" y="51790"/>
                </a:lnTo>
                <a:lnTo>
                  <a:pt x="64580" y="51780"/>
                </a:lnTo>
                <a:lnTo>
                  <a:pt x="64550" y="51760"/>
                </a:lnTo>
                <a:lnTo>
                  <a:pt x="64540" y="51750"/>
                </a:lnTo>
                <a:lnTo>
                  <a:pt x="64540" y="51730"/>
                </a:lnTo>
                <a:lnTo>
                  <a:pt x="64530" y="51720"/>
                </a:lnTo>
                <a:lnTo>
                  <a:pt x="64480" y="51690"/>
                </a:lnTo>
                <a:lnTo>
                  <a:pt x="64420" y="51670"/>
                </a:lnTo>
                <a:lnTo>
                  <a:pt x="64420" y="51660"/>
                </a:lnTo>
                <a:lnTo>
                  <a:pt x="64400" y="51640"/>
                </a:lnTo>
                <a:lnTo>
                  <a:pt x="64370" y="51620"/>
                </a:lnTo>
                <a:lnTo>
                  <a:pt x="64360" y="51600"/>
                </a:lnTo>
                <a:lnTo>
                  <a:pt x="64350" y="51570"/>
                </a:lnTo>
                <a:lnTo>
                  <a:pt x="64340" y="51560"/>
                </a:lnTo>
                <a:lnTo>
                  <a:pt x="64240" y="51550"/>
                </a:lnTo>
                <a:lnTo>
                  <a:pt x="64230" y="51550"/>
                </a:lnTo>
                <a:lnTo>
                  <a:pt x="64210" y="51560"/>
                </a:lnTo>
                <a:lnTo>
                  <a:pt x="64200" y="51560"/>
                </a:lnTo>
                <a:lnTo>
                  <a:pt x="64050" y="51550"/>
                </a:lnTo>
                <a:lnTo>
                  <a:pt x="63990" y="51560"/>
                </a:lnTo>
                <a:lnTo>
                  <a:pt x="63980" y="51550"/>
                </a:lnTo>
                <a:lnTo>
                  <a:pt x="63980" y="51540"/>
                </a:lnTo>
                <a:lnTo>
                  <a:pt x="63990" y="51530"/>
                </a:lnTo>
                <a:lnTo>
                  <a:pt x="63990" y="51520"/>
                </a:lnTo>
                <a:lnTo>
                  <a:pt x="64000" y="51520"/>
                </a:lnTo>
                <a:lnTo>
                  <a:pt x="64000" y="51510"/>
                </a:lnTo>
                <a:lnTo>
                  <a:pt x="63990" y="51480"/>
                </a:lnTo>
                <a:lnTo>
                  <a:pt x="63990" y="51470"/>
                </a:lnTo>
                <a:lnTo>
                  <a:pt x="63980" y="51470"/>
                </a:lnTo>
                <a:lnTo>
                  <a:pt x="63970" y="51460"/>
                </a:lnTo>
                <a:lnTo>
                  <a:pt x="63950" y="51440"/>
                </a:lnTo>
                <a:lnTo>
                  <a:pt x="63940" y="51430"/>
                </a:lnTo>
                <a:lnTo>
                  <a:pt x="63940" y="51420"/>
                </a:lnTo>
                <a:lnTo>
                  <a:pt x="63930" y="51380"/>
                </a:lnTo>
                <a:lnTo>
                  <a:pt x="63930" y="51350"/>
                </a:lnTo>
                <a:lnTo>
                  <a:pt x="63930" y="51340"/>
                </a:lnTo>
                <a:lnTo>
                  <a:pt x="63920" y="51340"/>
                </a:lnTo>
                <a:lnTo>
                  <a:pt x="63880" y="51300"/>
                </a:lnTo>
                <a:lnTo>
                  <a:pt x="63880" y="51290"/>
                </a:lnTo>
                <a:lnTo>
                  <a:pt x="63870" y="51290"/>
                </a:lnTo>
                <a:lnTo>
                  <a:pt x="63690" y="51270"/>
                </a:lnTo>
                <a:lnTo>
                  <a:pt x="63680" y="51270"/>
                </a:lnTo>
                <a:lnTo>
                  <a:pt x="63670" y="51280"/>
                </a:lnTo>
                <a:lnTo>
                  <a:pt x="63660" y="51290"/>
                </a:lnTo>
                <a:lnTo>
                  <a:pt x="63650" y="51280"/>
                </a:lnTo>
                <a:lnTo>
                  <a:pt x="63640" y="51270"/>
                </a:lnTo>
                <a:lnTo>
                  <a:pt x="63640" y="51260"/>
                </a:lnTo>
                <a:lnTo>
                  <a:pt x="63630" y="51240"/>
                </a:lnTo>
                <a:lnTo>
                  <a:pt x="63620" y="51230"/>
                </a:lnTo>
                <a:lnTo>
                  <a:pt x="63610" y="51220"/>
                </a:lnTo>
                <a:lnTo>
                  <a:pt x="63600" y="51220"/>
                </a:lnTo>
                <a:lnTo>
                  <a:pt x="63590" y="51220"/>
                </a:lnTo>
                <a:lnTo>
                  <a:pt x="63580" y="51230"/>
                </a:lnTo>
                <a:lnTo>
                  <a:pt x="63540" y="51220"/>
                </a:lnTo>
                <a:lnTo>
                  <a:pt x="63520" y="51220"/>
                </a:lnTo>
                <a:lnTo>
                  <a:pt x="63510" y="51220"/>
                </a:lnTo>
                <a:lnTo>
                  <a:pt x="63500" y="51230"/>
                </a:lnTo>
                <a:lnTo>
                  <a:pt x="63490" y="51240"/>
                </a:lnTo>
                <a:lnTo>
                  <a:pt x="63480" y="51240"/>
                </a:lnTo>
                <a:lnTo>
                  <a:pt x="63400" y="51230"/>
                </a:lnTo>
                <a:lnTo>
                  <a:pt x="63390" y="51230"/>
                </a:lnTo>
                <a:lnTo>
                  <a:pt x="63380" y="51240"/>
                </a:lnTo>
                <a:lnTo>
                  <a:pt x="63370" y="51250"/>
                </a:lnTo>
                <a:lnTo>
                  <a:pt x="63360" y="51250"/>
                </a:lnTo>
                <a:lnTo>
                  <a:pt x="63280" y="51240"/>
                </a:lnTo>
                <a:lnTo>
                  <a:pt x="63170" y="51260"/>
                </a:lnTo>
                <a:lnTo>
                  <a:pt x="63160" y="51260"/>
                </a:lnTo>
                <a:lnTo>
                  <a:pt x="63140" y="51280"/>
                </a:lnTo>
                <a:lnTo>
                  <a:pt x="63100" y="51330"/>
                </a:lnTo>
                <a:lnTo>
                  <a:pt x="63000" y="51380"/>
                </a:lnTo>
                <a:lnTo>
                  <a:pt x="62990" y="51380"/>
                </a:lnTo>
                <a:lnTo>
                  <a:pt x="62930" y="51390"/>
                </a:lnTo>
                <a:lnTo>
                  <a:pt x="62920" y="51390"/>
                </a:lnTo>
                <a:close/>
                <a:moveTo>
                  <a:pt x="89570" y="31340"/>
                </a:moveTo>
                <a:lnTo>
                  <a:pt x="89590" y="31350"/>
                </a:lnTo>
                <a:lnTo>
                  <a:pt x="89610" y="31360"/>
                </a:lnTo>
                <a:lnTo>
                  <a:pt x="89640" y="31400"/>
                </a:lnTo>
                <a:lnTo>
                  <a:pt x="89620" y="31400"/>
                </a:lnTo>
                <a:lnTo>
                  <a:pt x="89550" y="31420"/>
                </a:lnTo>
                <a:lnTo>
                  <a:pt x="89480" y="31400"/>
                </a:lnTo>
                <a:lnTo>
                  <a:pt x="89480" y="31380"/>
                </a:lnTo>
                <a:lnTo>
                  <a:pt x="89500" y="31380"/>
                </a:lnTo>
                <a:lnTo>
                  <a:pt x="89510" y="31380"/>
                </a:lnTo>
                <a:lnTo>
                  <a:pt x="89520" y="31370"/>
                </a:lnTo>
                <a:lnTo>
                  <a:pt x="89530" y="31380"/>
                </a:lnTo>
                <a:lnTo>
                  <a:pt x="89550" y="31380"/>
                </a:lnTo>
                <a:lnTo>
                  <a:pt x="89560" y="31370"/>
                </a:lnTo>
                <a:lnTo>
                  <a:pt x="89570" y="31370"/>
                </a:lnTo>
                <a:lnTo>
                  <a:pt x="89570" y="31350"/>
                </a:lnTo>
                <a:lnTo>
                  <a:pt x="89570" y="31340"/>
                </a:lnTo>
                <a:close/>
                <a:moveTo>
                  <a:pt x="89120" y="31140"/>
                </a:moveTo>
                <a:lnTo>
                  <a:pt x="89130" y="31160"/>
                </a:lnTo>
                <a:lnTo>
                  <a:pt x="89140" y="31190"/>
                </a:lnTo>
                <a:lnTo>
                  <a:pt x="89140" y="31210"/>
                </a:lnTo>
                <a:lnTo>
                  <a:pt x="89120" y="31210"/>
                </a:lnTo>
                <a:lnTo>
                  <a:pt x="89110" y="31200"/>
                </a:lnTo>
                <a:lnTo>
                  <a:pt x="89060" y="31140"/>
                </a:lnTo>
                <a:lnTo>
                  <a:pt x="89030" y="31140"/>
                </a:lnTo>
                <a:lnTo>
                  <a:pt x="89020" y="31130"/>
                </a:lnTo>
                <a:lnTo>
                  <a:pt x="89010" y="31110"/>
                </a:lnTo>
                <a:lnTo>
                  <a:pt x="89000" y="31110"/>
                </a:lnTo>
                <a:lnTo>
                  <a:pt x="89010" y="31100"/>
                </a:lnTo>
                <a:lnTo>
                  <a:pt x="89010" y="31090"/>
                </a:lnTo>
                <a:lnTo>
                  <a:pt x="89010" y="31070"/>
                </a:lnTo>
                <a:lnTo>
                  <a:pt x="89010" y="31040"/>
                </a:lnTo>
                <a:lnTo>
                  <a:pt x="89040" y="31040"/>
                </a:lnTo>
                <a:lnTo>
                  <a:pt x="89050" y="31040"/>
                </a:lnTo>
                <a:lnTo>
                  <a:pt x="89060" y="31050"/>
                </a:lnTo>
                <a:lnTo>
                  <a:pt x="89070" y="31080"/>
                </a:lnTo>
                <a:lnTo>
                  <a:pt x="89080" y="31080"/>
                </a:lnTo>
                <a:lnTo>
                  <a:pt x="89090" y="31090"/>
                </a:lnTo>
                <a:lnTo>
                  <a:pt x="89100" y="31090"/>
                </a:lnTo>
                <a:lnTo>
                  <a:pt x="89120" y="31090"/>
                </a:lnTo>
                <a:lnTo>
                  <a:pt x="89130" y="31120"/>
                </a:lnTo>
                <a:lnTo>
                  <a:pt x="89120" y="31140"/>
                </a:lnTo>
                <a:close/>
                <a:moveTo>
                  <a:pt x="88530" y="31050"/>
                </a:moveTo>
                <a:lnTo>
                  <a:pt x="88550" y="31070"/>
                </a:lnTo>
                <a:lnTo>
                  <a:pt x="88560" y="31110"/>
                </a:lnTo>
                <a:lnTo>
                  <a:pt x="88510" y="31120"/>
                </a:lnTo>
                <a:lnTo>
                  <a:pt x="88450" y="31130"/>
                </a:lnTo>
                <a:lnTo>
                  <a:pt x="88400" y="31110"/>
                </a:lnTo>
                <a:lnTo>
                  <a:pt x="88400" y="31050"/>
                </a:lnTo>
                <a:lnTo>
                  <a:pt x="88420" y="31020"/>
                </a:lnTo>
                <a:lnTo>
                  <a:pt x="88430" y="30960"/>
                </a:lnTo>
                <a:lnTo>
                  <a:pt x="88400" y="30950"/>
                </a:lnTo>
                <a:lnTo>
                  <a:pt x="88380" y="30970"/>
                </a:lnTo>
                <a:lnTo>
                  <a:pt x="88360" y="30980"/>
                </a:lnTo>
                <a:lnTo>
                  <a:pt x="88340" y="30900"/>
                </a:lnTo>
                <a:lnTo>
                  <a:pt x="88350" y="30870"/>
                </a:lnTo>
                <a:lnTo>
                  <a:pt x="88370" y="30860"/>
                </a:lnTo>
                <a:lnTo>
                  <a:pt x="88400" y="30860"/>
                </a:lnTo>
                <a:lnTo>
                  <a:pt x="88420" y="30870"/>
                </a:lnTo>
                <a:lnTo>
                  <a:pt x="88500" y="30900"/>
                </a:lnTo>
                <a:lnTo>
                  <a:pt x="88510" y="30930"/>
                </a:lnTo>
                <a:lnTo>
                  <a:pt x="88520" y="30950"/>
                </a:lnTo>
                <a:lnTo>
                  <a:pt x="88520" y="30970"/>
                </a:lnTo>
                <a:lnTo>
                  <a:pt x="88530" y="31050"/>
                </a:lnTo>
                <a:close/>
                <a:moveTo>
                  <a:pt x="74220" y="29640"/>
                </a:moveTo>
                <a:lnTo>
                  <a:pt x="74230" y="29660"/>
                </a:lnTo>
                <a:lnTo>
                  <a:pt x="74250" y="29720"/>
                </a:lnTo>
                <a:lnTo>
                  <a:pt x="74260" y="29740"/>
                </a:lnTo>
                <a:lnTo>
                  <a:pt x="74240" y="29770"/>
                </a:lnTo>
                <a:lnTo>
                  <a:pt x="74130" y="29900"/>
                </a:lnTo>
                <a:lnTo>
                  <a:pt x="74100" y="29910"/>
                </a:lnTo>
                <a:lnTo>
                  <a:pt x="74080" y="29920"/>
                </a:lnTo>
                <a:lnTo>
                  <a:pt x="74020" y="29880"/>
                </a:lnTo>
                <a:lnTo>
                  <a:pt x="73980" y="29810"/>
                </a:lnTo>
                <a:lnTo>
                  <a:pt x="73950" y="29790"/>
                </a:lnTo>
                <a:lnTo>
                  <a:pt x="73900" y="29800"/>
                </a:lnTo>
                <a:lnTo>
                  <a:pt x="73870" y="29770"/>
                </a:lnTo>
                <a:lnTo>
                  <a:pt x="73850" y="29760"/>
                </a:lnTo>
                <a:lnTo>
                  <a:pt x="73830" y="29760"/>
                </a:lnTo>
                <a:lnTo>
                  <a:pt x="73820" y="29780"/>
                </a:lnTo>
                <a:lnTo>
                  <a:pt x="73840" y="29800"/>
                </a:lnTo>
                <a:lnTo>
                  <a:pt x="73890" y="29820"/>
                </a:lnTo>
                <a:lnTo>
                  <a:pt x="73910" y="29850"/>
                </a:lnTo>
                <a:lnTo>
                  <a:pt x="73900" y="29860"/>
                </a:lnTo>
                <a:lnTo>
                  <a:pt x="73890" y="29860"/>
                </a:lnTo>
                <a:lnTo>
                  <a:pt x="73890" y="29890"/>
                </a:lnTo>
                <a:lnTo>
                  <a:pt x="73870" y="29900"/>
                </a:lnTo>
                <a:lnTo>
                  <a:pt x="73680" y="29740"/>
                </a:lnTo>
                <a:lnTo>
                  <a:pt x="73640" y="29720"/>
                </a:lnTo>
                <a:lnTo>
                  <a:pt x="73650" y="29720"/>
                </a:lnTo>
                <a:lnTo>
                  <a:pt x="73660" y="29690"/>
                </a:lnTo>
                <a:lnTo>
                  <a:pt x="73730" y="29670"/>
                </a:lnTo>
                <a:lnTo>
                  <a:pt x="73790" y="29610"/>
                </a:lnTo>
                <a:lnTo>
                  <a:pt x="73950" y="29590"/>
                </a:lnTo>
                <a:lnTo>
                  <a:pt x="74010" y="29610"/>
                </a:lnTo>
                <a:lnTo>
                  <a:pt x="74030" y="29600"/>
                </a:lnTo>
                <a:lnTo>
                  <a:pt x="74070" y="29570"/>
                </a:lnTo>
                <a:lnTo>
                  <a:pt x="74090" y="29570"/>
                </a:lnTo>
                <a:lnTo>
                  <a:pt x="74190" y="29590"/>
                </a:lnTo>
                <a:lnTo>
                  <a:pt x="74200" y="29600"/>
                </a:lnTo>
                <a:lnTo>
                  <a:pt x="74220" y="29640"/>
                </a:lnTo>
                <a:close/>
                <a:moveTo>
                  <a:pt x="68520" y="27400"/>
                </a:moveTo>
                <a:lnTo>
                  <a:pt x="68550" y="27410"/>
                </a:lnTo>
                <a:lnTo>
                  <a:pt x="68570" y="27440"/>
                </a:lnTo>
                <a:lnTo>
                  <a:pt x="68600" y="27480"/>
                </a:lnTo>
                <a:lnTo>
                  <a:pt x="68610" y="27530"/>
                </a:lnTo>
                <a:lnTo>
                  <a:pt x="68550" y="27540"/>
                </a:lnTo>
                <a:lnTo>
                  <a:pt x="68530" y="27550"/>
                </a:lnTo>
                <a:lnTo>
                  <a:pt x="68520" y="27610"/>
                </a:lnTo>
                <a:lnTo>
                  <a:pt x="68510" y="27610"/>
                </a:lnTo>
                <a:lnTo>
                  <a:pt x="68490" y="27610"/>
                </a:lnTo>
                <a:lnTo>
                  <a:pt x="68490" y="27620"/>
                </a:lnTo>
                <a:lnTo>
                  <a:pt x="68490" y="27630"/>
                </a:lnTo>
                <a:lnTo>
                  <a:pt x="68410" y="27670"/>
                </a:lnTo>
                <a:lnTo>
                  <a:pt x="68390" y="27660"/>
                </a:lnTo>
                <a:lnTo>
                  <a:pt x="68360" y="27640"/>
                </a:lnTo>
                <a:lnTo>
                  <a:pt x="68300" y="27620"/>
                </a:lnTo>
                <a:lnTo>
                  <a:pt x="68240" y="27620"/>
                </a:lnTo>
                <a:lnTo>
                  <a:pt x="68220" y="27600"/>
                </a:lnTo>
                <a:lnTo>
                  <a:pt x="68070" y="27450"/>
                </a:lnTo>
                <a:lnTo>
                  <a:pt x="68090" y="27430"/>
                </a:lnTo>
                <a:lnTo>
                  <a:pt x="68250" y="27390"/>
                </a:lnTo>
                <a:lnTo>
                  <a:pt x="68410" y="27360"/>
                </a:lnTo>
                <a:lnTo>
                  <a:pt x="68520" y="27400"/>
                </a:lnTo>
                <a:close/>
                <a:moveTo>
                  <a:pt x="68200" y="27070"/>
                </a:moveTo>
                <a:lnTo>
                  <a:pt x="68200" y="27040"/>
                </a:lnTo>
                <a:lnTo>
                  <a:pt x="68270" y="26950"/>
                </a:lnTo>
                <a:lnTo>
                  <a:pt x="68330" y="26930"/>
                </a:lnTo>
                <a:lnTo>
                  <a:pt x="68460" y="26920"/>
                </a:lnTo>
                <a:lnTo>
                  <a:pt x="68530" y="26860"/>
                </a:lnTo>
                <a:lnTo>
                  <a:pt x="68630" y="26820"/>
                </a:lnTo>
                <a:lnTo>
                  <a:pt x="68770" y="26830"/>
                </a:lnTo>
                <a:lnTo>
                  <a:pt x="68880" y="26960"/>
                </a:lnTo>
                <a:lnTo>
                  <a:pt x="68890" y="27070"/>
                </a:lnTo>
                <a:lnTo>
                  <a:pt x="68840" y="27150"/>
                </a:lnTo>
                <a:lnTo>
                  <a:pt x="68760" y="27180"/>
                </a:lnTo>
                <a:lnTo>
                  <a:pt x="68620" y="27160"/>
                </a:lnTo>
                <a:lnTo>
                  <a:pt x="68410" y="27110"/>
                </a:lnTo>
                <a:lnTo>
                  <a:pt x="68200" y="27070"/>
                </a:lnTo>
                <a:close/>
                <a:moveTo>
                  <a:pt x="63160" y="26450"/>
                </a:moveTo>
                <a:lnTo>
                  <a:pt x="63150" y="26480"/>
                </a:lnTo>
                <a:lnTo>
                  <a:pt x="63130" y="26530"/>
                </a:lnTo>
                <a:lnTo>
                  <a:pt x="63120" y="26560"/>
                </a:lnTo>
                <a:lnTo>
                  <a:pt x="63120" y="26580"/>
                </a:lnTo>
                <a:lnTo>
                  <a:pt x="63130" y="26590"/>
                </a:lnTo>
                <a:lnTo>
                  <a:pt x="62860" y="26590"/>
                </a:lnTo>
                <a:lnTo>
                  <a:pt x="62830" y="26600"/>
                </a:lnTo>
                <a:lnTo>
                  <a:pt x="62810" y="26600"/>
                </a:lnTo>
                <a:lnTo>
                  <a:pt x="62800" y="26570"/>
                </a:lnTo>
                <a:lnTo>
                  <a:pt x="62840" y="26510"/>
                </a:lnTo>
                <a:lnTo>
                  <a:pt x="62820" y="26470"/>
                </a:lnTo>
                <a:lnTo>
                  <a:pt x="62770" y="26440"/>
                </a:lnTo>
                <a:lnTo>
                  <a:pt x="62750" y="26390"/>
                </a:lnTo>
                <a:lnTo>
                  <a:pt x="62780" y="26390"/>
                </a:lnTo>
                <a:lnTo>
                  <a:pt x="62850" y="26320"/>
                </a:lnTo>
                <a:lnTo>
                  <a:pt x="63000" y="26310"/>
                </a:lnTo>
                <a:lnTo>
                  <a:pt x="63140" y="26420"/>
                </a:lnTo>
                <a:lnTo>
                  <a:pt x="63160" y="26450"/>
                </a:lnTo>
                <a:close/>
                <a:moveTo>
                  <a:pt x="77710" y="25980"/>
                </a:moveTo>
                <a:lnTo>
                  <a:pt x="77740" y="26070"/>
                </a:lnTo>
                <a:lnTo>
                  <a:pt x="77750" y="26130"/>
                </a:lnTo>
                <a:lnTo>
                  <a:pt x="77770" y="26170"/>
                </a:lnTo>
                <a:lnTo>
                  <a:pt x="77740" y="26220"/>
                </a:lnTo>
                <a:lnTo>
                  <a:pt x="77670" y="26260"/>
                </a:lnTo>
                <a:lnTo>
                  <a:pt x="77520" y="26290"/>
                </a:lnTo>
                <a:lnTo>
                  <a:pt x="77260" y="26190"/>
                </a:lnTo>
                <a:lnTo>
                  <a:pt x="77120" y="26210"/>
                </a:lnTo>
                <a:lnTo>
                  <a:pt x="77000" y="26160"/>
                </a:lnTo>
                <a:lnTo>
                  <a:pt x="76920" y="26150"/>
                </a:lnTo>
                <a:lnTo>
                  <a:pt x="76690" y="26090"/>
                </a:lnTo>
                <a:lnTo>
                  <a:pt x="76480" y="26020"/>
                </a:lnTo>
                <a:lnTo>
                  <a:pt x="76350" y="25950"/>
                </a:lnTo>
                <a:lnTo>
                  <a:pt x="76190" y="25870"/>
                </a:lnTo>
                <a:lnTo>
                  <a:pt x="76030" y="25780"/>
                </a:lnTo>
                <a:lnTo>
                  <a:pt x="75850" y="25790"/>
                </a:lnTo>
                <a:lnTo>
                  <a:pt x="75710" y="25840"/>
                </a:lnTo>
                <a:lnTo>
                  <a:pt x="75630" y="25920"/>
                </a:lnTo>
                <a:lnTo>
                  <a:pt x="75510" y="25960"/>
                </a:lnTo>
                <a:lnTo>
                  <a:pt x="75420" y="25940"/>
                </a:lnTo>
                <a:lnTo>
                  <a:pt x="75400" y="25870"/>
                </a:lnTo>
                <a:lnTo>
                  <a:pt x="75390" y="25760"/>
                </a:lnTo>
                <a:lnTo>
                  <a:pt x="75470" y="25650"/>
                </a:lnTo>
                <a:lnTo>
                  <a:pt x="75580" y="25670"/>
                </a:lnTo>
                <a:lnTo>
                  <a:pt x="75680" y="25690"/>
                </a:lnTo>
                <a:lnTo>
                  <a:pt x="75840" y="25620"/>
                </a:lnTo>
                <a:lnTo>
                  <a:pt x="75920" y="25450"/>
                </a:lnTo>
                <a:lnTo>
                  <a:pt x="75950" y="25410"/>
                </a:lnTo>
                <a:lnTo>
                  <a:pt x="75960" y="25350"/>
                </a:lnTo>
                <a:lnTo>
                  <a:pt x="75980" y="25290"/>
                </a:lnTo>
                <a:lnTo>
                  <a:pt x="75990" y="25240"/>
                </a:lnTo>
                <a:lnTo>
                  <a:pt x="76030" y="25140"/>
                </a:lnTo>
                <a:lnTo>
                  <a:pt x="76040" y="25100"/>
                </a:lnTo>
                <a:lnTo>
                  <a:pt x="76060" y="25010"/>
                </a:lnTo>
                <a:lnTo>
                  <a:pt x="76080" y="24960"/>
                </a:lnTo>
                <a:lnTo>
                  <a:pt x="76100" y="24910"/>
                </a:lnTo>
                <a:lnTo>
                  <a:pt x="76120" y="24870"/>
                </a:lnTo>
                <a:lnTo>
                  <a:pt x="76240" y="24730"/>
                </a:lnTo>
                <a:lnTo>
                  <a:pt x="76260" y="24730"/>
                </a:lnTo>
                <a:lnTo>
                  <a:pt x="76260" y="24740"/>
                </a:lnTo>
                <a:lnTo>
                  <a:pt x="76270" y="24740"/>
                </a:lnTo>
                <a:lnTo>
                  <a:pt x="76290" y="24760"/>
                </a:lnTo>
                <a:lnTo>
                  <a:pt x="76390" y="24770"/>
                </a:lnTo>
                <a:lnTo>
                  <a:pt x="76530" y="24670"/>
                </a:lnTo>
                <a:lnTo>
                  <a:pt x="76810" y="24650"/>
                </a:lnTo>
                <a:lnTo>
                  <a:pt x="76960" y="24770"/>
                </a:lnTo>
                <a:lnTo>
                  <a:pt x="77090" y="24810"/>
                </a:lnTo>
                <a:lnTo>
                  <a:pt x="77150" y="24860"/>
                </a:lnTo>
                <a:lnTo>
                  <a:pt x="77340" y="25110"/>
                </a:lnTo>
                <a:lnTo>
                  <a:pt x="77370" y="25130"/>
                </a:lnTo>
                <a:lnTo>
                  <a:pt x="77380" y="25140"/>
                </a:lnTo>
                <a:lnTo>
                  <a:pt x="77420" y="25210"/>
                </a:lnTo>
                <a:lnTo>
                  <a:pt x="77430" y="25230"/>
                </a:lnTo>
                <a:lnTo>
                  <a:pt x="77510" y="25270"/>
                </a:lnTo>
                <a:lnTo>
                  <a:pt x="77670" y="25490"/>
                </a:lnTo>
                <a:lnTo>
                  <a:pt x="77690" y="25530"/>
                </a:lnTo>
                <a:lnTo>
                  <a:pt x="77720" y="25630"/>
                </a:lnTo>
                <a:lnTo>
                  <a:pt x="77750" y="25710"/>
                </a:lnTo>
                <a:lnTo>
                  <a:pt x="77710" y="25770"/>
                </a:lnTo>
                <a:lnTo>
                  <a:pt x="77690" y="25780"/>
                </a:lnTo>
                <a:lnTo>
                  <a:pt x="77700" y="25810"/>
                </a:lnTo>
                <a:lnTo>
                  <a:pt x="77700" y="25840"/>
                </a:lnTo>
                <a:lnTo>
                  <a:pt x="77700" y="25860"/>
                </a:lnTo>
                <a:lnTo>
                  <a:pt x="77700" y="25890"/>
                </a:lnTo>
                <a:lnTo>
                  <a:pt x="77710" y="25900"/>
                </a:lnTo>
                <a:lnTo>
                  <a:pt x="77710" y="25930"/>
                </a:lnTo>
                <a:lnTo>
                  <a:pt x="77710" y="25950"/>
                </a:lnTo>
                <a:lnTo>
                  <a:pt x="77710" y="25960"/>
                </a:lnTo>
                <a:lnTo>
                  <a:pt x="77710" y="25980"/>
                </a:lnTo>
                <a:close/>
                <a:moveTo>
                  <a:pt x="65860" y="24650"/>
                </a:moveTo>
                <a:lnTo>
                  <a:pt x="65890" y="24670"/>
                </a:lnTo>
                <a:lnTo>
                  <a:pt x="65910" y="24680"/>
                </a:lnTo>
                <a:lnTo>
                  <a:pt x="65910" y="24710"/>
                </a:lnTo>
                <a:lnTo>
                  <a:pt x="65890" y="24750"/>
                </a:lnTo>
                <a:lnTo>
                  <a:pt x="65820" y="24820"/>
                </a:lnTo>
                <a:lnTo>
                  <a:pt x="65810" y="24820"/>
                </a:lnTo>
                <a:lnTo>
                  <a:pt x="65800" y="24800"/>
                </a:lnTo>
                <a:lnTo>
                  <a:pt x="65780" y="24790"/>
                </a:lnTo>
                <a:lnTo>
                  <a:pt x="65770" y="24790"/>
                </a:lnTo>
                <a:lnTo>
                  <a:pt x="65750" y="24800"/>
                </a:lnTo>
                <a:lnTo>
                  <a:pt x="65740" y="24810"/>
                </a:lnTo>
                <a:lnTo>
                  <a:pt x="65730" y="24790"/>
                </a:lnTo>
                <a:lnTo>
                  <a:pt x="65710" y="24770"/>
                </a:lnTo>
                <a:lnTo>
                  <a:pt x="65700" y="24760"/>
                </a:lnTo>
                <a:lnTo>
                  <a:pt x="65690" y="24760"/>
                </a:lnTo>
                <a:lnTo>
                  <a:pt x="65680" y="24750"/>
                </a:lnTo>
                <a:lnTo>
                  <a:pt x="65670" y="24730"/>
                </a:lnTo>
                <a:lnTo>
                  <a:pt x="65680" y="24700"/>
                </a:lnTo>
                <a:lnTo>
                  <a:pt x="65690" y="24680"/>
                </a:lnTo>
                <a:lnTo>
                  <a:pt x="65720" y="24680"/>
                </a:lnTo>
                <a:lnTo>
                  <a:pt x="65730" y="24650"/>
                </a:lnTo>
                <a:lnTo>
                  <a:pt x="65720" y="24650"/>
                </a:lnTo>
                <a:lnTo>
                  <a:pt x="65710" y="24650"/>
                </a:lnTo>
                <a:lnTo>
                  <a:pt x="65700" y="24640"/>
                </a:lnTo>
                <a:lnTo>
                  <a:pt x="65730" y="24600"/>
                </a:lnTo>
                <a:lnTo>
                  <a:pt x="65850" y="24570"/>
                </a:lnTo>
                <a:lnTo>
                  <a:pt x="65800" y="24610"/>
                </a:lnTo>
                <a:lnTo>
                  <a:pt x="65780" y="24640"/>
                </a:lnTo>
                <a:lnTo>
                  <a:pt x="65860" y="24650"/>
                </a:lnTo>
                <a:close/>
                <a:moveTo>
                  <a:pt x="73180" y="24560"/>
                </a:moveTo>
                <a:lnTo>
                  <a:pt x="73190" y="24620"/>
                </a:lnTo>
                <a:lnTo>
                  <a:pt x="73180" y="24660"/>
                </a:lnTo>
                <a:lnTo>
                  <a:pt x="73160" y="24690"/>
                </a:lnTo>
                <a:lnTo>
                  <a:pt x="73130" y="24700"/>
                </a:lnTo>
                <a:lnTo>
                  <a:pt x="73130" y="24710"/>
                </a:lnTo>
                <a:lnTo>
                  <a:pt x="73120" y="24720"/>
                </a:lnTo>
                <a:lnTo>
                  <a:pt x="73120" y="24740"/>
                </a:lnTo>
                <a:lnTo>
                  <a:pt x="73110" y="24740"/>
                </a:lnTo>
                <a:lnTo>
                  <a:pt x="73070" y="24690"/>
                </a:lnTo>
                <a:lnTo>
                  <a:pt x="73060" y="24670"/>
                </a:lnTo>
                <a:lnTo>
                  <a:pt x="73060" y="24640"/>
                </a:lnTo>
                <a:lnTo>
                  <a:pt x="73050" y="24600"/>
                </a:lnTo>
                <a:lnTo>
                  <a:pt x="72850" y="24370"/>
                </a:lnTo>
                <a:lnTo>
                  <a:pt x="72840" y="24330"/>
                </a:lnTo>
                <a:lnTo>
                  <a:pt x="72830" y="24290"/>
                </a:lnTo>
                <a:lnTo>
                  <a:pt x="72820" y="24240"/>
                </a:lnTo>
                <a:lnTo>
                  <a:pt x="72810" y="24210"/>
                </a:lnTo>
                <a:lnTo>
                  <a:pt x="72740" y="24120"/>
                </a:lnTo>
                <a:lnTo>
                  <a:pt x="72720" y="24110"/>
                </a:lnTo>
                <a:lnTo>
                  <a:pt x="72690" y="24110"/>
                </a:lnTo>
                <a:lnTo>
                  <a:pt x="72670" y="24090"/>
                </a:lnTo>
                <a:lnTo>
                  <a:pt x="72650" y="24040"/>
                </a:lnTo>
                <a:lnTo>
                  <a:pt x="72640" y="23920"/>
                </a:lnTo>
                <a:lnTo>
                  <a:pt x="72630" y="23900"/>
                </a:lnTo>
                <a:lnTo>
                  <a:pt x="72620" y="23870"/>
                </a:lnTo>
                <a:lnTo>
                  <a:pt x="72640" y="23870"/>
                </a:lnTo>
                <a:lnTo>
                  <a:pt x="72650" y="23870"/>
                </a:lnTo>
                <a:lnTo>
                  <a:pt x="72680" y="23900"/>
                </a:lnTo>
                <a:lnTo>
                  <a:pt x="72760" y="23920"/>
                </a:lnTo>
                <a:lnTo>
                  <a:pt x="72860" y="24070"/>
                </a:lnTo>
                <a:lnTo>
                  <a:pt x="72940" y="24140"/>
                </a:lnTo>
                <a:lnTo>
                  <a:pt x="72970" y="24160"/>
                </a:lnTo>
                <a:lnTo>
                  <a:pt x="73000" y="24200"/>
                </a:lnTo>
                <a:lnTo>
                  <a:pt x="73030" y="24220"/>
                </a:lnTo>
                <a:lnTo>
                  <a:pt x="73040" y="24240"/>
                </a:lnTo>
                <a:lnTo>
                  <a:pt x="73090" y="24350"/>
                </a:lnTo>
                <a:lnTo>
                  <a:pt x="73160" y="24430"/>
                </a:lnTo>
                <a:lnTo>
                  <a:pt x="73190" y="24490"/>
                </a:lnTo>
                <a:lnTo>
                  <a:pt x="73180" y="24560"/>
                </a:lnTo>
                <a:close/>
                <a:moveTo>
                  <a:pt x="76220" y="24120"/>
                </a:moveTo>
                <a:lnTo>
                  <a:pt x="76210" y="24140"/>
                </a:lnTo>
                <a:lnTo>
                  <a:pt x="76210" y="24160"/>
                </a:lnTo>
                <a:lnTo>
                  <a:pt x="76200" y="24180"/>
                </a:lnTo>
                <a:lnTo>
                  <a:pt x="76210" y="24210"/>
                </a:lnTo>
                <a:lnTo>
                  <a:pt x="76210" y="24220"/>
                </a:lnTo>
                <a:lnTo>
                  <a:pt x="76200" y="24240"/>
                </a:lnTo>
                <a:lnTo>
                  <a:pt x="76200" y="24250"/>
                </a:lnTo>
                <a:lnTo>
                  <a:pt x="76200" y="24260"/>
                </a:lnTo>
                <a:lnTo>
                  <a:pt x="76210" y="24270"/>
                </a:lnTo>
                <a:lnTo>
                  <a:pt x="76210" y="24290"/>
                </a:lnTo>
                <a:lnTo>
                  <a:pt x="76210" y="24310"/>
                </a:lnTo>
                <a:lnTo>
                  <a:pt x="76210" y="24320"/>
                </a:lnTo>
                <a:lnTo>
                  <a:pt x="76200" y="24330"/>
                </a:lnTo>
                <a:lnTo>
                  <a:pt x="76190" y="24350"/>
                </a:lnTo>
                <a:lnTo>
                  <a:pt x="76190" y="24370"/>
                </a:lnTo>
                <a:lnTo>
                  <a:pt x="76190" y="24410"/>
                </a:lnTo>
                <a:lnTo>
                  <a:pt x="76190" y="24430"/>
                </a:lnTo>
                <a:lnTo>
                  <a:pt x="76180" y="24450"/>
                </a:lnTo>
                <a:lnTo>
                  <a:pt x="76150" y="24500"/>
                </a:lnTo>
                <a:lnTo>
                  <a:pt x="76120" y="24510"/>
                </a:lnTo>
                <a:lnTo>
                  <a:pt x="76060" y="24510"/>
                </a:lnTo>
                <a:lnTo>
                  <a:pt x="76030" y="24530"/>
                </a:lnTo>
                <a:lnTo>
                  <a:pt x="76000" y="24570"/>
                </a:lnTo>
                <a:lnTo>
                  <a:pt x="75990" y="24570"/>
                </a:lnTo>
                <a:lnTo>
                  <a:pt x="75950" y="24580"/>
                </a:lnTo>
                <a:lnTo>
                  <a:pt x="75920" y="24590"/>
                </a:lnTo>
                <a:lnTo>
                  <a:pt x="75890" y="24640"/>
                </a:lnTo>
                <a:lnTo>
                  <a:pt x="75870" y="24650"/>
                </a:lnTo>
                <a:lnTo>
                  <a:pt x="75810" y="24670"/>
                </a:lnTo>
                <a:lnTo>
                  <a:pt x="75740" y="24600"/>
                </a:lnTo>
                <a:lnTo>
                  <a:pt x="75660" y="24400"/>
                </a:lnTo>
                <a:lnTo>
                  <a:pt x="75640" y="24300"/>
                </a:lnTo>
                <a:lnTo>
                  <a:pt x="75640" y="24230"/>
                </a:lnTo>
                <a:lnTo>
                  <a:pt x="75640" y="24110"/>
                </a:lnTo>
                <a:lnTo>
                  <a:pt x="75650" y="24020"/>
                </a:lnTo>
                <a:lnTo>
                  <a:pt x="75670" y="23960"/>
                </a:lnTo>
                <a:lnTo>
                  <a:pt x="75750" y="23880"/>
                </a:lnTo>
                <a:lnTo>
                  <a:pt x="75920" y="23850"/>
                </a:lnTo>
                <a:lnTo>
                  <a:pt x="76090" y="23830"/>
                </a:lnTo>
                <a:lnTo>
                  <a:pt x="76150" y="23860"/>
                </a:lnTo>
                <a:lnTo>
                  <a:pt x="76200" y="23920"/>
                </a:lnTo>
                <a:lnTo>
                  <a:pt x="76220" y="24040"/>
                </a:lnTo>
                <a:lnTo>
                  <a:pt x="76230" y="24070"/>
                </a:lnTo>
                <a:lnTo>
                  <a:pt x="76230" y="24080"/>
                </a:lnTo>
                <a:lnTo>
                  <a:pt x="76220" y="24120"/>
                </a:lnTo>
                <a:close/>
                <a:moveTo>
                  <a:pt x="60540" y="23650"/>
                </a:moveTo>
                <a:lnTo>
                  <a:pt x="60550" y="23680"/>
                </a:lnTo>
                <a:lnTo>
                  <a:pt x="60550" y="23720"/>
                </a:lnTo>
                <a:lnTo>
                  <a:pt x="60550" y="23750"/>
                </a:lnTo>
                <a:lnTo>
                  <a:pt x="60530" y="23790"/>
                </a:lnTo>
                <a:lnTo>
                  <a:pt x="60510" y="23810"/>
                </a:lnTo>
                <a:lnTo>
                  <a:pt x="60480" y="23810"/>
                </a:lnTo>
                <a:lnTo>
                  <a:pt x="60450" y="23790"/>
                </a:lnTo>
                <a:lnTo>
                  <a:pt x="60420" y="23770"/>
                </a:lnTo>
                <a:lnTo>
                  <a:pt x="60410" y="23770"/>
                </a:lnTo>
                <a:lnTo>
                  <a:pt x="60410" y="23760"/>
                </a:lnTo>
                <a:lnTo>
                  <a:pt x="60400" y="23720"/>
                </a:lnTo>
                <a:lnTo>
                  <a:pt x="60410" y="23670"/>
                </a:lnTo>
                <a:lnTo>
                  <a:pt x="60420" y="23630"/>
                </a:lnTo>
                <a:lnTo>
                  <a:pt x="60440" y="23610"/>
                </a:lnTo>
                <a:lnTo>
                  <a:pt x="60460" y="23590"/>
                </a:lnTo>
                <a:lnTo>
                  <a:pt x="60490" y="23590"/>
                </a:lnTo>
                <a:lnTo>
                  <a:pt x="60510" y="23610"/>
                </a:lnTo>
                <a:lnTo>
                  <a:pt x="60540" y="23650"/>
                </a:lnTo>
                <a:close/>
                <a:moveTo>
                  <a:pt x="58850" y="23440"/>
                </a:moveTo>
                <a:lnTo>
                  <a:pt x="58850" y="23460"/>
                </a:lnTo>
                <a:lnTo>
                  <a:pt x="58860" y="23500"/>
                </a:lnTo>
                <a:lnTo>
                  <a:pt x="58860" y="23530"/>
                </a:lnTo>
                <a:lnTo>
                  <a:pt x="58860" y="23550"/>
                </a:lnTo>
                <a:lnTo>
                  <a:pt x="58850" y="23570"/>
                </a:lnTo>
                <a:lnTo>
                  <a:pt x="58820" y="23580"/>
                </a:lnTo>
                <a:lnTo>
                  <a:pt x="58820" y="23650"/>
                </a:lnTo>
                <a:lnTo>
                  <a:pt x="58800" y="23710"/>
                </a:lnTo>
                <a:lnTo>
                  <a:pt x="58740" y="23770"/>
                </a:lnTo>
                <a:lnTo>
                  <a:pt x="58760" y="23800"/>
                </a:lnTo>
                <a:lnTo>
                  <a:pt x="58770" y="23820"/>
                </a:lnTo>
                <a:lnTo>
                  <a:pt x="58730" y="23860"/>
                </a:lnTo>
                <a:lnTo>
                  <a:pt x="58720" y="23880"/>
                </a:lnTo>
                <a:lnTo>
                  <a:pt x="58730" y="23900"/>
                </a:lnTo>
                <a:lnTo>
                  <a:pt x="58690" y="23950"/>
                </a:lnTo>
                <a:lnTo>
                  <a:pt x="58610" y="23980"/>
                </a:lnTo>
                <a:lnTo>
                  <a:pt x="58570" y="24020"/>
                </a:lnTo>
                <a:lnTo>
                  <a:pt x="58560" y="24040"/>
                </a:lnTo>
                <a:lnTo>
                  <a:pt x="58540" y="24110"/>
                </a:lnTo>
                <a:lnTo>
                  <a:pt x="58500" y="24210"/>
                </a:lnTo>
                <a:lnTo>
                  <a:pt x="58450" y="24260"/>
                </a:lnTo>
                <a:lnTo>
                  <a:pt x="58380" y="24220"/>
                </a:lnTo>
                <a:lnTo>
                  <a:pt x="58330" y="24230"/>
                </a:lnTo>
                <a:lnTo>
                  <a:pt x="58260" y="24180"/>
                </a:lnTo>
                <a:lnTo>
                  <a:pt x="58070" y="24140"/>
                </a:lnTo>
                <a:lnTo>
                  <a:pt x="58040" y="24120"/>
                </a:lnTo>
                <a:lnTo>
                  <a:pt x="57990" y="24030"/>
                </a:lnTo>
                <a:lnTo>
                  <a:pt x="57930" y="23960"/>
                </a:lnTo>
                <a:lnTo>
                  <a:pt x="57700" y="23860"/>
                </a:lnTo>
                <a:lnTo>
                  <a:pt x="57640" y="23790"/>
                </a:lnTo>
                <a:lnTo>
                  <a:pt x="57630" y="23740"/>
                </a:lnTo>
                <a:lnTo>
                  <a:pt x="57630" y="23670"/>
                </a:lnTo>
                <a:lnTo>
                  <a:pt x="57660" y="23630"/>
                </a:lnTo>
                <a:lnTo>
                  <a:pt x="57740" y="23590"/>
                </a:lnTo>
                <a:lnTo>
                  <a:pt x="57780" y="23590"/>
                </a:lnTo>
                <a:lnTo>
                  <a:pt x="57840" y="23650"/>
                </a:lnTo>
                <a:lnTo>
                  <a:pt x="57870" y="23650"/>
                </a:lnTo>
                <a:lnTo>
                  <a:pt x="57900" y="23640"/>
                </a:lnTo>
                <a:lnTo>
                  <a:pt x="57930" y="23610"/>
                </a:lnTo>
                <a:lnTo>
                  <a:pt x="57960" y="23550"/>
                </a:lnTo>
                <a:lnTo>
                  <a:pt x="57950" y="23520"/>
                </a:lnTo>
                <a:lnTo>
                  <a:pt x="57950" y="23490"/>
                </a:lnTo>
                <a:lnTo>
                  <a:pt x="57950" y="23470"/>
                </a:lnTo>
                <a:lnTo>
                  <a:pt x="57970" y="23440"/>
                </a:lnTo>
                <a:lnTo>
                  <a:pt x="57970" y="23430"/>
                </a:lnTo>
                <a:lnTo>
                  <a:pt x="57950" y="23390"/>
                </a:lnTo>
                <a:lnTo>
                  <a:pt x="57950" y="23360"/>
                </a:lnTo>
                <a:lnTo>
                  <a:pt x="57970" y="23220"/>
                </a:lnTo>
                <a:lnTo>
                  <a:pt x="58030" y="23190"/>
                </a:lnTo>
                <a:lnTo>
                  <a:pt x="58220" y="23230"/>
                </a:lnTo>
                <a:lnTo>
                  <a:pt x="58440" y="23320"/>
                </a:lnTo>
                <a:lnTo>
                  <a:pt x="58620" y="23320"/>
                </a:lnTo>
                <a:lnTo>
                  <a:pt x="58790" y="23350"/>
                </a:lnTo>
                <a:lnTo>
                  <a:pt x="58820" y="23380"/>
                </a:lnTo>
                <a:lnTo>
                  <a:pt x="58850" y="23440"/>
                </a:lnTo>
                <a:close/>
                <a:moveTo>
                  <a:pt x="82320" y="21710"/>
                </a:moveTo>
                <a:lnTo>
                  <a:pt x="82350" y="21720"/>
                </a:lnTo>
                <a:lnTo>
                  <a:pt x="82390" y="21740"/>
                </a:lnTo>
                <a:lnTo>
                  <a:pt x="82410" y="21770"/>
                </a:lnTo>
                <a:lnTo>
                  <a:pt x="82380" y="21770"/>
                </a:lnTo>
                <a:lnTo>
                  <a:pt x="82340" y="21810"/>
                </a:lnTo>
                <a:lnTo>
                  <a:pt x="82320" y="21860"/>
                </a:lnTo>
                <a:lnTo>
                  <a:pt x="82290" y="21930"/>
                </a:lnTo>
                <a:lnTo>
                  <a:pt x="82300" y="21950"/>
                </a:lnTo>
                <a:lnTo>
                  <a:pt x="82290" y="21980"/>
                </a:lnTo>
                <a:lnTo>
                  <a:pt x="82250" y="22030"/>
                </a:lnTo>
                <a:lnTo>
                  <a:pt x="82250" y="22060"/>
                </a:lnTo>
                <a:lnTo>
                  <a:pt x="82250" y="22070"/>
                </a:lnTo>
                <a:lnTo>
                  <a:pt x="82240" y="22070"/>
                </a:lnTo>
                <a:lnTo>
                  <a:pt x="82230" y="22070"/>
                </a:lnTo>
                <a:lnTo>
                  <a:pt x="82220" y="22090"/>
                </a:lnTo>
                <a:lnTo>
                  <a:pt x="82210" y="22110"/>
                </a:lnTo>
                <a:lnTo>
                  <a:pt x="82210" y="22140"/>
                </a:lnTo>
                <a:lnTo>
                  <a:pt x="82230" y="22170"/>
                </a:lnTo>
                <a:lnTo>
                  <a:pt x="82240" y="22210"/>
                </a:lnTo>
                <a:lnTo>
                  <a:pt x="82230" y="22270"/>
                </a:lnTo>
                <a:lnTo>
                  <a:pt x="82210" y="22340"/>
                </a:lnTo>
                <a:lnTo>
                  <a:pt x="82190" y="22370"/>
                </a:lnTo>
                <a:lnTo>
                  <a:pt x="81930" y="22480"/>
                </a:lnTo>
                <a:lnTo>
                  <a:pt x="81680" y="22580"/>
                </a:lnTo>
                <a:lnTo>
                  <a:pt x="81660" y="22600"/>
                </a:lnTo>
                <a:lnTo>
                  <a:pt x="81640" y="22670"/>
                </a:lnTo>
                <a:lnTo>
                  <a:pt x="81630" y="22680"/>
                </a:lnTo>
                <a:lnTo>
                  <a:pt x="81360" y="22660"/>
                </a:lnTo>
                <a:lnTo>
                  <a:pt x="81310" y="22690"/>
                </a:lnTo>
                <a:lnTo>
                  <a:pt x="81090" y="22660"/>
                </a:lnTo>
                <a:lnTo>
                  <a:pt x="80880" y="22620"/>
                </a:lnTo>
                <a:lnTo>
                  <a:pt x="80660" y="22590"/>
                </a:lnTo>
                <a:lnTo>
                  <a:pt x="80460" y="22380"/>
                </a:lnTo>
                <a:lnTo>
                  <a:pt x="80430" y="22330"/>
                </a:lnTo>
                <a:lnTo>
                  <a:pt x="80390" y="22320"/>
                </a:lnTo>
                <a:lnTo>
                  <a:pt x="80380" y="22300"/>
                </a:lnTo>
                <a:lnTo>
                  <a:pt x="80380" y="22280"/>
                </a:lnTo>
                <a:lnTo>
                  <a:pt x="80340" y="22230"/>
                </a:lnTo>
                <a:lnTo>
                  <a:pt x="80250" y="22180"/>
                </a:lnTo>
                <a:lnTo>
                  <a:pt x="80120" y="22180"/>
                </a:lnTo>
                <a:lnTo>
                  <a:pt x="79980" y="22100"/>
                </a:lnTo>
                <a:lnTo>
                  <a:pt x="79900" y="21980"/>
                </a:lnTo>
                <a:lnTo>
                  <a:pt x="79700" y="21800"/>
                </a:lnTo>
                <a:lnTo>
                  <a:pt x="79430" y="21680"/>
                </a:lnTo>
                <a:lnTo>
                  <a:pt x="79370" y="21610"/>
                </a:lnTo>
                <a:lnTo>
                  <a:pt x="79360" y="21590"/>
                </a:lnTo>
                <a:lnTo>
                  <a:pt x="79350" y="21560"/>
                </a:lnTo>
                <a:lnTo>
                  <a:pt x="79340" y="21530"/>
                </a:lnTo>
                <a:lnTo>
                  <a:pt x="79370" y="21500"/>
                </a:lnTo>
                <a:lnTo>
                  <a:pt x="79390" y="21440"/>
                </a:lnTo>
                <a:lnTo>
                  <a:pt x="79400" y="21430"/>
                </a:lnTo>
                <a:lnTo>
                  <a:pt x="79400" y="21400"/>
                </a:lnTo>
                <a:lnTo>
                  <a:pt x="79410" y="21340"/>
                </a:lnTo>
                <a:lnTo>
                  <a:pt x="79410" y="21270"/>
                </a:lnTo>
                <a:lnTo>
                  <a:pt x="79410" y="21220"/>
                </a:lnTo>
                <a:lnTo>
                  <a:pt x="79400" y="21160"/>
                </a:lnTo>
                <a:lnTo>
                  <a:pt x="79400" y="21140"/>
                </a:lnTo>
                <a:lnTo>
                  <a:pt x="79410" y="21140"/>
                </a:lnTo>
                <a:lnTo>
                  <a:pt x="79430" y="21160"/>
                </a:lnTo>
                <a:lnTo>
                  <a:pt x="79450" y="21160"/>
                </a:lnTo>
                <a:lnTo>
                  <a:pt x="79460" y="21150"/>
                </a:lnTo>
                <a:lnTo>
                  <a:pt x="79470" y="21120"/>
                </a:lnTo>
                <a:lnTo>
                  <a:pt x="79460" y="21090"/>
                </a:lnTo>
                <a:lnTo>
                  <a:pt x="79450" y="21070"/>
                </a:lnTo>
                <a:lnTo>
                  <a:pt x="79460" y="21040"/>
                </a:lnTo>
                <a:lnTo>
                  <a:pt x="79480" y="21000"/>
                </a:lnTo>
                <a:lnTo>
                  <a:pt x="79500" y="20980"/>
                </a:lnTo>
                <a:lnTo>
                  <a:pt x="79530" y="20970"/>
                </a:lnTo>
                <a:lnTo>
                  <a:pt x="79550" y="20950"/>
                </a:lnTo>
                <a:lnTo>
                  <a:pt x="79530" y="20920"/>
                </a:lnTo>
                <a:lnTo>
                  <a:pt x="79520" y="20880"/>
                </a:lnTo>
                <a:lnTo>
                  <a:pt x="79510" y="20820"/>
                </a:lnTo>
                <a:lnTo>
                  <a:pt x="79520" y="20750"/>
                </a:lnTo>
                <a:lnTo>
                  <a:pt x="79540" y="20670"/>
                </a:lnTo>
                <a:lnTo>
                  <a:pt x="79570" y="20640"/>
                </a:lnTo>
                <a:lnTo>
                  <a:pt x="79600" y="20640"/>
                </a:lnTo>
                <a:lnTo>
                  <a:pt x="79710" y="20740"/>
                </a:lnTo>
                <a:lnTo>
                  <a:pt x="79720" y="20760"/>
                </a:lnTo>
                <a:lnTo>
                  <a:pt x="79730" y="20800"/>
                </a:lnTo>
                <a:lnTo>
                  <a:pt x="79730" y="20820"/>
                </a:lnTo>
                <a:lnTo>
                  <a:pt x="79780" y="20860"/>
                </a:lnTo>
                <a:lnTo>
                  <a:pt x="79770" y="20890"/>
                </a:lnTo>
                <a:lnTo>
                  <a:pt x="79750" y="20910"/>
                </a:lnTo>
                <a:lnTo>
                  <a:pt x="79740" y="20920"/>
                </a:lnTo>
                <a:lnTo>
                  <a:pt x="79720" y="20920"/>
                </a:lnTo>
                <a:lnTo>
                  <a:pt x="79730" y="20950"/>
                </a:lnTo>
                <a:lnTo>
                  <a:pt x="79700" y="21010"/>
                </a:lnTo>
                <a:lnTo>
                  <a:pt x="79690" y="21040"/>
                </a:lnTo>
                <a:lnTo>
                  <a:pt x="79700" y="21070"/>
                </a:lnTo>
                <a:lnTo>
                  <a:pt x="79710" y="21090"/>
                </a:lnTo>
                <a:lnTo>
                  <a:pt x="79740" y="21110"/>
                </a:lnTo>
                <a:lnTo>
                  <a:pt x="79750" y="21120"/>
                </a:lnTo>
                <a:lnTo>
                  <a:pt x="79780" y="21190"/>
                </a:lnTo>
                <a:lnTo>
                  <a:pt x="79800" y="21210"/>
                </a:lnTo>
                <a:lnTo>
                  <a:pt x="80020" y="21290"/>
                </a:lnTo>
                <a:lnTo>
                  <a:pt x="80060" y="21260"/>
                </a:lnTo>
                <a:lnTo>
                  <a:pt x="80130" y="21250"/>
                </a:lnTo>
                <a:lnTo>
                  <a:pt x="80140" y="21240"/>
                </a:lnTo>
                <a:lnTo>
                  <a:pt x="80120" y="21190"/>
                </a:lnTo>
                <a:lnTo>
                  <a:pt x="80090" y="21190"/>
                </a:lnTo>
                <a:lnTo>
                  <a:pt x="80030" y="21220"/>
                </a:lnTo>
                <a:lnTo>
                  <a:pt x="80040" y="21180"/>
                </a:lnTo>
                <a:lnTo>
                  <a:pt x="80070" y="21140"/>
                </a:lnTo>
                <a:lnTo>
                  <a:pt x="80090" y="21110"/>
                </a:lnTo>
                <a:lnTo>
                  <a:pt x="80140" y="21110"/>
                </a:lnTo>
                <a:lnTo>
                  <a:pt x="80150" y="21110"/>
                </a:lnTo>
                <a:lnTo>
                  <a:pt x="80150" y="21120"/>
                </a:lnTo>
                <a:lnTo>
                  <a:pt x="80150" y="21130"/>
                </a:lnTo>
                <a:lnTo>
                  <a:pt x="80150" y="21140"/>
                </a:lnTo>
                <a:lnTo>
                  <a:pt x="80160" y="21150"/>
                </a:lnTo>
                <a:lnTo>
                  <a:pt x="80200" y="21160"/>
                </a:lnTo>
                <a:lnTo>
                  <a:pt x="80190" y="21110"/>
                </a:lnTo>
                <a:lnTo>
                  <a:pt x="80170" y="21090"/>
                </a:lnTo>
                <a:lnTo>
                  <a:pt x="80130" y="21050"/>
                </a:lnTo>
                <a:lnTo>
                  <a:pt x="80160" y="21030"/>
                </a:lnTo>
                <a:lnTo>
                  <a:pt x="80350" y="21030"/>
                </a:lnTo>
                <a:lnTo>
                  <a:pt x="80450" y="21080"/>
                </a:lnTo>
                <a:lnTo>
                  <a:pt x="80630" y="21080"/>
                </a:lnTo>
                <a:lnTo>
                  <a:pt x="80810" y="21080"/>
                </a:lnTo>
                <a:lnTo>
                  <a:pt x="80890" y="21170"/>
                </a:lnTo>
                <a:lnTo>
                  <a:pt x="80910" y="21170"/>
                </a:lnTo>
                <a:lnTo>
                  <a:pt x="80900" y="21260"/>
                </a:lnTo>
                <a:lnTo>
                  <a:pt x="80890" y="21280"/>
                </a:lnTo>
                <a:lnTo>
                  <a:pt x="80880" y="21280"/>
                </a:lnTo>
                <a:lnTo>
                  <a:pt x="80840" y="21350"/>
                </a:lnTo>
                <a:lnTo>
                  <a:pt x="80830" y="21410"/>
                </a:lnTo>
                <a:lnTo>
                  <a:pt x="80850" y="21460"/>
                </a:lnTo>
                <a:lnTo>
                  <a:pt x="80900" y="21530"/>
                </a:lnTo>
                <a:lnTo>
                  <a:pt x="80900" y="21560"/>
                </a:lnTo>
                <a:lnTo>
                  <a:pt x="80900" y="21570"/>
                </a:lnTo>
                <a:lnTo>
                  <a:pt x="80930" y="21590"/>
                </a:lnTo>
                <a:lnTo>
                  <a:pt x="80970" y="21560"/>
                </a:lnTo>
                <a:lnTo>
                  <a:pt x="80990" y="21560"/>
                </a:lnTo>
                <a:lnTo>
                  <a:pt x="81040" y="21580"/>
                </a:lnTo>
                <a:lnTo>
                  <a:pt x="81120" y="21570"/>
                </a:lnTo>
                <a:lnTo>
                  <a:pt x="81140" y="21530"/>
                </a:lnTo>
                <a:lnTo>
                  <a:pt x="81260" y="21460"/>
                </a:lnTo>
                <a:lnTo>
                  <a:pt x="81470" y="21490"/>
                </a:lnTo>
                <a:lnTo>
                  <a:pt x="81680" y="21530"/>
                </a:lnTo>
                <a:lnTo>
                  <a:pt x="81890" y="21560"/>
                </a:lnTo>
                <a:lnTo>
                  <a:pt x="81920" y="21590"/>
                </a:lnTo>
                <a:lnTo>
                  <a:pt x="81930" y="21620"/>
                </a:lnTo>
                <a:lnTo>
                  <a:pt x="81940" y="21660"/>
                </a:lnTo>
                <a:lnTo>
                  <a:pt x="81940" y="21680"/>
                </a:lnTo>
                <a:lnTo>
                  <a:pt x="81930" y="21700"/>
                </a:lnTo>
                <a:lnTo>
                  <a:pt x="81920" y="21710"/>
                </a:lnTo>
                <a:lnTo>
                  <a:pt x="81910" y="21730"/>
                </a:lnTo>
                <a:lnTo>
                  <a:pt x="81940" y="21700"/>
                </a:lnTo>
                <a:lnTo>
                  <a:pt x="81970" y="21710"/>
                </a:lnTo>
                <a:lnTo>
                  <a:pt x="82070" y="21790"/>
                </a:lnTo>
                <a:lnTo>
                  <a:pt x="82160" y="21800"/>
                </a:lnTo>
                <a:lnTo>
                  <a:pt x="82140" y="21820"/>
                </a:lnTo>
                <a:lnTo>
                  <a:pt x="82110" y="21850"/>
                </a:lnTo>
                <a:lnTo>
                  <a:pt x="82100" y="21870"/>
                </a:lnTo>
                <a:lnTo>
                  <a:pt x="82120" y="21880"/>
                </a:lnTo>
                <a:lnTo>
                  <a:pt x="82140" y="21880"/>
                </a:lnTo>
                <a:lnTo>
                  <a:pt x="82200" y="21830"/>
                </a:lnTo>
                <a:lnTo>
                  <a:pt x="82210" y="21810"/>
                </a:lnTo>
                <a:lnTo>
                  <a:pt x="82220" y="21790"/>
                </a:lnTo>
                <a:lnTo>
                  <a:pt x="82220" y="21770"/>
                </a:lnTo>
                <a:lnTo>
                  <a:pt x="82220" y="21750"/>
                </a:lnTo>
                <a:lnTo>
                  <a:pt x="82220" y="21740"/>
                </a:lnTo>
                <a:lnTo>
                  <a:pt x="82230" y="21720"/>
                </a:lnTo>
                <a:lnTo>
                  <a:pt x="82250" y="21710"/>
                </a:lnTo>
                <a:lnTo>
                  <a:pt x="82320" y="21710"/>
                </a:lnTo>
                <a:close/>
                <a:moveTo>
                  <a:pt x="73630" y="20650"/>
                </a:moveTo>
                <a:lnTo>
                  <a:pt x="73630" y="20640"/>
                </a:lnTo>
                <a:lnTo>
                  <a:pt x="73630" y="20620"/>
                </a:lnTo>
                <a:lnTo>
                  <a:pt x="73640" y="20660"/>
                </a:lnTo>
                <a:lnTo>
                  <a:pt x="73690" y="20680"/>
                </a:lnTo>
                <a:lnTo>
                  <a:pt x="73700" y="20710"/>
                </a:lnTo>
                <a:lnTo>
                  <a:pt x="73680" y="20710"/>
                </a:lnTo>
                <a:lnTo>
                  <a:pt x="73670" y="20700"/>
                </a:lnTo>
                <a:lnTo>
                  <a:pt x="73650" y="20680"/>
                </a:lnTo>
                <a:lnTo>
                  <a:pt x="73630" y="20650"/>
                </a:lnTo>
                <a:close/>
                <a:moveTo>
                  <a:pt x="73690" y="20530"/>
                </a:moveTo>
                <a:lnTo>
                  <a:pt x="73690" y="20520"/>
                </a:lnTo>
                <a:lnTo>
                  <a:pt x="73700" y="20520"/>
                </a:lnTo>
                <a:lnTo>
                  <a:pt x="73730" y="20500"/>
                </a:lnTo>
                <a:lnTo>
                  <a:pt x="73740" y="20500"/>
                </a:lnTo>
                <a:lnTo>
                  <a:pt x="73720" y="20520"/>
                </a:lnTo>
                <a:lnTo>
                  <a:pt x="73640" y="20590"/>
                </a:lnTo>
                <a:lnTo>
                  <a:pt x="73640" y="20570"/>
                </a:lnTo>
                <a:lnTo>
                  <a:pt x="73660" y="20550"/>
                </a:lnTo>
                <a:lnTo>
                  <a:pt x="73690" y="20530"/>
                </a:lnTo>
                <a:close/>
                <a:moveTo>
                  <a:pt x="73020" y="20810"/>
                </a:moveTo>
                <a:lnTo>
                  <a:pt x="73000" y="20880"/>
                </a:lnTo>
                <a:lnTo>
                  <a:pt x="73000" y="20930"/>
                </a:lnTo>
                <a:lnTo>
                  <a:pt x="73020" y="20980"/>
                </a:lnTo>
                <a:lnTo>
                  <a:pt x="73040" y="21020"/>
                </a:lnTo>
                <a:lnTo>
                  <a:pt x="73030" y="21060"/>
                </a:lnTo>
                <a:lnTo>
                  <a:pt x="73010" y="21090"/>
                </a:lnTo>
                <a:lnTo>
                  <a:pt x="72920" y="21170"/>
                </a:lnTo>
                <a:lnTo>
                  <a:pt x="72680" y="21190"/>
                </a:lnTo>
                <a:lnTo>
                  <a:pt x="72680" y="21140"/>
                </a:lnTo>
                <a:lnTo>
                  <a:pt x="72680" y="21110"/>
                </a:lnTo>
                <a:lnTo>
                  <a:pt x="72680" y="21080"/>
                </a:lnTo>
                <a:lnTo>
                  <a:pt x="72680" y="21050"/>
                </a:lnTo>
                <a:lnTo>
                  <a:pt x="72680" y="21010"/>
                </a:lnTo>
                <a:lnTo>
                  <a:pt x="72680" y="20980"/>
                </a:lnTo>
                <a:lnTo>
                  <a:pt x="72690" y="20950"/>
                </a:lnTo>
                <a:lnTo>
                  <a:pt x="72720" y="20920"/>
                </a:lnTo>
                <a:lnTo>
                  <a:pt x="72730" y="20890"/>
                </a:lnTo>
                <a:lnTo>
                  <a:pt x="72740" y="20810"/>
                </a:lnTo>
                <a:lnTo>
                  <a:pt x="72770" y="20710"/>
                </a:lnTo>
                <a:lnTo>
                  <a:pt x="72760" y="20640"/>
                </a:lnTo>
                <a:lnTo>
                  <a:pt x="72740" y="20510"/>
                </a:lnTo>
                <a:lnTo>
                  <a:pt x="72730" y="20430"/>
                </a:lnTo>
                <a:lnTo>
                  <a:pt x="72740" y="20420"/>
                </a:lnTo>
                <a:lnTo>
                  <a:pt x="72750" y="20410"/>
                </a:lnTo>
                <a:lnTo>
                  <a:pt x="72760" y="20360"/>
                </a:lnTo>
                <a:lnTo>
                  <a:pt x="72760" y="20350"/>
                </a:lnTo>
                <a:lnTo>
                  <a:pt x="72760" y="20320"/>
                </a:lnTo>
                <a:lnTo>
                  <a:pt x="72750" y="20310"/>
                </a:lnTo>
                <a:lnTo>
                  <a:pt x="72760" y="20300"/>
                </a:lnTo>
                <a:lnTo>
                  <a:pt x="72770" y="20280"/>
                </a:lnTo>
                <a:lnTo>
                  <a:pt x="72780" y="20240"/>
                </a:lnTo>
                <a:lnTo>
                  <a:pt x="72770" y="20230"/>
                </a:lnTo>
                <a:lnTo>
                  <a:pt x="72770" y="20210"/>
                </a:lnTo>
                <a:lnTo>
                  <a:pt x="72770" y="20200"/>
                </a:lnTo>
                <a:lnTo>
                  <a:pt x="72780" y="20180"/>
                </a:lnTo>
                <a:lnTo>
                  <a:pt x="72790" y="20180"/>
                </a:lnTo>
                <a:lnTo>
                  <a:pt x="72810" y="20140"/>
                </a:lnTo>
                <a:lnTo>
                  <a:pt x="72820" y="20120"/>
                </a:lnTo>
                <a:lnTo>
                  <a:pt x="72820" y="20090"/>
                </a:lnTo>
                <a:lnTo>
                  <a:pt x="72820" y="20060"/>
                </a:lnTo>
                <a:lnTo>
                  <a:pt x="72820" y="20040"/>
                </a:lnTo>
                <a:lnTo>
                  <a:pt x="72820" y="20030"/>
                </a:lnTo>
                <a:lnTo>
                  <a:pt x="72820" y="19970"/>
                </a:lnTo>
                <a:lnTo>
                  <a:pt x="72830" y="19940"/>
                </a:lnTo>
                <a:lnTo>
                  <a:pt x="72840" y="19950"/>
                </a:lnTo>
                <a:lnTo>
                  <a:pt x="72840" y="20000"/>
                </a:lnTo>
                <a:lnTo>
                  <a:pt x="72860" y="20050"/>
                </a:lnTo>
                <a:lnTo>
                  <a:pt x="72880" y="20110"/>
                </a:lnTo>
                <a:lnTo>
                  <a:pt x="72910" y="20170"/>
                </a:lnTo>
                <a:lnTo>
                  <a:pt x="72910" y="20260"/>
                </a:lnTo>
                <a:lnTo>
                  <a:pt x="72920" y="20270"/>
                </a:lnTo>
                <a:lnTo>
                  <a:pt x="72930" y="20310"/>
                </a:lnTo>
                <a:lnTo>
                  <a:pt x="72930" y="20350"/>
                </a:lnTo>
                <a:lnTo>
                  <a:pt x="72940" y="20360"/>
                </a:lnTo>
                <a:lnTo>
                  <a:pt x="72950" y="20380"/>
                </a:lnTo>
                <a:lnTo>
                  <a:pt x="72980" y="20440"/>
                </a:lnTo>
                <a:lnTo>
                  <a:pt x="73000" y="20450"/>
                </a:lnTo>
                <a:lnTo>
                  <a:pt x="73010" y="20460"/>
                </a:lnTo>
                <a:lnTo>
                  <a:pt x="73060" y="20490"/>
                </a:lnTo>
                <a:lnTo>
                  <a:pt x="73090" y="20530"/>
                </a:lnTo>
                <a:lnTo>
                  <a:pt x="73120" y="20550"/>
                </a:lnTo>
                <a:lnTo>
                  <a:pt x="73140" y="20590"/>
                </a:lnTo>
                <a:lnTo>
                  <a:pt x="73130" y="20630"/>
                </a:lnTo>
                <a:lnTo>
                  <a:pt x="73020" y="20810"/>
                </a:lnTo>
                <a:close/>
                <a:moveTo>
                  <a:pt x="78900" y="20780"/>
                </a:moveTo>
                <a:lnTo>
                  <a:pt x="78910" y="20810"/>
                </a:lnTo>
                <a:lnTo>
                  <a:pt x="78910" y="20840"/>
                </a:lnTo>
                <a:lnTo>
                  <a:pt x="78910" y="20850"/>
                </a:lnTo>
                <a:lnTo>
                  <a:pt x="78840" y="20830"/>
                </a:lnTo>
                <a:lnTo>
                  <a:pt x="78710" y="20880"/>
                </a:lnTo>
                <a:lnTo>
                  <a:pt x="78650" y="20950"/>
                </a:lnTo>
                <a:lnTo>
                  <a:pt x="78530" y="21010"/>
                </a:lnTo>
                <a:lnTo>
                  <a:pt x="78500" y="21050"/>
                </a:lnTo>
                <a:lnTo>
                  <a:pt x="78490" y="21080"/>
                </a:lnTo>
                <a:lnTo>
                  <a:pt x="78480" y="21120"/>
                </a:lnTo>
                <a:lnTo>
                  <a:pt x="78480" y="21130"/>
                </a:lnTo>
                <a:lnTo>
                  <a:pt x="78480" y="21150"/>
                </a:lnTo>
                <a:lnTo>
                  <a:pt x="78480" y="21180"/>
                </a:lnTo>
                <a:lnTo>
                  <a:pt x="78480" y="21210"/>
                </a:lnTo>
                <a:lnTo>
                  <a:pt x="78460" y="21260"/>
                </a:lnTo>
                <a:lnTo>
                  <a:pt x="78460" y="21280"/>
                </a:lnTo>
                <a:lnTo>
                  <a:pt x="78470" y="21310"/>
                </a:lnTo>
                <a:lnTo>
                  <a:pt x="78480" y="21330"/>
                </a:lnTo>
                <a:lnTo>
                  <a:pt x="78600" y="21400"/>
                </a:lnTo>
                <a:lnTo>
                  <a:pt x="78630" y="21440"/>
                </a:lnTo>
                <a:lnTo>
                  <a:pt x="78600" y="21480"/>
                </a:lnTo>
                <a:lnTo>
                  <a:pt x="78520" y="21470"/>
                </a:lnTo>
                <a:lnTo>
                  <a:pt x="78490" y="21510"/>
                </a:lnTo>
                <a:lnTo>
                  <a:pt x="78500" y="21560"/>
                </a:lnTo>
                <a:lnTo>
                  <a:pt x="78490" y="21620"/>
                </a:lnTo>
                <a:lnTo>
                  <a:pt x="78480" y="21680"/>
                </a:lnTo>
                <a:lnTo>
                  <a:pt x="78470" y="21720"/>
                </a:lnTo>
                <a:lnTo>
                  <a:pt x="78460" y="21740"/>
                </a:lnTo>
                <a:lnTo>
                  <a:pt x="78400" y="21780"/>
                </a:lnTo>
                <a:lnTo>
                  <a:pt x="78350" y="21840"/>
                </a:lnTo>
                <a:lnTo>
                  <a:pt x="78300" y="21950"/>
                </a:lnTo>
                <a:lnTo>
                  <a:pt x="78280" y="21980"/>
                </a:lnTo>
                <a:lnTo>
                  <a:pt x="78250" y="22000"/>
                </a:lnTo>
                <a:lnTo>
                  <a:pt x="78140" y="22000"/>
                </a:lnTo>
                <a:lnTo>
                  <a:pt x="78040" y="22050"/>
                </a:lnTo>
                <a:lnTo>
                  <a:pt x="78020" y="22050"/>
                </a:lnTo>
                <a:lnTo>
                  <a:pt x="78010" y="22030"/>
                </a:lnTo>
                <a:lnTo>
                  <a:pt x="77940" y="21990"/>
                </a:lnTo>
                <a:lnTo>
                  <a:pt x="77900" y="21930"/>
                </a:lnTo>
                <a:lnTo>
                  <a:pt x="77880" y="21910"/>
                </a:lnTo>
                <a:lnTo>
                  <a:pt x="77740" y="21900"/>
                </a:lnTo>
                <a:lnTo>
                  <a:pt x="77670" y="21950"/>
                </a:lnTo>
                <a:lnTo>
                  <a:pt x="77640" y="21940"/>
                </a:lnTo>
                <a:lnTo>
                  <a:pt x="77570" y="21880"/>
                </a:lnTo>
                <a:lnTo>
                  <a:pt x="77470" y="21840"/>
                </a:lnTo>
                <a:lnTo>
                  <a:pt x="77450" y="21800"/>
                </a:lnTo>
                <a:lnTo>
                  <a:pt x="77440" y="21810"/>
                </a:lnTo>
                <a:lnTo>
                  <a:pt x="77410" y="21780"/>
                </a:lnTo>
                <a:lnTo>
                  <a:pt x="77380" y="21790"/>
                </a:lnTo>
                <a:lnTo>
                  <a:pt x="77350" y="21770"/>
                </a:lnTo>
                <a:lnTo>
                  <a:pt x="77340" y="21760"/>
                </a:lnTo>
                <a:lnTo>
                  <a:pt x="77330" y="21730"/>
                </a:lnTo>
                <a:lnTo>
                  <a:pt x="77330" y="21720"/>
                </a:lnTo>
                <a:lnTo>
                  <a:pt x="77330" y="21690"/>
                </a:lnTo>
                <a:lnTo>
                  <a:pt x="77330" y="21660"/>
                </a:lnTo>
                <a:lnTo>
                  <a:pt x="77320" y="21590"/>
                </a:lnTo>
                <a:lnTo>
                  <a:pt x="77310" y="21560"/>
                </a:lnTo>
                <a:lnTo>
                  <a:pt x="77290" y="21540"/>
                </a:lnTo>
                <a:lnTo>
                  <a:pt x="77250" y="21550"/>
                </a:lnTo>
                <a:lnTo>
                  <a:pt x="77230" y="21530"/>
                </a:lnTo>
                <a:lnTo>
                  <a:pt x="77230" y="21490"/>
                </a:lnTo>
                <a:lnTo>
                  <a:pt x="77210" y="21460"/>
                </a:lnTo>
                <a:lnTo>
                  <a:pt x="77200" y="21420"/>
                </a:lnTo>
                <a:lnTo>
                  <a:pt x="77200" y="21360"/>
                </a:lnTo>
                <a:lnTo>
                  <a:pt x="77190" y="21330"/>
                </a:lnTo>
                <a:lnTo>
                  <a:pt x="77160" y="21310"/>
                </a:lnTo>
                <a:lnTo>
                  <a:pt x="77120" y="21270"/>
                </a:lnTo>
                <a:lnTo>
                  <a:pt x="77100" y="21230"/>
                </a:lnTo>
                <a:lnTo>
                  <a:pt x="77100" y="21190"/>
                </a:lnTo>
                <a:lnTo>
                  <a:pt x="77100" y="21160"/>
                </a:lnTo>
                <a:lnTo>
                  <a:pt x="77120" y="21100"/>
                </a:lnTo>
                <a:lnTo>
                  <a:pt x="77120" y="21060"/>
                </a:lnTo>
                <a:lnTo>
                  <a:pt x="77120" y="21030"/>
                </a:lnTo>
                <a:lnTo>
                  <a:pt x="77110" y="21020"/>
                </a:lnTo>
                <a:lnTo>
                  <a:pt x="77110" y="21000"/>
                </a:lnTo>
                <a:lnTo>
                  <a:pt x="77110" y="20970"/>
                </a:lnTo>
                <a:lnTo>
                  <a:pt x="77120" y="20940"/>
                </a:lnTo>
                <a:lnTo>
                  <a:pt x="77180" y="20900"/>
                </a:lnTo>
                <a:lnTo>
                  <a:pt x="77180" y="20890"/>
                </a:lnTo>
                <a:lnTo>
                  <a:pt x="77180" y="20860"/>
                </a:lnTo>
                <a:lnTo>
                  <a:pt x="77180" y="20850"/>
                </a:lnTo>
                <a:lnTo>
                  <a:pt x="77190" y="20840"/>
                </a:lnTo>
                <a:lnTo>
                  <a:pt x="77240" y="20750"/>
                </a:lnTo>
                <a:lnTo>
                  <a:pt x="77320" y="20730"/>
                </a:lnTo>
                <a:lnTo>
                  <a:pt x="77420" y="20620"/>
                </a:lnTo>
                <a:lnTo>
                  <a:pt x="77440" y="20580"/>
                </a:lnTo>
                <a:lnTo>
                  <a:pt x="77440" y="20510"/>
                </a:lnTo>
                <a:lnTo>
                  <a:pt x="77410" y="20360"/>
                </a:lnTo>
                <a:lnTo>
                  <a:pt x="77350" y="20310"/>
                </a:lnTo>
                <a:lnTo>
                  <a:pt x="77240" y="20350"/>
                </a:lnTo>
                <a:lnTo>
                  <a:pt x="77230" y="20340"/>
                </a:lnTo>
                <a:lnTo>
                  <a:pt x="77220" y="20310"/>
                </a:lnTo>
                <a:lnTo>
                  <a:pt x="77210" y="20300"/>
                </a:lnTo>
                <a:lnTo>
                  <a:pt x="77200" y="20290"/>
                </a:lnTo>
                <a:lnTo>
                  <a:pt x="77170" y="20290"/>
                </a:lnTo>
                <a:lnTo>
                  <a:pt x="77110" y="20330"/>
                </a:lnTo>
                <a:lnTo>
                  <a:pt x="77000" y="20310"/>
                </a:lnTo>
                <a:lnTo>
                  <a:pt x="76970" y="20350"/>
                </a:lnTo>
                <a:lnTo>
                  <a:pt x="76990" y="20350"/>
                </a:lnTo>
                <a:lnTo>
                  <a:pt x="77020" y="20360"/>
                </a:lnTo>
                <a:lnTo>
                  <a:pt x="77040" y="20390"/>
                </a:lnTo>
                <a:lnTo>
                  <a:pt x="77060" y="20430"/>
                </a:lnTo>
                <a:lnTo>
                  <a:pt x="77040" y="20460"/>
                </a:lnTo>
                <a:lnTo>
                  <a:pt x="77030" y="20470"/>
                </a:lnTo>
                <a:lnTo>
                  <a:pt x="76820" y="20460"/>
                </a:lnTo>
                <a:lnTo>
                  <a:pt x="76790" y="20470"/>
                </a:lnTo>
                <a:lnTo>
                  <a:pt x="76800" y="20490"/>
                </a:lnTo>
                <a:lnTo>
                  <a:pt x="76870" y="20510"/>
                </a:lnTo>
                <a:lnTo>
                  <a:pt x="76900" y="20530"/>
                </a:lnTo>
                <a:lnTo>
                  <a:pt x="76920" y="20540"/>
                </a:lnTo>
                <a:lnTo>
                  <a:pt x="76900" y="20560"/>
                </a:lnTo>
                <a:lnTo>
                  <a:pt x="76790" y="20570"/>
                </a:lnTo>
                <a:lnTo>
                  <a:pt x="76810" y="20590"/>
                </a:lnTo>
                <a:lnTo>
                  <a:pt x="76830" y="20610"/>
                </a:lnTo>
                <a:lnTo>
                  <a:pt x="76870" y="20620"/>
                </a:lnTo>
                <a:lnTo>
                  <a:pt x="76870" y="20640"/>
                </a:lnTo>
                <a:lnTo>
                  <a:pt x="76870" y="20680"/>
                </a:lnTo>
                <a:lnTo>
                  <a:pt x="76840" y="20770"/>
                </a:lnTo>
                <a:lnTo>
                  <a:pt x="76840" y="20790"/>
                </a:lnTo>
                <a:lnTo>
                  <a:pt x="76840" y="20820"/>
                </a:lnTo>
                <a:lnTo>
                  <a:pt x="76850" y="20840"/>
                </a:lnTo>
                <a:lnTo>
                  <a:pt x="76900" y="20950"/>
                </a:lnTo>
                <a:lnTo>
                  <a:pt x="76890" y="21070"/>
                </a:lnTo>
                <a:lnTo>
                  <a:pt x="76880" y="21130"/>
                </a:lnTo>
                <a:lnTo>
                  <a:pt x="76890" y="21180"/>
                </a:lnTo>
                <a:lnTo>
                  <a:pt x="76910" y="21260"/>
                </a:lnTo>
                <a:lnTo>
                  <a:pt x="77040" y="21460"/>
                </a:lnTo>
                <a:lnTo>
                  <a:pt x="77050" y="21500"/>
                </a:lnTo>
                <a:lnTo>
                  <a:pt x="77060" y="21530"/>
                </a:lnTo>
                <a:lnTo>
                  <a:pt x="77050" y="21560"/>
                </a:lnTo>
                <a:lnTo>
                  <a:pt x="77050" y="21590"/>
                </a:lnTo>
                <a:lnTo>
                  <a:pt x="77060" y="21620"/>
                </a:lnTo>
                <a:lnTo>
                  <a:pt x="77120" y="21680"/>
                </a:lnTo>
                <a:lnTo>
                  <a:pt x="77150" y="21720"/>
                </a:lnTo>
                <a:lnTo>
                  <a:pt x="77170" y="21810"/>
                </a:lnTo>
                <a:lnTo>
                  <a:pt x="77170" y="21830"/>
                </a:lnTo>
                <a:lnTo>
                  <a:pt x="77180" y="21880"/>
                </a:lnTo>
                <a:lnTo>
                  <a:pt x="77210" y="21900"/>
                </a:lnTo>
                <a:lnTo>
                  <a:pt x="77310" y="21940"/>
                </a:lnTo>
                <a:lnTo>
                  <a:pt x="77420" y="21950"/>
                </a:lnTo>
                <a:lnTo>
                  <a:pt x="77570" y="22050"/>
                </a:lnTo>
                <a:lnTo>
                  <a:pt x="77700" y="22100"/>
                </a:lnTo>
                <a:lnTo>
                  <a:pt x="77770" y="22070"/>
                </a:lnTo>
                <a:lnTo>
                  <a:pt x="77800" y="22090"/>
                </a:lnTo>
                <a:lnTo>
                  <a:pt x="77830" y="22150"/>
                </a:lnTo>
                <a:lnTo>
                  <a:pt x="77860" y="22240"/>
                </a:lnTo>
                <a:lnTo>
                  <a:pt x="77850" y="22260"/>
                </a:lnTo>
                <a:lnTo>
                  <a:pt x="77830" y="22280"/>
                </a:lnTo>
                <a:lnTo>
                  <a:pt x="77710" y="22350"/>
                </a:lnTo>
                <a:lnTo>
                  <a:pt x="77420" y="22400"/>
                </a:lnTo>
                <a:lnTo>
                  <a:pt x="77370" y="22370"/>
                </a:lnTo>
                <a:lnTo>
                  <a:pt x="77350" y="22380"/>
                </a:lnTo>
                <a:lnTo>
                  <a:pt x="77320" y="22410"/>
                </a:lnTo>
                <a:lnTo>
                  <a:pt x="77300" y="22410"/>
                </a:lnTo>
                <a:lnTo>
                  <a:pt x="77280" y="22370"/>
                </a:lnTo>
                <a:lnTo>
                  <a:pt x="77260" y="22360"/>
                </a:lnTo>
                <a:lnTo>
                  <a:pt x="77240" y="22370"/>
                </a:lnTo>
                <a:lnTo>
                  <a:pt x="77210" y="22380"/>
                </a:lnTo>
                <a:lnTo>
                  <a:pt x="77190" y="22410"/>
                </a:lnTo>
                <a:lnTo>
                  <a:pt x="77180" y="22480"/>
                </a:lnTo>
                <a:lnTo>
                  <a:pt x="77220" y="22470"/>
                </a:lnTo>
                <a:lnTo>
                  <a:pt x="77230" y="22480"/>
                </a:lnTo>
                <a:lnTo>
                  <a:pt x="77210" y="22510"/>
                </a:lnTo>
                <a:lnTo>
                  <a:pt x="77110" y="22550"/>
                </a:lnTo>
                <a:lnTo>
                  <a:pt x="77010" y="22540"/>
                </a:lnTo>
                <a:lnTo>
                  <a:pt x="76770" y="22270"/>
                </a:lnTo>
                <a:lnTo>
                  <a:pt x="76770" y="22240"/>
                </a:lnTo>
                <a:lnTo>
                  <a:pt x="76790" y="22220"/>
                </a:lnTo>
                <a:lnTo>
                  <a:pt x="76840" y="22200"/>
                </a:lnTo>
                <a:lnTo>
                  <a:pt x="76860" y="22200"/>
                </a:lnTo>
                <a:lnTo>
                  <a:pt x="76910" y="22230"/>
                </a:lnTo>
                <a:lnTo>
                  <a:pt x="76970" y="22300"/>
                </a:lnTo>
                <a:lnTo>
                  <a:pt x="76990" y="22300"/>
                </a:lnTo>
                <a:lnTo>
                  <a:pt x="77020" y="22280"/>
                </a:lnTo>
                <a:lnTo>
                  <a:pt x="77000" y="22250"/>
                </a:lnTo>
                <a:lnTo>
                  <a:pt x="76990" y="22230"/>
                </a:lnTo>
                <a:lnTo>
                  <a:pt x="76940" y="22170"/>
                </a:lnTo>
                <a:lnTo>
                  <a:pt x="76940" y="22130"/>
                </a:lnTo>
                <a:lnTo>
                  <a:pt x="76910" y="22100"/>
                </a:lnTo>
                <a:lnTo>
                  <a:pt x="76690" y="22120"/>
                </a:lnTo>
                <a:lnTo>
                  <a:pt x="76580" y="22200"/>
                </a:lnTo>
                <a:lnTo>
                  <a:pt x="76390" y="22310"/>
                </a:lnTo>
                <a:lnTo>
                  <a:pt x="76230" y="22310"/>
                </a:lnTo>
                <a:lnTo>
                  <a:pt x="75930" y="22410"/>
                </a:lnTo>
                <a:lnTo>
                  <a:pt x="75880" y="22410"/>
                </a:lnTo>
                <a:lnTo>
                  <a:pt x="75750" y="22500"/>
                </a:lnTo>
                <a:lnTo>
                  <a:pt x="75570" y="22530"/>
                </a:lnTo>
                <a:lnTo>
                  <a:pt x="75540" y="22440"/>
                </a:lnTo>
                <a:lnTo>
                  <a:pt x="75530" y="22420"/>
                </a:lnTo>
                <a:lnTo>
                  <a:pt x="75520" y="22370"/>
                </a:lnTo>
                <a:lnTo>
                  <a:pt x="75520" y="22350"/>
                </a:lnTo>
                <a:lnTo>
                  <a:pt x="75500" y="22330"/>
                </a:lnTo>
                <a:lnTo>
                  <a:pt x="75470" y="22330"/>
                </a:lnTo>
                <a:lnTo>
                  <a:pt x="75450" y="22300"/>
                </a:lnTo>
                <a:lnTo>
                  <a:pt x="75450" y="22270"/>
                </a:lnTo>
                <a:lnTo>
                  <a:pt x="75440" y="22220"/>
                </a:lnTo>
                <a:lnTo>
                  <a:pt x="75440" y="22200"/>
                </a:lnTo>
                <a:lnTo>
                  <a:pt x="75420" y="22180"/>
                </a:lnTo>
                <a:lnTo>
                  <a:pt x="75360" y="22200"/>
                </a:lnTo>
                <a:lnTo>
                  <a:pt x="75340" y="22190"/>
                </a:lnTo>
                <a:lnTo>
                  <a:pt x="75310" y="22160"/>
                </a:lnTo>
                <a:lnTo>
                  <a:pt x="75300" y="22160"/>
                </a:lnTo>
                <a:lnTo>
                  <a:pt x="75220" y="22240"/>
                </a:lnTo>
                <a:lnTo>
                  <a:pt x="75190" y="22280"/>
                </a:lnTo>
                <a:lnTo>
                  <a:pt x="75210" y="22300"/>
                </a:lnTo>
                <a:lnTo>
                  <a:pt x="75210" y="22340"/>
                </a:lnTo>
                <a:lnTo>
                  <a:pt x="75200" y="22390"/>
                </a:lnTo>
                <a:lnTo>
                  <a:pt x="75210" y="22430"/>
                </a:lnTo>
                <a:lnTo>
                  <a:pt x="75230" y="22460"/>
                </a:lnTo>
                <a:lnTo>
                  <a:pt x="75260" y="22460"/>
                </a:lnTo>
                <a:lnTo>
                  <a:pt x="75290" y="22420"/>
                </a:lnTo>
                <a:lnTo>
                  <a:pt x="75310" y="22380"/>
                </a:lnTo>
                <a:lnTo>
                  <a:pt x="75300" y="22410"/>
                </a:lnTo>
                <a:lnTo>
                  <a:pt x="75290" y="22420"/>
                </a:lnTo>
                <a:lnTo>
                  <a:pt x="75270" y="22440"/>
                </a:lnTo>
                <a:lnTo>
                  <a:pt x="75260" y="22490"/>
                </a:lnTo>
                <a:lnTo>
                  <a:pt x="75250" y="22540"/>
                </a:lnTo>
                <a:lnTo>
                  <a:pt x="75240" y="22590"/>
                </a:lnTo>
                <a:lnTo>
                  <a:pt x="75220" y="22650"/>
                </a:lnTo>
                <a:lnTo>
                  <a:pt x="75220" y="22670"/>
                </a:lnTo>
                <a:lnTo>
                  <a:pt x="75120" y="22860"/>
                </a:lnTo>
                <a:lnTo>
                  <a:pt x="75050" y="22920"/>
                </a:lnTo>
                <a:lnTo>
                  <a:pt x="74980" y="22950"/>
                </a:lnTo>
                <a:lnTo>
                  <a:pt x="74910" y="22930"/>
                </a:lnTo>
                <a:lnTo>
                  <a:pt x="74790" y="22800"/>
                </a:lnTo>
                <a:lnTo>
                  <a:pt x="74580" y="22730"/>
                </a:lnTo>
                <a:lnTo>
                  <a:pt x="74380" y="22650"/>
                </a:lnTo>
                <a:lnTo>
                  <a:pt x="74350" y="22620"/>
                </a:lnTo>
                <a:lnTo>
                  <a:pt x="74320" y="22600"/>
                </a:lnTo>
                <a:lnTo>
                  <a:pt x="74210" y="22480"/>
                </a:lnTo>
                <a:lnTo>
                  <a:pt x="74200" y="22450"/>
                </a:lnTo>
                <a:lnTo>
                  <a:pt x="74180" y="22400"/>
                </a:lnTo>
                <a:lnTo>
                  <a:pt x="74170" y="22340"/>
                </a:lnTo>
                <a:lnTo>
                  <a:pt x="74160" y="22280"/>
                </a:lnTo>
                <a:lnTo>
                  <a:pt x="74160" y="22250"/>
                </a:lnTo>
                <a:lnTo>
                  <a:pt x="74160" y="22220"/>
                </a:lnTo>
                <a:lnTo>
                  <a:pt x="74160" y="22200"/>
                </a:lnTo>
                <a:lnTo>
                  <a:pt x="74150" y="22170"/>
                </a:lnTo>
                <a:lnTo>
                  <a:pt x="74060" y="22060"/>
                </a:lnTo>
                <a:lnTo>
                  <a:pt x="73920" y="21990"/>
                </a:lnTo>
                <a:lnTo>
                  <a:pt x="73740" y="21790"/>
                </a:lnTo>
                <a:lnTo>
                  <a:pt x="73730" y="21770"/>
                </a:lnTo>
                <a:lnTo>
                  <a:pt x="73710" y="21700"/>
                </a:lnTo>
                <a:lnTo>
                  <a:pt x="73700" y="21670"/>
                </a:lnTo>
                <a:lnTo>
                  <a:pt x="73670" y="21610"/>
                </a:lnTo>
                <a:lnTo>
                  <a:pt x="73610" y="21470"/>
                </a:lnTo>
                <a:lnTo>
                  <a:pt x="73590" y="21440"/>
                </a:lnTo>
                <a:lnTo>
                  <a:pt x="73600" y="21380"/>
                </a:lnTo>
                <a:lnTo>
                  <a:pt x="73600" y="21350"/>
                </a:lnTo>
                <a:lnTo>
                  <a:pt x="73600" y="21330"/>
                </a:lnTo>
                <a:lnTo>
                  <a:pt x="73590" y="21300"/>
                </a:lnTo>
                <a:lnTo>
                  <a:pt x="73570" y="21260"/>
                </a:lnTo>
                <a:lnTo>
                  <a:pt x="73560" y="21220"/>
                </a:lnTo>
                <a:lnTo>
                  <a:pt x="73640" y="21160"/>
                </a:lnTo>
                <a:lnTo>
                  <a:pt x="73670" y="21160"/>
                </a:lnTo>
                <a:lnTo>
                  <a:pt x="73720" y="21270"/>
                </a:lnTo>
                <a:lnTo>
                  <a:pt x="73740" y="21290"/>
                </a:lnTo>
                <a:lnTo>
                  <a:pt x="73810" y="21290"/>
                </a:lnTo>
                <a:lnTo>
                  <a:pt x="73890" y="21250"/>
                </a:lnTo>
                <a:lnTo>
                  <a:pt x="73900" y="21240"/>
                </a:lnTo>
                <a:lnTo>
                  <a:pt x="73910" y="21210"/>
                </a:lnTo>
                <a:lnTo>
                  <a:pt x="73920" y="21160"/>
                </a:lnTo>
                <a:lnTo>
                  <a:pt x="73910" y="21110"/>
                </a:lnTo>
                <a:lnTo>
                  <a:pt x="73900" y="21090"/>
                </a:lnTo>
                <a:lnTo>
                  <a:pt x="73870" y="21070"/>
                </a:lnTo>
                <a:lnTo>
                  <a:pt x="73820" y="21070"/>
                </a:lnTo>
                <a:lnTo>
                  <a:pt x="73780" y="21090"/>
                </a:lnTo>
                <a:lnTo>
                  <a:pt x="73750" y="21120"/>
                </a:lnTo>
                <a:lnTo>
                  <a:pt x="73740" y="21100"/>
                </a:lnTo>
                <a:lnTo>
                  <a:pt x="73730" y="21050"/>
                </a:lnTo>
                <a:lnTo>
                  <a:pt x="73740" y="21040"/>
                </a:lnTo>
                <a:lnTo>
                  <a:pt x="73740" y="21000"/>
                </a:lnTo>
                <a:lnTo>
                  <a:pt x="73740" y="20970"/>
                </a:lnTo>
                <a:lnTo>
                  <a:pt x="73760" y="20950"/>
                </a:lnTo>
                <a:lnTo>
                  <a:pt x="73840" y="20950"/>
                </a:lnTo>
                <a:lnTo>
                  <a:pt x="73830" y="20920"/>
                </a:lnTo>
                <a:lnTo>
                  <a:pt x="73810" y="20870"/>
                </a:lnTo>
                <a:lnTo>
                  <a:pt x="73800" y="20850"/>
                </a:lnTo>
                <a:lnTo>
                  <a:pt x="73780" y="20810"/>
                </a:lnTo>
                <a:lnTo>
                  <a:pt x="73760" y="20780"/>
                </a:lnTo>
                <a:lnTo>
                  <a:pt x="73760" y="20750"/>
                </a:lnTo>
                <a:lnTo>
                  <a:pt x="73770" y="20740"/>
                </a:lnTo>
                <a:lnTo>
                  <a:pt x="73770" y="20710"/>
                </a:lnTo>
                <a:lnTo>
                  <a:pt x="73770" y="20690"/>
                </a:lnTo>
                <a:lnTo>
                  <a:pt x="73770" y="20680"/>
                </a:lnTo>
                <a:lnTo>
                  <a:pt x="73780" y="20660"/>
                </a:lnTo>
                <a:lnTo>
                  <a:pt x="73790" y="20650"/>
                </a:lnTo>
                <a:lnTo>
                  <a:pt x="73830" y="20650"/>
                </a:lnTo>
                <a:lnTo>
                  <a:pt x="73830" y="20620"/>
                </a:lnTo>
                <a:lnTo>
                  <a:pt x="73820" y="20610"/>
                </a:lnTo>
                <a:lnTo>
                  <a:pt x="73790" y="20540"/>
                </a:lnTo>
                <a:lnTo>
                  <a:pt x="73780" y="20520"/>
                </a:lnTo>
                <a:lnTo>
                  <a:pt x="73770" y="20520"/>
                </a:lnTo>
                <a:lnTo>
                  <a:pt x="73750" y="20500"/>
                </a:lnTo>
                <a:lnTo>
                  <a:pt x="73740" y="20500"/>
                </a:lnTo>
                <a:lnTo>
                  <a:pt x="73740" y="20480"/>
                </a:lnTo>
                <a:lnTo>
                  <a:pt x="73750" y="20460"/>
                </a:lnTo>
                <a:lnTo>
                  <a:pt x="73750" y="20430"/>
                </a:lnTo>
                <a:lnTo>
                  <a:pt x="73750" y="20400"/>
                </a:lnTo>
                <a:lnTo>
                  <a:pt x="73740" y="20380"/>
                </a:lnTo>
                <a:lnTo>
                  <a:pt x="73700" y="20340"/>
                </a:lnTo>
                <a:lnTo>
                  <a:pt x="73690" y="20310"/>
                </a:lnTo>
                <a:lnTo>
                  <a:pt x="73740" y="20220"/>
                </a:lnTo>
                <a:lnTo>
                  <a:pt x="73750" y="20200"/>
                </a:lnTo>
                <a:lnTo>
                  <a:pt x="73760" y="20170"/>
                </a:lnTo>
                <a:lnTo>
                  <a:pt x="73760" y="20150"/>
                </a:lnTo>
                <a:lnTo>
                  <a:pt x="73770" y="20150"/>
                </a:lnTo>
                <a:lnTo>
                  <a:pt x="73860" y="20140"/>
                </a:lnTo>
                <a:lnTo>
                  <a:pt x="73910" y="20190"/>
                </a:lnTo>
                <a:lnTo>
                  <a:pt x="74020" y="20190"/>
                </a:lnTo>
                <a:lnTo>
                  <a:pt x="74080" y="20260"/>
                </a:lnTo>
                <a:lnTo>
                  <a:pt x="74100" y="20260"/>
                </a:lnTo>
                <a:lnTo>
                  <a:pt x="74110" y="20260"/>
                </a:lnTo>
                <a:lnTo>
                  <a:pt x="74120" y="20250"/>
                </a:lnTo>
                <a:lnTo>
                  <a:pt x="74120" y="20240"/>
                </a:lnTo>
                <a:lnTo>
                  <a:pt x="74110" y="20210"/>
                </a:lnTo>
                <a:lnTo>
                  <a:pt x="74110" y="20200"/>
                </a:lnTo>
                <a:lnTo>
                  <a:pt x="74090" y="20150"/>
                </a:lnTo>
                <a:lnTo>
                  <a:pt x="74030" y="20100"/>
                </a:lnTo>
                <a:lnTo>
                  <a:pt x="74000" y="20060"/>
                </a:lnTo>
                <a:lnTo>
                  <a:pt x="73980" y="20000"/>
                </a:lnTo>
                <a:lnTo>
                  <a:pt x="73940" y="19950"/>
                </a:lnTo>
                <a:lnTo>
                  <a:pt x="73920" y="19900"/>
                </a:lnTo>
                <a:lnTo>
                  <a:pt x="73920" y="19840"/>
                </a:lnTo>
                <a:lnTo>
                  <a:pt x="73910" y="19760"/>
                </a:lnTo>
                <a:lnTo>
                  <a:pt x="73920" y="19730"/>
                </a:lnTo>
                <a:lnTo>
                  <a:pt x="74100" y="19570"/>
                </a:lnTo>
                <a:lnTo>
                  <a:pt x="74230" y="19560"/>
                </a:lnTo>
                <a:lnTo>
                  <a:pt x="74290" y="19520"/>
                </a:lnTo>
                <a:lnTo>
                  <a:pt x="74350" y="19410"/>
                </a:lnTo>
                <a:lnTo>
                  <a:pt x="74350" y="19390"/>
                </a:lnTo>
                <a:lnTo>
                  <a:pt x="74340" y="19390"/>
                </a:lnTo>
                <a:lnTo>
                  <a:pt x="74340" y="19380"/>
                </a:lnTo>
                <a:lnTo>
                  <a:pt x="74330" y="19380"/>
                </a:lnTo>
                <a:lnTo>
                  <a:pt x="74330" y="19390"/>
                </a:lnTo>
                <a:lnTo>
                  <a:pt x="74280" y="19430"/>
                </a:lnTo>
                <a:lnTo>
                  <a:pt x="74260" y="19470"/>
                </a:lnTo>
                <a:lnTo>
                  <a:pt x="74260" y="19440"/>
                </a:lnTo>
                <a:lnTo>
                  <a:pt x="74270" y="19430"/>
                </a:lnTo>
                <a:lnTo>
                  <a:pt x="74310" y="19380"/>
                </a:lnTo>
                <a:lnTo>
                  <a:pt x="74320" y="19380"/>
                </a:lnTo>
                <a:lnTo>
                  <a:pt x="74330" y="19370"/>
                </a:lnTo>
                <a:lnTo>
                  <a:pt x="74360" y="19300"/>
                </a:lnTo>
                <a:lnTo>
                  <a:pt x="74510" y="19200"/>
                </a:lnTo>
                <a:lnTo>
                  <a:pt x="74500" y="19210"/>
                </a:lnTo>
                <a:lnTo>
                  <a:pt x="74490" y="19230"/>
                </a:lnTo>
                <a:lnTo>
                  <a:pt x="74480" y="19250"/>
                </a:lnTo>
                <a:lnTo>
                  <a:pt x="74490" y="19280"/>
                </a:lnTo>
                <a:lnTo>
                  <a:pt x="74510" y="19300"/>
                </a:lnTo>
                <a:lnTo>
                  <a:pt x="74510" y="19330"/>
                </a:lnTo>
                <a:lnTo>
                  <a:pt x="74520" y="19410"/>
                </a:lnTo>
                <a:lnTo>
                  <a:pt x="74530" y="19440"/>
                </a:lnTo>
                <a:lnTo>
                  <a:pt x="74550" y="19440"/>
                </a:lnTo>
                <a:lnTo>
                  <a:pt x="74560" y="19430"/>
                </a:lnTo>
                <a:lnTo>
                  <a:pt x="74560" y="19400"/>
                </a:lnTo>
                <a:lnTo>
                  <a:pt x="74560" y="19370"/>
                </a:lnTo>
                <a:lnTo>
                  <a:pt x="74570" y="19340"/>
                </a:lnTo>
                <a:lnTo>
                  <a:pt x="74580" y="19320"/>
                </a:lnTo>
                <a:lnTo>
                  <a:pt x="74570" y="19320"/>
                </a:lnTo>
                <a:lnTo>
                  <a:pt x="74570" y="19290"/>
                </a:lnTo>
                <a:lnTo>
                  <a:pt x="74590" y="19190"/>
                </a:lnTo>
                <a:lnTo>
                  <a:pt x="74600" y="19150"/>
                </a:lnTo>
                <a:lnTo>
                  <a:pt x="74610" y="19120"/>
                </a:lnTo>
                <a:lnTo>
                  <a:pt x="74770" y="19050"/>
                </a:lnTo>
                <a:lnTo>
                  <a:pt x="74940" y="18980"/>
                </a:lnTo>
                <a:lnTo>
                  <a:pt x="74910" y="19010"/>
                </a:lnTo>
                <a:lnTo>
                  <a:pt x="74860" y="19030"/>
                </a:lnTo>
                <a:lnTo>
                  <a:pt x="74840" y="19030"/>
                </a:lnTo>
                <a:lnTo>
                  <a:pt x="74850" y="19040"/>
                </a:lnTo>
                <a:lnTo>
                  <a:pt x="74880" y="19070"/>
                </a:lnTo>
                <a:lnTo>
                  <a:pt x="74880" y="19080"/>
                </a:lnTo>
                <a:lnTo>
                  <a:pt x="74880" y="19120"/>
                </a:lnTo>
                <a:lnTo>
                  <a:pt x="74880" y="19140"/>
                </a:lnTo>
                <a:lnTo>
                  <a:pt x="74890" y="19190"/>
                </a:lnTo>
                <a:lnTo>
                  <a:pt x="74900" y="19230"/>
                </a:lnTo>
                <a:lnTo>
                  <a:pt x="74970" y="19350"/>
                </a:lnTo>
                <a:lnTo>
                  <a:pt x="75250" y="19580"/>
                </a:lnTo>
                <a:lnTo>
                  <a:pt x="75300" y="19640"/>
                </a:lnTo>
                <a:lnTo>
                  <a:pt x="75400" y="19660"/>
                </a:lnTo>
                <a:lnTo>
                  <a:pt x="75420" y="19680"/>
                </a:lnTo>
                <a:lnTo>
                  <a:pt x="75460" y="19750"/>
                </a:lnTo>
                <a:lnTo>
                  <a:pt x="75480" y="19770"/>
                </a:lnTo>
                <a:lnTo>
                  <a:pt x="75470" y="19800"/>
                </a:lnTo>
                <a:lnTo>
                  <a:pt x="75460" y="19800"/>
                </a:lnTo>
                <a:lnTo>
                  <a:pt x="75440" y="19780"/>
                </a:lnTo>
                <a:lnTo>
                  <a:pt x="75430" y="19790"/>
                </a:lnTo>
                <a:lnTo>
                  <a:pt x="75420" y="19800"/>
                </a:lnTo>
                <a:lnTo>
                  <a:pt x="75420" y="19850"/>
                </a:lnTo>
                <a:lnTo>
                  <a:pt x="75420" y="19860"/>
                </a:lnTo>
                <a:lnTo>
                  <a:pt x="75400" y="19860"/>
                </a:lnTo>
                <a:lnTo>
                  <a:pt x="75400" y="19880"/>
                </a:lnTo>
                <a:lnTo>
                  <a:pt x="75410" y="19900"/>
                </a:lnTo>
                <a:lnTo>
                  <a:pt x="75420" y="19920"/>
                </a:lnTo>
                <a:lnTo>
                  <a:pt x="75460" y="19960"/>
                </a:lnTo>
                <a:lnTo>
                  <a:pt x="75470" y="19970"/>
                </a:lnTo>
                <a:lnTo>
                  <a:pt x="75490" y="20010"/>
                </a:lnTo>
                <a:lnTo>
                  <a:pt x="75500" y="20030"/>
                </a:lnTo>
                <a:lnTo>
                  <a:pt x="75630" y="20120"/>
                </a:lnTo>
                <a:lnTo>
                  <a:pt x="75690" y="20040"/>
                </a:lnTo>
                <a:lnTo>
                  <a:pt x="75720" y="20050"/>
                </a:lnTo>
                <a:lnTo>
                  <a:pt x="75750" y="20080"/>
                </a:lnTo>
                <a:lnTo>
                  <a:pt x="75830" y="20120"/>
                </a:lnTo>
                <a:lnTo>
                  <a:pt x="75850" y="20150"/>
                </a:lnTo>
                <a:lnTo>
                  <a:pt x="75870" y="20190"/>
                </a:lnTo>
                <a:lnTo>
                  <a:pt x="75870" y="20230"/>
                </a:lnTo>
                <a:lnTo>
                  <a:pt x="75830" y="20350"/>
                </a:lnTo>
                <a:lnTo>
                  <a:pt x="75820" y="20360"/>
                </a:lnTo>
                <a:lnTo>
                  <a:pt x="75820" y="20370"/>
                </a:lnTo>
                <a:lnTo>
                  <a:pt x="75810" y="20420"/>
                </a:lnTo>
                <a:lnTo>
                  <a:pt x="75810" y="20440"/>
                </a:lnTo>
                <a:lnTo>
                  <a:pt x="75800" y="20470"/>
                </a:lnTo>
                <a:lnTo>
                  <a:pt x="75800" y="20490"/>
                </a:lnTo>
                <a:lnTo>
                  <a:pt x="75810" y="20500"/>
                </a:lnTo>
                <a:lnTo>
                  <a:pt x="75820" y="20520"/>
                </a:lnTo>
                <a:lnTo>
                  <a:pt x="75830" y="20530"/>
                </a:lnTo>
                <a:lnTo>
                  <a:pt x="75960" y="20570"/>
                </a:lnTo>
                <a:lnTo>
                  <a:pt x="76010" y="20550"/>
                </a:lnTo>
                <a:lnTo>
                  <a:pt x="76100" y="20590"/>
                </a:lnTo>
                <a:lnTo>
                  <a:pt x="76150" y="20580"/>
                </a:lnTo>
                <a:lnTo>
                  <a:pt x="76180" y="20550"/>
                </a:lnTo>
                <a:lnTo>
                  <a:pt x="76200" y="20500"/>
                </a:lnTo>
                <a:lnTo>
                  <a:pt x="76190" y="20480"/>
                </a:lnTo>
                <a:lnTo>
                  <a:pt x="76160" y="20450"/>
                </a:lnTo>
                <a:lnTo>
                  <a:pt x="76140" y="20430"/>
                </a:lnTo>
                <a:lnTo>
                  <a:pt x="76150" y="20410"/>
                </a:lnTo>
                <a:lnTo>
                  <a:pt x="76160" y="20400"/>
                </a:lnTo>
                <a:lnTo>
                  <a:pt x="76140" y="20360"/>
                </a:lnTo>
                <a:lnTo>
                  <a:pt x="76070" y="20280"/>
                </a:lnTo>
                <a:lnTo>
                  <a:pt x="76090" y="20200"/>
                </a:lnTo>
                <a:lnTo>
                  <a:pt x="76100" y="20100"/>
                </a:lnTo>
                <a:lnTo>
                  <a:pt x="76100" y="20000"/>
                </a:lnTo>
                <a:lnTo>
                  <a:pt x="76080" y="19870"/>
                </a:lnTo>
                <a:lnTo>
                  <a:pt x="76090" y="19830"/>
                </a:lnTo>
                <a:lnTo>
                  <a:pt x="76100" y="19790"/>
                </a:lnTo>
                <a:lnTo>
                  <a:pt x="76100" y="19740"/>
                </a:lnTo>
                <a:lnTo>
                  <a:pt x="76100" y="19690"/>
                </a:lnTo>
                <a:lnTo>
                  <a:pt x="76100" y="19650"/>
                </a:lnTo>
                <a:lnTo>
                  <a:pt x="76110" y="19610"/>
                </a:lnTo>
                <a:lnTo>
                  <a:pt x="76120" y="19570"/>
                </a:lnTo>
                <a:lnTo>
                  <a:pt x="76140" y="19520"/>
                </a:lnTo>
                <a:lnTo>
                  <a:pt x="76160" y="19480"/>
                </a:lnTo>
                <a:lnTo>
                  <a:pt x="76180" y="19470"/>
                </a:lnTo>
                <a:lnTo>
                  <a:pt x="76300" y="19460"/>
                </a:lnTo>
                <a:lnTo>
                  <a:pt x="76530" y="19590"/>
                </a:lnTo>
                <a:lnTo>
                  <a:pt x="76550" y="19570"/>
                </a:lnTo>
                <a:lnTo>
                  <a:pt x="76540" y="19530"/>
                </a:lnTo>
                <a:lnTo>
                  <a:pt x="76480" y="19470"/>
                </a:lnTo>
                <a:lnTo>
                  <a:pt x="76460" y="19420"/>
                </a:lnTo>
                <a:lnTo>
                  <a:pt x="76450" y="19350"/>
                </a:lnTo>
                <a:lnTo>
                  <a:pt x="76440" y="19330"/>
                </a:lnTo>
                <a:lnTo>
                  <a:pt x="76410" y="19280"/>
                </a:lnTo>
                <a:lnTo>
                  <a:pt x="76400" y="19270"/>
                </a:lnTo>
                <a:lnTo>
                  <a:pt x="76400" y="19260"/>
                </a:lnTo>
                <a:lnTo>
                  <a:pt x="76400" y="19240"/>
                </a:lnTo>
                <a:lnTo>
                  <a:pt x="76400" y="19230"/>
                </a:lnTo>
                <a:lnTo>
                  <a:pt x="76390" y="19210"/>
                </a:lnTo>
                <a:lnTo>
                  <a:pt x="76360" y="19160"/>
                </a:lnTo>
                <a:lnTo>
                  <a:pt x="76350" y="19120"/>
                </a:lnTo>
                <a:lnTo>
                  <a:pt x="76390" y="19130"/>
                </a:lnTo>
                <a:lnTo>
                  <a:pt x="76530" y="19270"/>
                </a:lnTo>
                <a:lnTo>
                  <a:pt x="76600" y="19290"/>
                </a:lnTo>
                <a:lnTo>
                  <a:pt x="76730" y="19450"/>
                </a:lnTo>
                <a:lnTo>
                  <a:pt x="76880" y="19580"/>
                </a:lnTo>
                <a:lnTo>
                  <a:pt x="77050" y="19830"/>
                </a:lnTo>
                <a:lnTo>
                  <a:pt x="77080" y="19910"/>
                </a:lnTo>
                <a:lnTo>
                  <a:pt x="77090" y="19930"/>
                </a:lnTo>
                <a:lnTo>
                  <a:pt x="77130" y="19960"/>
                </a:lnTo>
                <a:lnTo>
                  <a:pt x="77370" y="20040"/>
                </a:lnTo>
                <a:lnTo>
                  <a:pt x="77450" y="20100"/>
                </a:lnTo>
                <a:lnTo>
                  <a:pt x="77590" y="20080"/>
                </a:lnTo>
                <a:lnTo>
                  <a:pt x="77660" y="20100"/>
                </a:lnTo>
                <a:lnTo>
                  <a:pt x="77640" y="20030"/>
                </a:lnTo>
                <a:lnTo>
                  <a:pt x="77650" y="20000"/>
                </a:lnTo>
                <a:lnTo>
                  <a:pt x="77780" y="19940"/>
                </a:lnTo>
                <a:lnTo>
                  <a:pt x="77840" y="19960"/>
                </a:lnTo>
                <a:lnTo>
                  <a:pt x="77910" y="20010"/>
                </a:lnTo>
                <a:lnTo>
                  <a:pt x="77910" y="20040"/>
                </a:lnTo>
                <a:lnTo>
                  <a:pt x="77920" y="20050"/>
                </a:lnTo>
                <a:lnTo>
                  <a:pt x="77930" y="20040"/>
                </a:lnTo>
                <a:lnTo>
                  <a:pt x="77950" y="20020"/>
                </a:lnTo>
                <a:lnTo>
                  <a:pt x="77950" y="20010"/>
                </a:lnTo>
                <a:lnTo>
                  <a:pt x="78010" y="20030"/>
                </a:lnTo>
                <a:lnTo>
                  <a:pt x="78160" y="20210"/>
                </a:lnTo>
                <a:lnTo>
                  <a:pt x="78310" y="20280"/>
                </a:lnTo>
                <a:lnTo>
                  <a:pt x="78420" y="20380"/>
                </a:lnTo>
                <a:lnTo>
                  <a:pt x="78480" y="20380"/>
                </a:lnTo>
                <a:lnTo>
                  <a:pt x="78500" y="20390"/>
                </a:lnTo>
                <a:lnTo>
                  <a:pt x="78500" y="20410"/>
                </a:lnTo>
                <a:lnTo>
                  <a:pt x="78520" y="20470"/>
                </a:lnTo>
                <a:lnTo>
                  <a:pt x="78550" y="20520"/>
                </a:lnTo>
                <a:lnTo>
                  <a:pt x="78780" y="20610"/>
                </a:lnTo>
                <a:lnTo>
                  <a:pt x="78840" y="20670"/>
                </a:lnTo>
                <a:lnTo>
                  <a:pt x="78900" y="20780"/>
                </a:lnTo>
                <a:close/>
                <a:moveTo>
                  <a:pt x="81410" y="17640"/>
                </a:moveTo>
                <a:lnTo>
                  <a:pt x="81380" y="17680"/>
                </a:lnTo>
                <a:lnTo>
                  <a:pt x="81340" y="17720"/>
                </a:lnTo>
                <a:lnTo>
                  <a:pt x="81330" y="17770"/>
                </a:lnTo>
                <a:lnTo>
                  <a:pt x="81330" y="17830"/>
                </a:lnTo>
                <a:lnTo>
                  <a:pt x="81340" y="17890"/>
                </a:lnTo>
                <a:lnTo>
                  <a:pt x="81340" y="17920"/>
                </a:lnTo>
                <a:lnTo>
                  <a:pt x="81300" y="17940"/>
                </a:lnTo>
                <a:lnTo>
                  <a:pt x="81210" y="17940"/>
                </a:lnTo>
                <a:lnTo>
                  <a:pt x="81040" y="17940"/>
                </a:lnTo>
                <a:lnTo>
                  <a:pt x="80920" y="17960"/>
                </a:lnTo>
                <a:lnTo>
                  <a:pt x="80830" y="17950"/>
                </a:lnTo>
                <a:lnTo>
                  <a:pt x="80820" y="17940"/>
                </a:lnTo>
                <a:lnTo>
                  <a:pt x="80830" y="17900"/>
                </a:lnTo>
                <a:lnTo>
                  <a:pt x="80840" y="17860"/>
                </a:lnTo>
                <a:lnTo>
                  <a:pt x="80900" y="17820"/>
                </a:lnTo>
                <a:lnTo>
                  <a:pt x="81000" y="17750"/>
                </a:lnTo>
                <a:lnTo>
                  <a:pt x="81050" y="17700"/>
                </a:lnTo>
                <a:lnTo>
                  <a:pt x="81090" y="17650"/>
                </a:lnTo>
                <a:lnTo>
                  <a:pt x="81170" y="17640"/>
                </a:lnTo>
                <a:lnTo>
                  <a:pt x="81430" y="17550"/>
                </a:lnTo>
                <a:lnTo>
                  <a:pt x="81460" y="17560"/>
                </a:lnTo>
                <a:lnTo>
                  <a:pt x="81460" y="17610"/>
                </a:lnTo>
                <a:lnTo>
                  <a:pt x="81410" y="17640"/>
                </a:lnTo>
                <a:close/>
                <a:moveTo>
                  <a:pt x="83610" y="19210"/>
                </a:moveTo>
                <a:lnTo>
                  <a:pt x="83620" y="19230"/>
                </a:lnTo>
                <a:lnTo>
                  <a:pt x="83620" y="19260"/>
                </a:lnTo>
                <a:lnTo>
                  <a:pt x="83620" y="19300"/>
                </a:lnTo>
                <a:lnTo>
                  <a:pt x="83600" y="19340"/>
                </a:lnTo>
                <a:lnTo>
                  <a:pt x="83580" y="19370"/>
                </a:lnTo>
                <a:lnTo>
                  <a:pt x="83550" y="19390"/>
                </a:lnTo>
                <a:lnTo>
                  <a:pt x="83500" y="19360"/>
                </a:lnTo>
                <a:lnTo>
                  <a:pt x="83430" y="19280"/>
                </a:lnTo>
                <a:lnTo>
                  <a:pt x="83410" y="19240"/>
                </a:lnTo>
                <a:lnTo>
                  <a:pt x="83420" y="19210"/>
                </a:lnTo>
                <a:lnTo>
                  <a:pt x="83450" y="19160"/>
                </a:lnTo>
                <a:lnTo>
                  <a:pt x="83510" y="19120"/>
                </a:lnTo>
                <a:lnTo>
                  <a:pt x="83580" y="19090"/>
                </a:lnTo>
                <a:lnTo>
                  <a:pt x="83590" y="19090"/>
                </a:lnTo>
                <a:lnTo>
                  <a:pt x="83610" y="19110"/>
                </a:lnTo>
                <a:lnTo>
                  <a:pt x="83610" y="19130"/>
                </a:lnTo>
                <a:lnTo>
                  <a:pt x="83600" y="19170"/>
                </a:lnTo>
                <a:lnTo>
                  <a:pt x="83610" y="19210"/>
                </a:lnTo>
                <a:close/>
                <a:moveTo>
                  <a:pt x="85980" y="16620"/>
                </a:moveTo>
                <a:lnTo>
                  <a:pt x="85990" y="16650"/>
                </a:lnTo>
                <a:lnTo>
                  <a:pt x="85990" y="16670"/>
                </a:lnTo>
                <a:lnTo>
                  <a:pt x="85980" y="16680"/>
                </a:lnTo>
                <a:lnTo>
                  <a:pt x="85890" y="16670"/>
                </a:lnTo>
                <a:lnTo>
                  <a:pt x="85880" y="16640"/>
                </a:lnTo>
                <a:lnTo>
                  <a:pt x="85890" y="16600"/>
                </a:lnTo>
                <a:lnTo>
                  <a:pt x="85900" y="16580"/>
                </a:lnTo>
                <a:lnTo>
                  <a:pt x="85920" y="16560"/>
                </a:lnTo>
                <a:lnTo>
                  <a:pt x="85940" y="16570"/>
                </a:lnTo>
                <a:lnTo>
                  <a:pt x="85970" y="16590"/>
                </a:lnTo>
                <a:lnTo>
                  <a:pt x="85980" y="16620"/>
                </a:lnTo>
                <a:close/>
                <a:moveTo>
                  <a:pt x="89270" y="33250"/>
                </a:moveTo>
                <a:lnTo>
                  <a:pt x="89280" y="33260"/>
                </a:lnTo>
                <a:lnTo>
                  <a:pt x="89270" y="33280"/>
                </a:lnTo>
                <a:lnTo>
                  <a:pt x="89260" y="33310"/>
                </a:lnTo>
                <a:lnTo>
                  <a:pt x="89270" y="33350"/>
                </a:lnTo>
                <a:lnTo>
                  <a:pt x="89270" y="33390"/>
                </a:lnTo>
                <a:lnTo>
                  <a:pt x="89250" y="33420"/>
                </a:lnTo>
                <a:lnTo>
                  <a:pt x="89220" y="33430"/>
                </a:lnTo>
                <a:lnTo>
                  <a:pt x="89200" y="33430"/>
                </a:lnTo>
                <a:lnTo>
                  <a:pt x="89180" y="33430"/>
                </a:lnTo>
                <a:lnTo>
                  <a:pt x="89170" y="33410"/>
                </a:lnTo>
                <a:lnTo>
                  <a:pt x="89150" y="33370"/>
                </a:lnTo>
                <a:lnTo>
                  <a:pt x="89130" y="33340"/>
                </a:lnTo>
                <a:lnTo>
                  <a:pt x="89120" y="33310"/>
                </a:lnTo>
                <a:lnTo>
                  <a:pt x="89130" y="33280"/>
                </a:lnTo>
                <a:lnTo>
                  <a:pt x="89150" y="33270"/>
                </a:lnTo>
                <a:lnTo>
                  <a:pt x="89180" y="33270"/>
                </a:lnTo>
                <a:lnTo>
                  <a:pt x="89220" y="33240"/>
                </a:lnTo>
                <a:lnTo>
                  <a:pt x="89270" y="332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