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Ryazan'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Ryazan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2890" y="55280"/>
                </a:moveTo>
                <a:lnTo>
                  <a:pt x="12870" y="55260"/>
                </a:lnTo>
                <a:lnTo>
                  <a:pt x="12860" y="55250"/>
                </a:lnTo>
                <a:lnTo>
                  <a:pt x="12870" y="55240"/>
                </a:lnTo>
                <a:lnTo>
                  <a:pt x="12870" y="55230"/>
                </a:lnTo>
                <a:lnTo>
                  <a:pt x="12870" y="55220"/>
                </a:lnTo>
                <a:lnTo>
                  <a:pt x="12830" y="55240"/>
                </a:lnTo>
                <a:lnTo>
                  <a:pt x="12740" y="55210"/>
                </a:lnTo>
                <a:lnTo>
                  <a:pt x="12730" y="55200"/>
                </a:lnTo>
                <a:lnTo>
                  <a:pt x="12730" y="55190"/>
                </a:lnTo>
                <a:lnTo>
                  <a:pt x="12730" y="55180"/>
                </a:lnTo>
                <a:lnTo>
                  <a:pt x="12730" y="55170"/>
                </a:lnTo>
                <a:lnTo>
                  <a:pt x="12730" y="55160"/>
                </a:lnTo>
                <a:lnTo>
                  <a:pt x="12740" y="55160"/>
                </a:lnTo>
                <a:lnTo>
                  <a:pt x="12740" y="55140"/>
                </a:lnTo>
                <a:lnTo>
                  <a:pt x="12740" y="55130"/>
                </a:lnTo>
                <a:lnTo>
                  <a:pt x="12730" y="55120"/>
                </a:lnTo>
                <a:lnTo>
                  <a:pt x="12720" y="55100"/>
                </a:lnTo>
                <a:lnTo>
                  <a:pt x="12710" y="55090"/>
                </a:lnTo>
                <a:lnTo>
                  <a:pt x="12690" y="55070"/>
                </a:lnTo>
                <a:lnTo>
                  <a:pt x="12650" y="55040"/>
                </a:lnTo>
                <a:lnTo>
                  <a:pt x="12640" y="55040"/>
                </a:lnTo>
                <a:lnTo>
                  <a:pt x="12640" y="55030"/>
                </a:lnTo>
                <a:lnTo>
                  <a:pt x="12630" y="55020"/>
                </a:lnTo>
                <a:lnTo>
                  <a:pt x="12620" y="55020"/>
                </a:lnTo>
                <a:lnTo>
                  <a:pt x="12610" y="55030"/>
                </a:lnTo>
                <a:lnTo>
                  <a:pt x="12580" y="55040"/>
                </a:lnTo>
                <a:lnTo>
                  <a:pt x="12510" y="55080"/>
                </a:lnTo>
                <a:lnTo>
                  <a:pt x="12490" y="55080"/>
                </a:lnTo>
                <a:lnTo>
                  <a:pt x="12490" y="55090"/>
                </a:lnTo>
                <a:lnTo>
                  <a:pt x="12490" y="55100"/>
                </a:lnTo>
                <a:lnTo>
                  <a:pt x="12490" y="55110"/>
                </a:lnTo>
                <a:lnTo>
                  <a:pt x="12490" y="55120"/>
                </a:lnTo>
                <a:lnTo>
                  <a:pt x="12490" y="55140"/>
                </a:lnTo>
                <a:lnTo>
                  <a:pt x="12490" y="55150"/>
                </a:lnTo>
                <a:lnTo>
                  <a:pt x="12490" y="55160"/>
                </a:lnTo>
                <a:lnTo>
                  <a:pt x="12490" y="55170"/>
                </a:lnTo>
                <a:lnTo>
                  <a:pt x="12470" y="55190"/>
                </a:lnTo>
                <a:lnTo>
                  <a:pt x="12430" y="55210"/>
                </a:lnTo>
                <a:lnTo>
                  <a:pt x="12380" y="55220"/>
                </a:lnTo>
                <a:lnTo>
                  <a:pt x="12350" y="55220"/>
                </a:lnTo>
                <a:lnTo>
                  <a:pt x="12310" y="55230"/>
                </a:lnTo>
                <a:lnTo>
                  <a:pt x="12290" y="55230"/>
                </a:lnTo>
                <a:lnTo>
                  <a:pt x="12280" y="55240"/>
                </a:lnTo>
                <a:lnTo>
                  <a:pt x="12270" y="55240"/>
                </a:lnTo>
                <a:lnTo>
                  <a:pt x="12270" y="55230"/>
                </a:lnTo>
                <a:lnTo>
                  <a:pt x="12250" y="55200"/>
                </a:lnTo>
                <a:lnTo>
                  <a:pt x="12240" y="55180"/>
                </a:lnTo>
                <a:lnTo>
                  <a:pt x="12240" y="55170"/>
                </a:lnTo>
                <a:lnTo>
                  <a:pt x="12230" y="55170"/>
                </a:lnTo>
                <a:lnTo>
                  <a:pt x="12230" y="55160"/>
                </a:lnTo>
                <a:lnTo>
                  <a:pt x="12220" y="55140"/>
                </a:lnTo>
                <a:lnTo>
                  <a:pt x="12210" y="55100"/>
                </a:lnTo>
                <a:lnTo>
                  <a:pt x="12210" y="55090"/>
                </a:lnTo>
                <a:lnTo>
                  <a:pt x="12200" y="55070"/>
                </a:lnTo>
                <a:lnTo>
                  <a:pt x="12190" y="55070"/>
                </a:lnTo>
                <a:lnTo>
                  <a:pt x="12100" y="55050"/>
                </a:lnTo>
                <a:lnTo>
                  <a:pt x="12100" y="55040"/>
                </a:lnTo>
                <a:lnTo>
                  <a:pt x="12100" y="55030"/>
                </a:lnTo>
                <a:lnTo>
                  <a:pt x="12110" y="55020"/>
                </a:lnTo>
                <a:lnTo>
                  <a:pt x="12110" y="55010"/>
                </a:lnTo>
                <a:lnTo>
                  <a:pt x="12110" y="55000"/>
                </a:lnTo>
                <a:lnTo>
                  <a:pt x="12090" y="54990"/>
                </a:lnTo>
                <a:lnTo>
                  <a:pt x="12080" y="54990"/>
                </a:lnTo>
                <a:lnTo>
                  <a:pt x="12080" y="54980"/>
                </a:lnTo>
                <a:lnTo>
                  <a:pt x="12100" y="54960"/>
                </a:lnTo>
                <a:lnTo>
                  <a:pt x="12100" y="54950"/>
                </a:lnTo>
                <a:lnTo>
                  <a:pt x="12100" y="54940"/>
                </a:lnTo>
                <a:lnTo>
                  <a:pt x="12110" y="54920"/>
                </a:lnTo>
                <a:lnTo>
                  <a:pt x="12120" y="54890"/>
                </a:lnTo>
                <a:lnTo>
                  <a:pt x="12120" y="54880"/>
                </a:lnTo>
                <a:lnTo>
                  <a:pt x="12120" y="54870"/>
                </a:lnTo>
                <a:lnTo>
                  <a:pt x="12110" y="54860"/>
                </a:lnTo>
                <a:lnTo>
                  <a:pt x="12110" y="54850"/>
                </a:lnTo>
                <a:lnTo>
                  <a:pt x="12100" y="54850"/>
                </a:lnTo>
                <a:lnTo>
                  <a:pt x="12100" y="54840"/>
                </a:lnTo>
                <a:lnTo>
                  <a:pt x="12090" y="54840"/>
                </a:lnTo>
                <a:lnTo>
                  <a:pt x="12060" y="54840"/>
                </a:lnTo>
                <a:lnTo>
                  <a:pt x="12050" y="54840"/>
                </a:lnTo>
                <a:lnTo>
                  <a:pt x="12040" y="54830"/>
                </a:lnTo>
                <a:lnTo>
                  <a:pt x="12040" y="54820"/>
                </a:lnTo>
                <a:lnTo>
                  <a:pt x="12050" y="54810"/>
                </a:lnTo>
                <a:lnTo>
                  <a:pt x="12050" y="54800"/>
                </a:lnTo>
                <a:lnTo>
                  <a:pt x="12050" y="54790"/>
                </a:lnTo>
                <a:lnTo>
                  <a:pt x="12040" y="54780"/>
                </a:lnTo>
                <a:lnTo>
                  <a:pt x="12040" y="54770"/>
                </a:lnTo>
                <a:lnTo>
                  <a:pt x="12050" y="54760"/>
                </a:lnTo>
                <a:lnTo>
                  <a:pt x="12050" y="54750"/>
                </a:lnTo>
                <a:lnTo>
                  <a:pt x="12050" y="54740"/>
                </a:lnTo>
                <a:lnTo>
                  <a:pt x="12040" y="54730"/>
                </a:lnTo>
                <a:lnTo>
                  <a:pt x="12040" y="54720"/>
                </a:lnTo>
                <a:lnTo>
                  <a:pt x="12040" y="54710"/>
                </a:lnTo>
                <a:lnTo>
                  <a:pt x="12040" y="54700"/>
                </a:lnTo>
                <a:lnTo>
                  <a:pt x="12050" y="54690"/>
                </a:lnTo>
                <a:lnTo>
                  <a:pt x="12060" y="54680"/>
                </a:lnTo>
                <a:lnTo>
                  <a:pt x="12070" y="54670"/>
                </a:lnTo>
                <a:lnTo>
                  <a:pt x="12070" y="54660"/>
                </a:lnTo>
                <a:lnTo>
                  <a:pt x="12040" y="54650"/>
                </a:lnTo>
                <a:lnTo>
                  <a:pt x="12020" y="54640"/>
                </a:lnTo>
                <a:lnTo>
                  <a:pt x="12020" y="54630"/>
                </a:lnTo>
                <a:lnTo>
                  <a:pt x="12020" y="54620"/>
                </a:lnTo>
                <a:lnTo>
                  <a:pt x="12020" y="54600"/>
                </a:lnTo>
                <a:lnTo>
                  <a:pt x="12020" y="54590"/>
                </a:lnTo>
                <a:lnTo>
                  <a:pt x="12010" y="54580"/>
                </a:lnTo>
                <a:lnTo>
                  <a:pt x="12010" y="54570"/>
                </a:lnTo>
                <a:lnTo>
                  <a:pt x="12000" y="54580"/>
                </a:lnTo>
                <a:lnTo>
                  <a:pt x="12000" y="54590"/>
                </a:lnTo>
                <a:lnTo>
                  <a:pt x="11990" y="54590"/>
                </a:lnTo>
                <a:lnTo>
                  <a:pt x="11980" y="54580"/>
                </a:lnTo>
                <a:lnTo>
                  <a:pt x="11990" y="54560"/>
                </a:lnTo>
                <a:lnTo>
                  <a:pt x="11980" y="54550"/>
                </a:lnTo>
                <a:lnTo>
                  <a:pt x="11980" y="54540"/>
                </a:lnTo>
                <a:lnTo>
                  <a:pt x="11980" y="54530"/>
                </a:lnTo>
                <a:lnTo>
                  <a:pt x="11970" y="54510"/>
                </a:lnTo>
                <a:lnTo>
                  <a:pt x="11970" y="54490"/>
                </a:lnTo>
                <a:lnTo>
                  <a:pt x="11980" y="54490"/>
                </a:lnTo>
                <a:lnTo>
                  <a:pt x="11980" y="54480"/>
                </a:lnTo>
                <a:lnTo>
                  <a:pt x="11980" y="54470"/>
                </a:lnTo>
                <a:lnTo>
                  <a:pt x="11990" y="54470"/>
                </a:lnTo>
                <a:lnTo>
                  <a:pt x="11990" y="54460"/>
                </a:lnTo>
                <a:lnTo>
                  <a:pt x="12000" y="54460"/>
                </a:lnTo>
                <a:lnTo>
                  <a:pt x="12010" y="54460"/>
                </a:lnTo>
                <a:lnTo>
                  <a:pt x="12010" y="54450"/>
                </a:lnTo>
                <a:lnTo>
                  <a:pt x="12020" y="54450"/>
                </a:lnTo>
                <a:lnTo>
                  <a:pt x="12020" y="54440"/>
                </a:lnTo>
                <a:lnTo>
                  <a:pt x="12010" y="54430"/>
                </a:lnTo>
                <a:lnTo>
                  <a:pt x="12010" y="54420"/>
                </a:lnTo>
                <a:lnTo>
                  <a:pt x="12010" y="54410"/>
                </a:lnTo>
                <a:lnTo>
                  <a:pt x="12010" y="54400"/>
                </a:lnTo>
                <a:lnTo>
                  <a:pt x="12010" y="54390"/>
                </a:lnTo>
                <a:lnTo>
                  <a:pt x="12000" y="54390"/>
                </a:lnTo>
                <a:lnTo>
                  <a:pt x="11990" y="54390"/>
                </a:lnTo>
                <a:lnTo>
                  <a:pt x="11980" y="54390"/>
                </a:lnTo>
                <a:lnTo>
                  <a:pt x="11980" y="54400"/>
                </a:lnTo>
                <a:lnTo>
                  <a:pt x="11970" y="54410"/>
                </a:lnTo>
                <a:lnTo>
                  <a:pt x="11960" y="54410"/>
                </a:lnTo>
                <a:lnTo>
                  <a:pt x="11960" y="54400"/>
                </a:lnTo>
                <a:lnTo>
                  <a:pt x="11960" y="54390"/>
                </a:lnTo>
                <a:lnTo>
                  <a:pt x="11960" y="54380"/>
                </a:lnTo>
                <a:lnTo>
                  <a:pt x="11960" y="54330"/>
                </a:lnTo>
                <a:lnTo>
                  <a:pt x="11980" y="54320"/>
                </a:lnTo>
                <a:lnTo>
                  <a:pt x="11980" y="54310"/>
                </a:lnTo>
                <a:lnTo>
                  <a:pt x="11980" y="54300"/>
                </a:lnTo>
                <a:lnTo>
                  <a:pt x="11990" y="54280"/>
                </a:lnTo>
                <a:lnTo>
                  <a:pt x="11980" y="54280"/>
                </a:lnTo>
                <a:lnTo>
                  <a:pt x="11980" y="54270"/>
                </a:lnTo>
                <a:lnTo>
                  <a:pt x="11990" y="54260"/>
                </a:lnTo>
                <a:lnTo>
                  <a:pt x="11990" y="54230"/>
                </a:lnTo>
                <a:lnTo>
                  <a:pt x="12000" y="54220"/>
                </a:lnTo>
                <a:lnTo>
                  <a:pt x="12020" y="54210"/>
                </a:lnTo>
                <a:lnTo>
                  <a:pt x="12020" y="54200"/>
                </a:lnTo>
                <a:lnTo>
                  <a:pt x="12030" y="54200"/>
                </a:lnTo>
                <a:lnTo>
                  <a:pt x="12030" y="54190"/>
                </a:lnTo>
                <a:lnTo>
                  <a:pt x="12040" y="54190"/>
                </a:lnTo>
                <a:lnTo>
                  <a:pt x="12050" y="54190"/>
                </a:lnTo>
                <a:lnTo>
                  <a:pt x="12060" y="54180"/>
                </a:lnTo>
                <a:lnTo>
                  <a:pt x="12070" y="54190"/>
                </a:lnTo>
                <a:lnTo>
                  <a:pt x="12080" y="54180"/>
                </a:lnTo>
                <a:lnTo>
                  <a:pt x="12080" y="54170"/>
                </a:lnTo>
                <a:lnTo>
                  <a:pt x="12090" y="54170"/>
                </a:lnTo>
                <a:lnTo>
                  <a:pt x="12100" y="54160"/>
                </a:lnTo>
                <a:lnTo>
                  <a:pt x="12110" y="54160"/>
                </a:lnTo>
                <a:lnTo>
                  <a:pt x="12110" y="54150"/>
                </a:lnTo>
                <a:lnTo>
                  <a:pt x="12090" y="54130"/>
                </a:lnTo>
                <a:lnTo>
                  <a:pt x="12050" y="54110"/>
                </a:lnTo>
                <a:lnTo>
                  <a:pt x="12040" y="54110"/>
                </a:lnTo>
                <a:lnTo>
                  <a:pt x="12040" y="54100"/>
                </a:lnTo>
                <a:lnTo>
                  <a:pt x="12030" y="54090"/>
                </a:lnTo>
                <a:lnTo>
                  <a:pt x="12030" y="54080"/>
                </a:lnTo>
                <a:lnTo>
                  <a:pt x="12030" y="54070"/>
                </a:lnTo>
                <a:lnTo>
                  <a:pt x="12040" y="54050"/>
                </a:lnTo>
                <a:lnTo>
                  <a:pt x="12040" y="54040"/>
                </a:lnTo>
                <a:lnTo>
                  <a:pt x="12030" y="54030"/>
                </a:lnTo>
                <a:lnTo>
                  <a:pt x="12030" y="54000"/>
                </a:lnTo>
                <a:lnTo>
                  <a:pt x="12030" y="53990"/>
                </a:lnTo>
                <a:lnTo>
                  <a:pt x="12040" y="53980"/>
                </a:lnTo>
                <a:lnTo>
                  <a:pt x="12040" y="53950"/>
                </a:lnTo>
                <a:lnTo>
                  <a:pt x="12050" y="53940"/>
                </a:lnTo>
                <a:lnTo>
                  <a:pt x="12060" y="53940"/>
                </a:lnTo>
                <a:lnTo>
                  <a:pt x="12110" y="53920"/>
                </a:lnTo>
                <a:lnTo>
                  <a:pt x="12120" y="53920"/>
                </a:lnTo>
                <a:lnTo>
                  <a:pt x="12120" y="53930"/>
                </a:lnTo>
                <a:lnTo>
                  <a:pt x="12130" y="53930"/>
                </a:lnTo>
                <a:lnTo>
                  <a:pt x="12130" y="53940"/>
                </a:lnTo>
                <a:lnTo>
                  <a:pt x="12130" y="53950"/>
                </a:lnTo>
                <a:lnTo>
                  <a:pt x="12140" y="53950"/>
                </a:lnTo>
                <a:lnTo>
                  <a:pt x="12150" y="53950"/>
                </a:lnTo>
                <a:lnTo>
                  <a:pt x="12150" y="53940"/>
                </a:lnTo>
                <a:lnTo>
                  <a:pt x="12160" y="53930"/>
                </a:lnTo>
                <a:lnTo>
                  <a:pt x="12180" y="53920"/>
                </a:lnTo>
                <a:lnTo>
                  <a:pt x="12190" y="53920"/>
                </a:lnTo>
                <a:lnTo>
                  <a:pt x="12250" y="53910"/>
                </a:lnTo>
                <a:lnTo>
                  <a:pt x="12260" y="53910"/>
                </a:lnTo>
                <a:lnTo>
                  <a:pt x="12270" y="53910"/>
                </a:lnTo>
                <a:lnTo>
                  <a:pt x="12270" y="53900"/>
                </a:lnTo>
                <a:lnTo>
                  <a:pt x="12280" y="53900"/>
                </a:lnTo>
                <a:lnTo>
                  <a:pt x="12300" y="53910"/>
                </a:lnTo>
                <a:lnTo>
                  <a:pt x="12310" y="53910"/>
                </a:lnTo>
                <a:lnTo>
                  <a:pt x="12310" y="53900"/>
                </a:lnTo>
                <a:lnTo>
                  <a:pt x="12320" y="53900"/>
                </a:lnTo>
                <a:lnTo>
                  <a:pt x="12320" y="53890"/>
                </a:lnTo>
                <a:lnTo>
                  <a:pt x="12320" y="53880"/>
                </a:lnTo>
                <a:lnTo>
                  <a:pt x="12320" y="53870"/>
                </a:lnTo>
                <a:lnTo>
                  <a:pt x="12310" y="53860"/>
                </a:lnTo>
                <a:lnTo>
                  <a:pt x="12310" y="53850"/>
                </a:lnTo>
                <a:lnTo>
                  <a:pt x="12310" y="53840"/>
                </a:lnTo>
                <a:lnTo>
                  <a:pt x="12310" y="53830"/>
                </a:lnTo>
                <a:lnTo>
                  <a:pt x="12310" y="53820"/>
                </a:lnTo>
                <a:lnTo>
                  <a:pt x="12330" y="53810"/>
                </a:lnTo>
                <a:lnTo>
                  <a:pt x="12350" y="53810"/>
                </a:lnTo>
                <a:lnTo>
                  <a:pt x="12370" y="53810"/>
                </a:lnTo>
                <a:lnTo>
                  <a:pt x="12380" y="53810"/>
                </a:lnTo>
                <a:lnTo>
                  <a:pt x="12390" y="53800"/>
                </a:lnTo>
                <a:lnTo>
                  <a:pt x="12390" y="53790"/>
                </a:lnTo>
                <a:lnTo>
                  <a:pt x="12380" y="53790"/>
                </a:lnTo>
                <a:lnTo>
                  <a:pt x="12370" y="53780"/>
                </a:lnTo>
                <a:lnTo>
                  <a:pt x="12370" y="53770"/>
                </a:lnTo>
                <a:lnTo>
                  <a:pt x="12390" y="53740"/>
                </a:lnTo>
                <a:lnTo>
                  <a:pt x="12400" y="53730"/>
                </a:lnTo>
                <a:lnTo>
                  <a:pt x="12400" y="53720"/>
                </a:lnTo>
                <a:lnTo>
                  <a:pt x="12400" y="53710"/>
                </a:lnTo>
                <a:lnTo>
                  <a:pt x="12400" y="53700"/>
                </a:lnTo>
                <a:lnTo>
                  <a:pt x="12400" y="53690"/>
                </a:lnTo>
                <a:lnTo>
                  <a:pt x="12400" y="53680"/>
                </a:lnTo>
                <a:lnTo>
                  <a:pt x="12400" y="53670"/>
                </a:lnTo>
                <a:lnTo>
                  <a:pt x="12410" y="53650"/>
                </a:lnTo>
                <a:lnTo>
                  <a:pt x="12410" y="53640"/>
                </a:lnTo>
                <a:lnTo>
                  <a:pt x="12450" y="53620"/>
                </a:lnTo>
                <a:lnTo>
                  <a:pt x="12450" y="53610"/>
                </a:lnTo>
                <a:lnTo>
                  <a:pt x="12460" y="53580"/>
                </a:lnTo>
                <a:lnTo>
                  <a:pt x="12470" y="53580"/>
                </a:lnTo>
                <a:lnTo>
                  <a:pt x="12470" y="53570"/>
                </a:lnTo>
                <a:lnTo>
                  <a:pt x="12480" y="53560"/>
                </a:lnTo>
                <a:lnTo>
                  <a:pt x="12500" y="53550"/>
                </a:lnTo>
                <a:lnTo>
                  <a:pt x="12510" y="53540"/>
                </a:lnTo>
                <a:lnTo>
                  <a:pt x="12540" y="53530"/>
                </a:lnTo>
                <a:lnTo>
                  <a:pt x="12540" y="53520"/>
                </a:lnTo>
                <a:lnTo>
                  <a:pt x="12540" y="53510"/>
                </a:lnTo>
                <a:lnTo>
                  <a:pt x="12540" y="53500"/>
                </a:lnTo>
                <a:lnTo>
                  <a:pt x="12590" y="53480"/>
                </a:lnTo>
                <a:lnTo>
                  <a:pt x="12610" y="53480"/>
                </a:lnTo>
                <a:lnTo>
                  <a:pt x="12640" y="53490"/>
                </a:lnTo>
                <a:lnTo>
                  <a:pt x="12680" y="53510"/>
                </a:lnTo>
                <a:lnTo>
                  <a:pt x="12720" y="53420"/>
                </a:lnTo>
                <a:lnTo>
                  <a:pt x="12720" y="53410"/>
                </a:lnTo>
                <a:lnTo>
                  <a:pt x="12720" y="53400"/>
                </a:lnTo>
                <a:lnTo>
                  <a:pt x="12720" y="53390"/>
                </a:lnTo>
                <a:lnTo>
                  <a:pt x="12710" y="53380"/>
                </a:lnTo>
                <a:lnTo>
                  <a:pt x="12700" y="53380"/>
                </a:lnTo>
                <a:lnTo>
                  <a:pt x="12700" y="53370"/>
                </a:lnTo>
                <a:lnTo>
                  <a:pt x="12690" y="53370"/>
                </a:lnTo>
                <a:lnTo>
                  <a:pt x="12680" y="53370"/>
                </a:lnTo>
                <a:lnTo>
                  <a:pt x="12670" y="53380"/>
                </a:lnTo>
                <a:lnTo>
                  <a:pt x="12650" y="53400"/>
                </a:lnTo>
                <a:lnTo>
                  <a:pt x="12640" y="53400"/>
                </a:lnTo>
                <a:lnTo>
                  <a:pt x="12640" y="53390"/>
                </a:lnTo>
                <a:lnTo>
                  <a:pt x="12630" y="53390"/>
                </a:lnTo>
                <a:lnTo>
                  <a:pt x="12620" y="53370"/>
                </a:lnTo>
                <a:lnTo>
                  <a:pt x="12640" y="53350"/>
                </a:lnTo>
                <a:lnTo>
                  <a:pt x="12650" y="53350"/>
                </a:lnTo>
                <a:lnTo>
                  <a:pt x="12650" y="53340"/>
                </a:lnTo>
                <a:lnTo>
                  <a:pt x="12670" y="53320"/>
                </a:lnTo>
                <a:lnTo>
                  <a:pt x="12680" y="53310"/>
                </a:lnTo>
                <a:lnTo>
                  <a:pt x="12740" y="53300"/>
                </a:lnTo>
                <a:lnTo>
                  <a:pt x="12790" y="53290"/>
                </a:lnTo>
                <a:lnTo>
                  <a:pt x="12800" y="53280"/>
                </a:lnTo>
                <a:lnTo>
                  <a:pt x="12810" y="53270"/>
                </a:lnTo>
                <a:lnTo>
                  <a:pt x="12880" y="53230"/>
                </a:lnTo>
                <a:lnTo>
                  <a:pt x="12920" y="53170"/>
                </a:lnTo>
                <a:lnTo>
                  <a:pt x="12940" y="53140"/>
                </a:lnTo>
                <a:lnTo>
                  <a:pt x="12950" y="53140"/>
                </a:lnTo>
                <a:lnTo>
                  <a:pt x="12980" y="53140"/>
                </a:lnTo>
                <a:lnTo>
                  <a:pt x="13000" y="53130"/>
                </a:lnTo>
                <a:lnTo>
                  <a:pt x="13010" y="53130"/>
                </a:lnTo>
                <a:lnTo>
                  <a:pt x="13020" y="53140"/>
                </a:lnTo>
                <a:lnTo>
                  <a:pt x="13020" y="53150"/>
                </a:lnTo>
                <a:lnTo>
                  <a:pt x="13010" y="53150"/>
                </a:lnTo>
                <a:lnTo>
                  <a:pt x="13000" y="53160"/>
                </a:lnTo>
                <a:lnTo>
                  <a:pt x="13000" y="53170"/>
                </a:lnTo>
                <a:lnTo>
                  <a:pt x="12990" y="53180"/>
                </a:lnTo>
                <a:lnTo>
                  <a:pt x="13000" y="53180"/>
                </a:lnTo>
                <a:lnTo>
                  <a:pt x="13000" y="53190"/>
                </a:lnTo>
                <a:lnTo>
                  <a:pt x="13010" y="53190"/>
                </a:lnTo>
                <a:lnTo>
                  <a:pt x="13030" y="53190"/>
                </a:lnTo>
                <a:lnTo>
                  <a:pt x="13040" y="53190"/>
                </a:lnTo>
                <a:lnTo>
                  <a:pt x="13120" y="53150"/>
                </a:lnTo>
                <a:lnTo>
                  <a:pt x="13130" y="53150"/>
                </a:lnTo>
                <a:lnTo>
                  <a:pt x="13140" y="53160"/>
                </a:lnTo>
                <a:lnTo>
                  <a:pt x="13130" y="53170"/>
                </a:lnTo>
                <a:lnTo>
                  <a:pt x="13130" y="53180"/>
                </a:lnTo>
                <a:lnTo>
                  <a:pt x="13130" y="53190"/>
                </a:lnTo>
                <a:lnTo>
                  <a:pt x="13130" y="53200"/>
                </a:lnTo>
                <a:lnTo>
                  <a:pt x="13150" y="53210"/>
                </a:lnTo>
                <a:lnTo>
                  <a:pt x="13150" y="53220"/>
                </a:lnTo>
                <a:lnTo>
                  <a:pt x="13140" y="53220"/>
                </a:lnTo>
                <a:lnTo>
                  <a:pt x="13140" y="53230"/>
                </a:lnTo>
                <a:lnTo>
                  <a:pt x="13160" y="53250"/>
                </a:lnTo>
                <a:lnTo>
                  <a:pt x="13170" y="53270"/>
                </a:lnTo>
                <a:lnTo>
                  <a:pt x="13170" y="53280"/>
                </a:lnTo>
                <a:lnTo>
                  <a:pt x="13180" y="53280"/>
                </a:lnTo>
                <a:lnTo>
                  <a:pt x="13190" y="53280"/>
                </a:lnTo>
                <a:lnTo>
                  <a:pt x="13220" y="53270"/>
                </a:lnTo>
                <a:lnTo>
                  <a:pt x="13230" y="53280"/>
                </a:lnTo>
                <a:lnTo>
                  <a:pt x="13240" y="53280"/>
                </a:lnTo>
                <a:lnTo>
                  <a:pt x="13250" y="53280"/>
                </a:lnTo>
                <a:lnTo>
                  <a:pt x="13260" y="53280"/>
                </a:lnTo>
                <a:lnTo>
                  <a:pt x="13280" y="53270"/>
                </a:lnTo>
                <a:lnTo>
                  <a:pt x="13290" y="53260"/>
                </a:lnTo>
                <a:lnTo>
                  <a:pt x="13310" y="53260"/>
                </a:lnTo>
                <a:lnTo>
                  <a:pt x="13320" y="53260"/>
                </a:lnTo>
                <a:lnTo>
                  <a:pt x="13340" y="53250"/>
                </a:lnTo>
                <a:lnTo>
                  <a:pt x="13340" y="53240"/>
                </a:lnTo>
                <a:lnTo>
                  <a:pt x="13350" y="53240"/>
                </a:lnTo>
                <a:lnTo>
                  <a:pt x="13350" y="53230"/>
                </a:lnTo>
                <a:lnTo>
                  <a:pt x="13350" y="53220"/>
                </a:lnTo>
                <a:lnTo>
                  <a:pt x="13360" y="53220"/>
                </a:lnTo>
                <a:lnTo>
                  <a:pt x="13400" y="53220"/>
                </a:lnTo>
                <a:lnTo>
                  <a:pt x="13410" y="53220"/>
                </a:lnTo>
                <a:lnTo>
                  <a:pt x="13410" y="53230"/>
                </a:lnTo>
                <a:lnTo>
                  <a:pt x="13420" y="53250"/>
                </a:lnTo>
                <a:lnTo>
                  <a:pt x="13430" y="53250"/>
                </a:lnTo>
                <a:lnTo>
                  <a:pt x="13440" y="53260"/>
                </a:lnTo>
                <a:lnTo>
                  <a:pt x="13440" y="53270"/>
                </a:lnTo>
                <a:lnTo>
                  <a:pt x="13440" y="53280"/>
                </a:lnTo>
                <a:lnTo>
                  <a:pt x="13440" y="53290"/>
                </a:lnTo>
                <a:lnTo>
                  <a:pt x="13450" y="53300"/>
                </a:lnTo>
                <a:lnTo>
                  <a:pt x="13450" y="53310"/>
                </a:lnTo>
                <a:lnTo>
                  <a:pt x="13460" y="53330"/>
                </a:lnTo>
                <a:lnTo>
                  <a:pt x="13470" y="53350"/>
                </a:lnTo>
                <a:lnTo>
                  <a:pt x="13480" y="53340"/>
                </a:lnTo>
                <a:lnTo>
                  <a:pt x="13480" y="53300"/>
                </a:lnTo>
                <a:lnTo>
                  <a:pt x="13480" y="53290"/>
                </a:lnTo>
                <a:lnTo>
                  <a:pt x="13490" y="53280"/>
                </a:lnTo>
                <a:lnTo>
                  <a:pt x="13510" y="53280"/>
                </a:lnTo>
                <a:lnTo>
                  <a:pt x="13520" y="53270"/>
                </a:lnTo>
                <a:lnTo>
                  <a:pt x="13530" y="53270"/>
                </a:lnTo>
                <a:lnTo>
                  <a:pt x="13540" y="53260"/>
                </a:lnTo>
                <a:lnTo>
                  <a:pt x="13550" y="53260"/>
                </a:lnTo>
                <a:lnTo>
                  <a:pt x="13590" y="53270"/>
                </a:lnTo>
                <a:lnTo>
                  <a:pt x="13610" y="53280"/>
                </a:lnTo>
                <a:lnTo>
                  <a:pt x="13620" y="53290"/>
                </a:lnTo>
                <a:lnTo>
                  <a:pt x="13630" y="53300"/>
                </a:lnTo>
                <a:lnTo>
                  <a:pt x="13650" y="53320"/>
                </a:lnTo>
                <a:lnTo>
                  <a:pt x="13660" y="53330"/>
                </a:lnTo>
                <a:lnTo>
                  <a:pt x="13670" y="53360"/>
                </a:lnTo>
                <a:lnTo>
                  <a:pt x="13680" y="53360"/>
                </a:lnTo>
                <a:lnTo>
                  <a:pt x="13680" y="53370"/>
                </a:lnTo>
                <a:lnTo>
                  <a:pt x="13700" y="53360"/>
                </a:lnTo>
                <a:lnTo>
                  <a:pt x="13710" y="53360"/>
                </a:lnTo>
                <a:lnTo>
                  <a:pt x="13710" y="53350"/>
                </a:lnTo>
                <a:lnTo>
                  <a:pt x="13720" y="53350"/>
                </a:lnTo>
                <a:lnTo>
                  <a:pt x="13720" y="53340"/>
                </a:lnTo>
                <a:lnTo>
                  <a:pt x="13730" y="53330"/>
                </a:lnTo>
                <a:lnTo>
                  <a:pt x="13790" y="53350"/>
                </a:lnTo>
                <a:lnTo>
                  <a:pt x="13800" y="53360"/>
                </a:lnTo>
                <a:lnTo>
                  <a:pt x="13810" y="53370"/>
                </a:lnTo>
                <a:lnTo>
                  <a:pt x="13820" y="53380"/>
                </a:lnTo>
                <a:lnTo>
                  <a:pt x="13820" y="53390"/>
                </a:lnTo>
                <a:lnTo>
                  <a:pt x="13830" y="53390"/>
                </a:lnTo>
                <a:lnTo>
                  <a:pt x="13840" y="53380"/>
                </a:lnTo>
                <a:lnTo>
                  <a:pt x="13860" y="53370"/>
                </a:lnTo>
                <a:lnTo>
                  <a:pt x="13870" y="53370"/>
                </a:lnTo>
                <a:lnTo>
                  <a:pt x="13910" y="53380"/>
                </a:lnTo>
                <a:lnTo>
                  <a:pt x="13920" y="53410"/>
                </a:lnTo>
                <a:lnTo>
                  <a:pt x="13920" y="53420"/>
                </a:lnTo>
                <a:lnTo>
                  <a:pt x="13930" y="53430"/>
                </a:lnTo>
                <a:lnTo>
                  <a:pt x="13960" y="53440"/>
                </a:lnTo>
                <a:lnTo>
                  <a:pt x="13970" y="53440"/>
                </a:lnTo>
                <a:lnTo>
                  <a:pt x="13980" y="53440"/>
                </a:lnTo>
                <a:lnTo>
                  <a:pt x="14030" y="53410"/>
                </a:lnTo>
                <a:lnTo>
                  <a:pt x="14040" y="53410"/>
                </a:lnTo>
                <a:lnTo>
                  <a:pt x="14040" y="53420"/>
                </a:lnTo>
                <a:lnTo>
                  <a:pt x="14040" y="53430"/>
                </a:lnTo>
                <a:lnTo>
                  <a:pt x="14040" y="53440"/>
                </a:lnTo>
                <a:lnTo>
                  <a:pt x="14030" y="53450"/>
                </a:lnTo>
                <a:lnTo>
                  <a:pt x="14030" y="53460"/>
                </a:lnTo>
                <a:lnTo>
                  <a:pt x="14050" y="53480"/>
                </a:lnTo>
                <a:lnTo>
                  <a:pt x="14050" y="53490"/>
                </a:lnTo>
                <a:lnTo>
                  <a:pt x="14030" y="53490"/>
                </a:lnTo>
                <a:lnTo>
                  <a:pt x="14020" y="53500"/>
                </a:lnTo>
                <a:lnTo>
                  <a:pt x="14030" y="53510"/>
                </a:lnTo>
                <a:lnTo>
                  <a:pt x="14040" y="53510"/>
                </a:lnTo>
                <a:lnTo>
                  <a:pt x="14050" y="53520"/>
                </a:lnTo>
                <a:lnTo>
                  <a:pt x="14070" y="53520"/>
                </a:lnTo>
                <a:lnTo>
                  <a:pt x="14100" y="53540"/>
                </a:lnTo>
                <a:lnTo>
                  <a:pt x="14110" y="53550"/>
                </a:lnTo>
                <a:lnTo>
                  <a:pt x="14150" y="53560"/>
                </a:lnTo>
                <a:lnTo>
                  <a:pt x="14160" y="53560"/>
                </a:lnTo>
                <a:lnTo>
                  <a:pt x="14170" y="53560"/>
                </a:lnTo>
                <a:lnTo>
                  <a:pt x="14180" y="53560"/>
                </a:lnTo>
                <a:lnTo>
                  <a:pt x="14180" y="53550"/>
                </a:lnTo>
                <a:lnTo>
                  <a:pt x="14200" y="53530"/>
                </a:lnTo>
                <a:lnTo>
                  <a:pt x="14210" y="53520"/>
                </a:lnTo>
                <a:lnTo>
                  <a:pt x="14230" y="53520"/>
                </a:lnTo>
                <a:lnTo>
                  <a:pt x="14240" y="53510"/>
                </a:lnTo>
                <a:lnTo>
                  <a:pt x="14260" y="53510"/>
                </a:lnTo>
                <a:lnTo>
                  <a:pt x="14300" y="53500"/>
                </a:lnTo>
                <a:lnTo>
                  <a:pt x="14310" y="53500"/>
                </a:lnTo>
                <a:lnTo>
                  <a:pt x="14320" y="53490"/>
                </a:lnTo>
                <a:lnTo>
                  <a:pt x="14330" y="53490"/>
                </a:lnTo>
                <a:lnTo>
                  <a:pt x="14330" y="53500"/>
                </a:lnTo>
                <a:lnTo>
                  <a:pt x="14340" y="53500"/>
                </a:lnTo>
                <a:lnTo>
                  <a:pt x="14350" y="53510"/>
                </a:lnTo>
                <a:lnTo>
                  <a:pt x="14340" y="53530"/>
                </a:lnTo>
                <a:lnTo>
                  <a:pt x="14330" y="53540"/>
                </a:lnTo>
                <a:lnTo>
                  <a:pt x="14330" y="53550"/>
                </a:lnTo>
                <a:lnTo>
                  <a:pt x="14330" y="53560"/>
                </a:lnTo>
                <a:lnTo>
                  <a:pt x="14330" y="53570"/>
                </a:lnTo>
                <a:lnTo>
                  <a:pt x="14330" y="53580"/>
                </a:lnTo>
                <a:lnTo>
                  <a:pt x="14340" y="53590"/>
                </a:lnTo>
                <a:lnTo>
                  <a:pt x="14340" y="53600"/>
                </a:lnTo>
                <a:lnTo>
                  <a:pt x="14350" y="53610"/>
                </a:lnTo>
                <a:lnTo>
                  <a:pt x="14340" y="53650"/>
                </a:lnTo>
                <a:lnTo>
                  <a:pt x="14330" y="53660"/>
                </a:lnTo>
                <a:lnTo>
                  <a:pt x="14290" y="53720"/>
                </a:lnTo>
                <a:lnTo>
                  <a:pt x="14290" y="53730"/>
                </a:lnTo>
                <a:lnTo>
                  <a:pt x="14290" y="53740"/>
                </a:lnTo>
                <a:lnTo>
                  <a:pt x="14300" y="53740"/>
                </a:lnTo>
                <a:lnTo>
                  <a:pt x="14300" y="53750"/>
                </a:lnTo>
                <a:lnTo>
                  <a:pt x="14310" y="53750"/>
                </a:lnTo>
                <a:lnTo>
                  <a:pt x="14310" y="53760"/>
                </a:lnTo>
                <a:lnTo>
                  <a:pt x="14320" y="53760"/>
                </a:lnTo>
                <a:lnTo>
                  <a:pt x="14310" y="53790"/>
                </a:lnTo>
                <a:lnTo>
                  <a:pt x="14330" y="53800"/>
                </a:lnTo>
                <a:lnTo>
                  <a:pt x="14340" y="53810"/>
                </a:lnTo>
                <a:lnTo>
                  <a:pt x="14350" y="53820"/>
                </a:lnTo>
                <a:lnTo>
                  <a:pt x="14360" y="53810"/>
                </a:lnTo>
                <a:lnTo>
                  <a:pt x="14360" y="53800"/>
                </a:lnTo>
                <a:lnTo>
                  <a:pt x="14370" y="53800"/>
                </a:lnTo>
                <a:lnTo>
                  <a:pt x="14370" y="53810"/>
                </a:lnTo>
                <a:lnTo>
                  <a:pt x="14380" y="53810"/>
                </a:lnTo>
                <a:lnTo>
                  <a:pt x="14390" y="53840"/>
                </a:lnTo>
                <a:lnTo>
                  <a:pt x="14400" y="53840"/>
                </a:lnTo>
                <a:lnTo>
                  <a:pt x="14430" y="53820"/>
                </a:lnTo>
                <a:lnTo>
                  <a:pt x="14440" y="53820"/>
                </a:lnTo>
                <a:lnTo>
                  <a:pt x="14450" y="53840"/>
                </a:lnTo>
                <a:lnTo>
                  <a:pt x="14450" y="53850"/>
                </a:lnTo>
                <a:lnTo>
                  <a:pt x="14450" y="53860"/>
                </a:lnTo>
                <a:lnTo>
                  <a:pt x="14450" y="53870"/>
                </a:lnTo>
                <a:lnTo>
                  <a:pt x="14430" y="53880"/>
                </a:lnTo>
                <a:lnTo>
                  <a:pt x="14430" y="53890"/>
                </a:lnTo>
                <a:lnTo>
                  <a:pt x="14430" y="53900"/>
                </a:lnTo>
                <a:lnTo>
                  <a:pt x="14440" y="53900"/>
                </a:lnTo>
                <a:lnTo>
                  <a:pt x="14450" y="53910"/>
                </a:lnTo>
                <a:lnTo>
                  <a:pt x="14450" y="53920"/>
                </a:lnTo>
                <a:lnTo>
                  <a:pt x="14450" y="53930"/>
                </a:lnTo>
                <a:lnTo>
                  <a:pt x="14460" y="53930"/>
                </a:lnTo>
                <a:lnTo>
                  <a:pt x="14470" y="53940"/>
                </a:lnTo>
                <a:lnTo>
                  <a:pt x="14480" y="53940"/>
                </a:lnTo>
                <a:lnTo>
                  <a:pt x="14490" y="53950"/>
                </a:lnTo>
                <a:lnTo>
                  <a:pt x="14490" y="53960"/>
                </a:lnTo>
                <a:lnTo>
                  <a:pt x="14480" y="53970"/>
                </a:lnTo>
                <a:lnTo>
                  <a:pt x="14460" y="53990"/>
                </a:lnTo>
                <a:lnTo>
                  <a:pt x="14460" y="54000"/>
                </a:lnTo>
                <a:lnTo>
                  <a:pt x="14440" y="54000"/>
                </a:lnTo>
                <a:lnTo>
                  <a:pt x="14440" y="54010"/>
                </a:lnTo>
                <a:lnTo>
                  <a:pt x="14440" y="54020"/>
                </a:lnTo>
                <a:lnTo>
                  <a:pt x="14450" y="54030"/>
                </a:lnTo>
                <a:lnTo>
                  <a:pt x="14460" y="54040"/>
                </a:lnTo>
                <a:lnTo>
                  <a:pt x="14450" y="54050"/>
                </a:lnTo>
                <a:lnTo>
                  <a:pt x="14440" y="54060"/>
                </a:lnTo>
                <a:lnTo>
                  <a:pt x="14430" y="54060"/>
                </a:lnTo>
                <a:lnTo>
                  <a:pt x="14420" y="54050"/>
                </a:lnTo>
                <a:lnTo>
                  <a:pt x="14410" y="54050"/>
                </a:lnTo>
                <a:lnTo>
                  <a:pt x="14400" y="54050"/>
                </a:lnTo>
                <a:lnTo>
                  <a:pt x="14400" y="54060"/>
                </a:lnTo>
                <a:lnTo>
                  <a:pt x="14390" y="54100"/>
                </a:lnTo>
                <a:lnTo>
                  <a:pt x="14390" y="54110"/>
                </a:lnTo>
                <a:lnTo>
                  <a:pt x="14390" y="54120"/>
                </a:lnTo>
                <a:lnTo>
                  <a:pt x="14410" y="54110"/>
                </a:lnTo>
                <a:lnTo>
                  <a:pt x="14420" y="54120"/>
                </a:lnTo>
                <a:lnTo>
                  <a:pt x="14430" y="54140"/>
                </a:lnTo>
                <a:lnTo>
                  <a:pt x="14450" y="54170"/>
                </a:lnTo>
                <a:lnTo>
                  <a:pt x="14450" y="54180"/>
                </a:lnTo>
                <a:lnTo>
                  <a:pt x="14440" y="54180"/>
                </a:lnTo>
                <a:lnTo>
                  <a:pt x="14440" y="54190"/>
                </a:lnTo>
                <a:lnTo>
                  <a:pt x="14430" y="54190"/>
                </a:lnTo>
                <a:lnTo>
                  <a:pt x="14420" y="54190"/>
                </a:lnTo>
                <a:lnTo>
                  <a:pt x="14390" y="54190"/>
                </a:lnTo>
                <a:lnTo>
                  <a:pt x="14380" y="54190"/>
                </a:lnTo>
                <a:lnTo>
                  <a:pt x="14370" y="54210"/>
                </a:lnTo>
                <a:lnTo>
                  <a:pt x="14350" y="54260"/>
                </a:lnTo>
                <a:lnTo>
                  <a:pt x="14320" y="54270"/>
                </a:lnTo>
                <a:lnTo>
                  <a:pt x="14310" y="54270"/>
                </a:lnTo>
                <a:lnTo>
                  <a:pt x="14310" y="54280"/>
                </a:lnTo>
                <a:lnTo>
                  <a:pt x="14300" y="54290"/>
                </a:lnTo>
                <a:lnTo>
                  <a:pt x="14290" y="54300"/>
                </a:lnTo>
                <a:lnTo>
                  <a:pt x="14220" y="54340"/>
                </a:lnTo>
                <a:lnTo>
                  <a:pt x="14210" y="54330"/>
                </a:lnTo>
                <a:lnTo>
                  <a:pt x="14200" y="54330"/>
                </a:lnTo>
                <a:lnTo>
                  <a:pt x="14160" y="54310"/>
                </a:lnTo>
                <a:lnTo>
                  <a:pt x="14170" y="54330"/>
                </a:lnTo>
                <a:lnTo>
                  <a:pt x="14180" y="54340"/>
                </a:lnTo>
                <a:lnTo>
                  <a:pt x="14180" y="54360"/>
                </a:lnTo>
                <a:lnTo>
                  <a:pt x="14190" y="54380"/>
                </a:lnTo>
                <a:lnTo>
                  <a:pt x="14190" y="54390"/>
                </a:lnTo>
                <a:lnTo>
                  <a:pt x="14200" y="54400"/>
                </a:lnTo>
                <a:lnTo>
                  <a:pt x="14210" y="54400"/>
                </a:lnTo>
                <a:lnTo>
                  <a:pt x="14210" y="54410"/>
                </a:lnTo>
                <a:lnTo>
                  <a:pt x="14220" y="54400"/>
                </a:lnTo>
                <a:lnTo>
                  <a:pt x="14250" y="54390"/>
                </a:lnTo>
                <a:lnTo>
                  <a:pt x="14270" y="54370"/>
                </a:lnTo>
                <a:lnTo>
                  <a:pt x="14280" y="54370"/>
                </a:lnTo>
                <a:lnTo>
                  <a:pt x="14280" y="54360"/>
                </a:lnTo>
                <a:lnTo>
                  <a:pt x="14290" y="54360"/>
                </a:lnTo>
                <a:lnTo>
                  <a:pt x="14290" y="54350"/>
                </a:lnTo>
                <a:lnTo>
                  <a:pt x="14290" y="54330"/>
                </a:lnTo>
                <a:lnTo>
                  <a:pt x="14290" y="54320"/>
                </a:lnTo>
                <a:lnTo>
                  <a:pt x="14300" y="54320"/>
                </a:lnTo>
                <a:lnTo>
                  <a:pt x="14310" y="54310"/>
                </a:lnTo>
                <a:lnTo>
                  <a:pt x="14320" y="54310"/>
                </a:lnTo>
                <a:lnTo>
                  <a:pt x="14330" y="54310"/>
                </a:lnTo>
                <a:lnTo>
                  <a:pt x="14340" y="54320"/>
                </a:lnTo>
                <a:lnTo>
                  <a:pt x="14360" y="54340"/>
                </a:lnTo>
                <a:lnTo>
                  <a:pt x="14370" y="54350"/>
                </a:lnTo>
                <a:lnTo>
                  <a:pt x="14420" y="54380"/>
                </a:lnTo>
                <a:lnTo>
                  <a:pt x="14420" y="54390"/>
                </a:lnTo>
                <a:lnTo>
                  <a:pt x="14420" y="54400"/>
                </a:lnTo>
                <a:lnTo>
                  <a:pt x="14410" y="54410"/>
                </a:lnTo>
                <a:lnTo>
                  <a:pt x="14380" y="54430"/>
                </a:lnTo>
                <a:lnTo>
                  <a:pt x="14380" y="54440"/>
                </a:lnTo>
                <a:lnTo>
                  <a:pt x="14380" y="54450"/>
                </a:lnTo>
                <a:lnTo>
                  <a:pt x="14400" y="54470"/>
                </a:lnTo>
                <a:lnTo>
                  <a:pt x="14400" y="54480"/>
                </a:lnTo>
                <a:lnTo>
                  <a:pt x="14390" y="54490"/>
                </a:lnTo>
                <a:lnTo>
                  <a:pt x="14380" y="54500"/>
                </a:lnTo>
                <a:lnTo>
                  <a:pt x="14370" y="54500"/>
                </a:lnTo>
                <a:lnTo>
                  <a:pt x="14350" y="54500"/>
                </a:lnTo>
                <a:lnTo>
                  <a:pt x="14340" y="54490"/>
                </a:lnTo>
                <a:lnTo>
                  <a:pt x="14330" y="54490"/>
                </a:lnTo>
                <a:lnTo>
                  <a:pt x="14330" y="54480"/>
                </a:lnTo>
                <a:lnTo>
                  <a:pt x="14330" y="54470"/>
                </a:lnTo>
                <a:lnTo>
                  <a:pt x="14320" y="54470"/>
                </a:lnTo>
                <a:lnTo>
                  <a:pt x="14310" y="54470"/>
                </a:lnTo>
                <a:lnTo>
                  <a:pt x="14300" y="54480"/>
                </a:lnTo>
                <a:lnTo>
                  <a:pt x="14280" y="54490"/>
                </a:lnTo>
                <a:lnTo>
                  <a:pt x="14270" y="54490"/>
                </a:lnTo>
                <a:lnTo>
                  <a:pt x="14250" y="54480"/>
                </a:lnTo>
                <a:lnTo>
                  <a:pt x="14240" y="54480"/>
                </a:lnTo>
                <a:lnTo>
                  <a:pt x="14240" y="54470"/>
                </a:lnTo>
                <a:lnTo>
                  <a:pt x="14250" y="54460"/>
                </a:lnTo>
                <a:lnTo>
                  <a:pt x="14250" y="54450"/>
                </a:lnTo>
                <a:lnTo>
                  <a:pt x="14250" y="54440"/>
                </a:lnTo>
                <a:lnTo>
                  <a:pt x="14240" y="54440"/>
                </a:lnTo>
                <a:lnTo>
                  <a:pt x="14230" y="54450"/>
                </a:lnTo>
                <a:lnTo>
                  <a:pt x="14220" y="54460"/>
                </a:lnTo>
                <a:lnTo>
                  <a:pt x="14210" y="54490"/>
                </a:lnTo>
                <a:lnTo>
                  <a:pt x="14220" y="54500"/>
                </a:lnTo>
                <a:lnTo>
                  <a:pt x="14230" y="54510"/>
                </a:lnTo>
                <a:lnTo>
                  <a:pt x="14270" y="54540"/>
                </a:lnTo>
                <a:lnTo>
                  <a:pt x="14300" y="54560"/>
                </a:lnTo>
                <a:lnTo>
                  <a:pt x="14320" y="54570"/>
                </a:lnTo>
                <a:lnTo>
                  <a:pt x="14320" y="54580"/>
                </a:lnTo>
                <a:lnTo>
                  <a:pt x="14330" y="54590"/>
                </a:lnTo>
                <a:lnTo>
                  <a:pt x="14330" y="54600"/>
                </a:lnTo>
                <a:lnTo>
                  <a:pt x="14340" y="54620"/>
                </a:lnTo>
                <a:lnTo>
                  <a:pt x="14340" y="54630"/>
                </a:lnTo>
                <a:lnTo>
                  <a:pt x="14330" y="54640"/>
                </a:lnTo>
                <a:lnTo>
                  <a:pt x="14320" y="54650"/>
                </a:lnTo>
                <a:lnTo>
                  <a:pt x="14300" y="54660"/>
                </a:lnTo>
                <a:lnTo>
                  <a:pt x="14290" y="54670"/>
                </a:lnTo>
                <a:lnTo>
                  <a:pt x="14280" y="54680"/>
                </a:lnTo>
                <a:lnTo>
                  <a:pt x="14260" y="54720"/>
                </a:lnTo>
                <a:lnTo>
                  <a:pt x="14240" y="54750"/>
                </a:lnTo>
                <a:lnTo>
                  <a:pt x="14180" y="54780"/>
                </a:lnTo>
                <a:lnTo>
                  <a:pt x="14130" y="54790"/>
                </a:lnTo>
                <a:lnTo>
                  <a:pt x="14120" y="54790"/>
                </a:lnTo>
                <a:lnTo>
                  <a:pt x="14110" y="54790"/>
                </a:lnTo>
                <a:lnTo>
                  <a:pt x="14090" y="54790"/>
                </a:lnTo>
                <a:lnTo>
                  <a:pt x="14060" y="54780"/>
                </a:lnTo>
                <a:lnTo>
                  <a:pt x="13890" y="54780"/>
                </a:lnTo>
                <a:lnTo>
                  <a:pt x="13860" y="54780"/>
                </a:lnTo>
                <a:lnTo>
                  <a:pt x="13850" y="54790"/>
                </a:lnTo>
                <a:lnTo>
                  <a:pt x="13850" y="54800"/>
                </a:lnTo>
                <a:lnTo>
                  <a:pt x="13840" y="54810"/>
                </a:lnTo>
                <a:lnTo>
                  <a:pt x="13840" y="54820"/>
                </a:lnTo>
                <a:lnTo>
                  <a:pt x="13830" y="54820"/>
                </a:lnTo>
                <a:lnTo>
                  <a:pt x="13820" y="54820"/>
                </a:lnTo>
                <a:lnTo>
                  <a:pt x="13780" y="54800"/>
                </a:lnTo>
                <a:lnTo>
                  <a:pt x="13770" y="54800"/>
                </a:lnTo>
                <a:lnTo>
                  <a:pt x="13760" y="54800"/>
                </a:lnTo>
                <a:lnTo>
                  <a:pt x="13750" y="54820"/>
                </a:lnTo>
                <a:lnTo>
                  <a:pt x="13740" y="54820"/>
                </a:lnTo>
                <a:lnTo>
                  <a:pt x="13700" y="54820"/>
                </a:lnTo>
                <a:lnTo>
                  <a:pt x="13680" y="54820"/>
                </a:lnTo>
                <a:lnTo>
                  <a:pt x="13670" y="54820"/>
                </a:lnTo>
                <a:lnTo>
                  <a:pt x="13660" y="54830"/>
                </a:lnTo>
                <a:lnTo>
                  <a:pt x="13650" y="54840"/>
                </a:lnTo>
                <a:lnTo>
                  <a:pt x="13640" y="54840"/>
                </a:lnTo>
                <a:lnTo>
                  <a:pt x="13640" y="54850"/>
                </a:lnTo>
                <a:lnTo>
                  <a:pt x="13640" y="54860"/>
                </a:lnTo>
                <a:lnTo>
                  <a:pt x="13640" y="54950"/>
                </a:lnTo>
                <a:lnTo>
                  <a:pt x="13640" y="54960"/>
                </a:lnTo>
                <a:lnTo>
                  <a:pt x="13640" y="54970"/>
                </a:lnTo>
                <a:lnTo>
                  <a:pt x="13640" y="55020"/>
                </a:lnTo>
                <a:lnTo>
                  <a:pt x="13640" y="55040"/>
                </a:lnTo>
                <a:lnTo>
                  <a:pt x="13640" y="55060"/>
                </a:lnTo>
                <a:lnTo>
                  <a:pt x="13640" y="55070"/>
                </a:lnTo>
                <a:lnTo>
                  <a:pt x="13630" y="55070"/>
                </a:lnTo>
                <a:lnTo>
                  <a:pt x="13620" y="55080"/>
                </a:lnTo>
                <a:lnTo>
                  <a:pt x="13610" y="55090"/>
                </a:lnTo>
                <a:lnTo>
                  <a:pt x="13590" y="55100"/>
                </a:lnTo>
                <a:lnTo>
                  <a:pt x="13580" y="55100"/>
                </a:lnTo>
                <a:lnTo>
                  <a:pt x="13580" y="55110"/>
                </a:lnTo>
                <a:lnTo>
                  <a:pt x="13580" y="55120"/>
                </a:lnTo>
                <a:lnTo>
                  <a:pt x="13580" y="55130"/>
                </a:lnTo>
                <a:lnTo>
                  <a:pt x="13570" y="55130"/>
                </a:lnTo>
                <a:lnTo>
                  <a:pt x="13560" y="55140"/>
                </a:lnTo>
                <a:lnTo>
                  <a:pt x="13550" y="55150"/>
                </a:lnTo>
                <a:lnTo>
                  <a:pt x="13540" y="55180"/>
                </a:lnTo>
                <a:lnTo>
                  <a:pt x="13530" y="55180"/>
                </a:lnTo>
                <a:lnTo>
                  <a:pt x="13530" y="55190"/>
                </a:lnTo>
                <a:lnTo>
                  <a:pt x="13520" y="55190"/>
                </a:lnTo>
                <a:lnTo>
                  <a:pt x="13510" y="55190"/>
                </a:lnTo>
                <a:lnTo>
                  <a:pt x="13460" y="55180"/>
                </a:lnTo>
                <a:lnTo>
                  <a:pt x="13460" y="55170"/>
                </a:lnTo>
                <a:lnTo>
                  <a:pt x="13450" y="55170"/>
                </a:lnTo>
                <a:lnTo>
                  <a:pt x="13450" y="55160"/>
                </a:lnTo>
                <a:lnTo>
                  <a:pt x="13450" y="55150"/>
                </a:lnTo>
                <a:lnTo>
                  <a:pt x="13450" y="55140"/>
                </a:lnTo>
                <a:lnTo>
                  <a:pt x="13440" y="55130"/>
                </a:lnTo>
                <a:lnTo>
                  <a:pt x="13430" y="55130"/>
                </a:lnTo>
                <a:lnTo>
                  <a:pt x="13370" y="55110"/>
                </a:lnTo>
                <a:lnTo>
                  <a:pt x="13360" y="55110"/>
                </a:lnTo>
                <a:lnTo>
                  <a:pt x="13350" y="55110"/>
                </a:lnTo>
                <a:lnTo>
                  <a:pt x="13340" y="55120"/>
                </a:lnTo>
                <a:lnTo>
                  <a:pt x="13340" y="55130"/>
                </a:lnTo>
                <a:lnTo>
                  <a:pt x="13340" y="55140"/>
                </a:lnTo>
                <a:lnTo>
                  <a:pt x="13330" y="55140"/>
                </a:lnTo>
                <a:lnTo>
                  <a:pt x="13320" y="55130"/>
                </a:lnTo>
                <a:lnTo>
                  <a:pt x="13310" y="55120"/>
                </a:lnTo>
                <a:lnTo>
                  <a:pt x="13300" y="55100"/>
                </a:lnTo>
                <a:lnTo>
                  <a:pt x="13280" y="55090"/>
                </a:lnTo>
                <a:lnTo>
                  <a:pt x="13270" y="55080"/>
                </a:lnTo>
                <a:lnTo>
                  <a:pt x="13270" y="55070"/>
                </a:lnTo>
                <a:lnTo>
                  <a:pt x="13260" y="55060"/>
                </a:lnTo>
                <a:lnTo>
                  <a:pt x="13260" y="55050"/>
                </a:lnTo>
                <a:lnTo>
                  <a:pt x="13220" y="55050"/>
                </a:lnTo>
                <a:lnTo>
                  <a:pt x="13200" y="55070"/>
                </a:lnTo>
                <a:lnTo>
                  <a:pt x="13190" y="55090"/>
                </a:lnTo>
                <a:lnTo>
                  <a:pt x="13190" y="55100"/>
                </a:lnTo>
                <a:lnTo>
                  <a:pt x="13190" y="55110"/>
                </a:lnTo>
                <a:lnTo>
                  <a:pt x="13180" y="55110"/>
                </a:lnTo>
                <a:lnTo>
                  <a:pt x="13170" y="55110"/>
                </a:lnTo>
                <a:lnTo>
                  <a:pt x="13160" y="55110"/>
                </a:lnTo>
                <a:lnTo>
                  <a:pt x="13110" y="55160"/>
                </a:lnTo>
                <a:lnTo>
                  <a:pt x="13090" y="55170"/>
                </a:lnTo>
                <a:lnTo>
                  <a:pt x="13070" y="55130"/>
                </a:lnTo>
                <a:lnTo>
                  <a:pt x="13070" y="55120"/>
                </a:lnTo>
                <a:lnTo>
                  <a:pt x="13060" y="55120"/>
                </a:lnTo>
                <a:lnTo>
                  <a:pt x="13050" y="55130"/>
                </a:lnTo>
                <a:lnTo>
                  <a:pt x="13050" y="55160"/>
                </a:lnTo>
                <a:lnTo>
                  <a:pt x="13050" y="55180"/>
                </a:lnTo>
                <a:lnTo>
                  <a:pt x="13060" y="55230"/>
                </a:lnTo>
                <a:lnTo>
                  <a:pt x="13050" y="55240"/>
                </a:lnTo>
                <a:lnTo>
                  <a:pt x="13040" y="55250"/>
                </a:lnTo>
                <a:lnTo>
                  <a:pt x="13030" y="55260"/>
                </a:lnTo>
                <a:lnTo>
                  <a:pt x="13030" y="55270"/>
                </a:lnTo>
                <a:lnTo>
                  <a:pt x="13040" y="55280"/>
                </a:lnTo>
                <a:lnTo>
                  <a:pt x="13030" y="55280"/>
                </a:lnTo>
                <a:lnTo>
                  <a:pt x="13020" y="55280"/>
                </a:lnTo>
                <a:lnTo>
                  <a:pt x="13000" y="55280"/>
                </a:lnTo>
                <a:lnTo>
                  <a:pt x="12990" y="55270"/>
                </a:lnTo>
                <a:lnTo>
                  <a:pt x="12990" y="55260"/>
                </a:lnTo>
                <a:lnTo>
                  <a:pt x="12990" y="55250"/>
                </a:lnTo>
                <a:lnTo>
                  <a:pt x="12980" y="55250"/>
                </a:lnTo>
                <a:lnTo>
                  <a:pt x="12980" y="55260"/>
                </a:lnTo>
                <a:lnTo>
                  <a:pt x="12970" y="55260"/>
                </a:lnTo>
                <a:lnTo>
                  <a:pt x="12970" y="55270"/>
                </a:lnTo>
                <a:lnTo>
                  <a:pt x="12960" y="55270"/>
                </a:lnTo>
                <a:lnTo>
                  <a:pt x="12960" y="55280"/>
                </a:lnTo>
                <a:lnTo>
                  <a:pt x="12950" y="55280"/>
                </a:lnTo>
                <a:lnTo>
                  <a:pt x="12930" y="55280"/>
                </a:lnTo>
                <a:lnTo>
                  <a:pt x="12920" y="55280"/>
                </a:lnTo>
                <a:lnTo>
                  <a:pt x="12920" y="55290"/>
                </a:lnTo>
                <a:lnTo>
                  <a:pt x="12910" y="55290"/>
                </a:lnTo>
                <a:lnTo>
                  <a:pt x="12890" y="55280"/>
                </a:lnTo>
                <a:close/>
                <a:moveTo>
                  <a:pt x="14360" y="53770"/>
                </a:moveTo>
                <a:lnTo>
                  <a:pt x="14340" y="53770"/>
                </a:lnTo>
                <a:lnTo>
                  <a:pt x="14330" y="53760"/>
                </a:lnTo>
                <a:lnTo>
                  <a:pt x="14330" y="53750"/>
                </a:lnTo>
                <a:lnTo>
                  <a:pt x="14330" y="53730"/>
                </a:lnTo>
                <a:lnTo>
                  <a:pt x="14330" y="53720"/>
                </a:lnTo>
                <a:lnTo>
                  <a:pt x="14330" y="53710"/>
                </a:lnTo>
                <a:lnTo>
                  <a:pt x="14340" y="53710"/>
                </a:lnTo>
                <a:lnTo>
                  <a:pt x="14340" y="53720"/>
                </a:lnTo>
                <a:lnTo>
                  <a:pt x="14350" y="53720"/>
                </a:lnTo>
                <a:lnTo>
                  <a:pt x="14360" y="53730"/>
                </a:lnTo>
                <a:lnTo>
                  <a:pt x="14370" y="53740"/>
                </a:lnTo>
                <a:lnTo>
                  <a:pt x="14370" y="53750"/>
                </a:lnTo>
                <a:lnTo>
                  <a:pt x="14370" y="53760"/>
                </a:lnTo>
                <a:lnTo>
                  <a:pt x="14370" y="53770"/>
                </a:lnTo>
                <a:lnTo>
                  <a:pt x="14360" y="53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