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Rostov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Rost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520" y="62460"/>
                </a:moveTo>
                <a:lnTo>
                  <a:pt x="13520" y="62450"/>
                </a:lnTo>
                <a:lnTo>
                  <a:pt x="13520" y="62420"/>
                </a:lnTo>
                <a:lnTo>
                  <a:pt x="13510" y="62410"/>
                </a:lnTo>
                <a:lnTo>
                  <a:pt x="13510" y="62400"/>
                </a:lnTo>
                <a:lnTo>
                  <a:pt x="13510" y="62380"/>
                </a:lnTo>
                <a:lnTo>
                  <a:pt x="13500" y="62370"/>
                </a:lnTo>
                <a:lnTo>
                  <a:pt x="13500" y="62360"/>
                </a:lnTo>
                <a:lnTo>
                  <a:pt x="13490" y="62350"/>
                </a:lnTo>
                <a:lnTo>
                  <a:pt x="13480" y="62350"/>
                </a:lnTo>
                <a:lnTo>
                  <a:pt x="13470" y="62340"/>
                </a:lnTo>
                <a:lnTo>
                  <a:pt x="13460" y="62320"/>
                </a:lnTo>
                <a:lnTo>
                  <a:pt x="13450" y="62310"/>
                </a:lnTo>
                <a:lnTo>
                  <a:pt x="13440" y="62310"/>
                </a:lnTo>
                <a:lnTo>
                  <a:pt x="13420" y="62310"/>
                </a:lnTo>
                <a:lnTo>
                  <a:pt x="13420" y="62300"/>
                </a:lnTo>
                <a:lnTo>
                  <a:pt x="13410" y="62300"/>
                </a:lnTo>
                <a:lnTo>
                  <a:pt x="13410" y="62290"/>
                </a:lnTo>
                <a:lnTo>
                  <a:pt x="13410" y="62270"/>
                </a:lnTo>
                <a:lnTo>
                  <a:pt x="13410" y="62260"/>
                </a:lnTo>
                <a:lnTo>
                  <a:pt x="13400" y="62260"/>
                </a:lnTo>
                <a:lnTo>
                  <a:pt x="13400" y="62250"/>
                </a:lnTo>
                <a:lnTo>
                  <a:pt x="13390" y="62250"/>
                </a:lnTo>
                <a:lnTo>
                  <a:pt x="13390" y="62240"/>
                </a:lnTo>
                <a:lnTo>
                  <a:pt x="13400" y="62230"/>
                </a:lnTo>
                <a:lnTo>
                  <a:pt x="13410" y="62220"/>
                </a:lnTo>
                <a:lnTo>
                  <a:pt x="13420" y="62210"/>
                </a:lnTo>
                <a:lnTo>
                  <a:pt x="13420" y="62150"/>
                </a:lnTo>
                <a:lnTo>
                  <a:pt x="13380" y="62160"/>
                </a:lnTo>
                <a:lnTo>
                  <a:pt x="13380" y="62170"/>
                </a:lnTo>
                <a:lnTo>
                  <a:pt x="13380" y="62180"/>
                </a:lnTo>
                <a:lnTo>
                  <a:pt x="13370" y="62200"/>
                </a:lnTo>
                <a:lnTo>
                  <a:pt x="13370" y="62210"/>
                </a:lnTo>
                <a:lnTo>
                  <a:pt x="13270" y="62210"/>
                </a:lnTo>
                <a:lnTo>
                  <a:pt x="13260" y="62210"/>
                </a:lnTo>
                <a:lnTo>
                  <a:pt x="13260" y="62200"/>
                </a:lnTo>
                <a:lnTo>
                  <a:pt x="13250" y="62170"/>
                </a:lnTo>
                <a:lnTo>
                  <a:pt x="13230" y="62170"/>
                </a:lnTo>
                <a:lnTo>
                  <a:pt x="13070" y="62170"/>
                </a:lnTo>
                <a:lnTo>
                  <a:pt x="13010" y="62170"/>
                </a:lnTo>
                <a:lnTo>
                  <a:pt x="13000" y="62160"/>
                </a:lnTo>
                <a:lnTo>
                  <a:pt x="12990" y="62150"/>
                </a:lnTo>
                <a:lnTo>
                  <a:pt x="12980" y="62130"/>
                </a:lnTo>
                <a:lnTo>
                  <a:pt x="12980" y="62120"/>
                </a:lnTo>
                <a:lnTo>
                  <a:pt x="12970" y="62110"/>
                </a:lnTo>
                <a:lnTo>
                  <a:pt x="12950" y="62110"/>
                </a:lnTo>
                <a:lnTo>
                  <a:pt x="12940" y="62110"/>
                </a:lnTo>
                <a:lnTo>
                  <a:pt x="12940" y="62100"/>
                </a:lnTo>
                <a:lnTo>
                  <a:pt x="12950" y="62080"/>
                </a:lnTo>
                <a:lnTo>
                  <a:pt x="12950" y="62070"/>
                </a:lnTo>
                <a:lnTo>
                  <a:pt x="12970" y="62060"/>
                </a:lnTo>
                <a:lnTo>
                  <a:pt x="12970" y="62050"/>
                </a:lnTo>
                <a:lnTo>
                  <a:pt x="12970" y="62030"/>
                </a:lnTo>
                <a:lnTo>
                  <a:pt x="12970" y="62020"/>
                </a:lnTo>
                <a:lnTo>
                  <a:pt x="12960" y="62010"/>
                </a:lnTo>
                <a:lnTo>
                  <a:pt x="12950" y="62010"/>
                </a:lnTo>
                <a:lnTo>
                  <a:pt x="12940" y="62010"/>
                </a:lnTo>
                <a:lnTo>
                  <a:pt x="12940" y="62000"/>
                </a:lnTo>
                <a:lnTo>
                  <a:pt x="12940" y="61990"/>
                </a:lnTo>
                <a:lnTo>
                  <a:pt x="12930" y="61980"/>
                </a:lnTo>
                <a:lnTo>
                  <a:pt x="12930" y="61970"/>
                </a:lnTo>
                <a:lnTo>
                  <a:pt x="12930" y="61960"/>
                </a:lnTo>
                <a:lnTo>
                  <a:pt x="12930" y="61940"/>
                </a:lnTo>
                <a:lnTo>
                  <a:pt x="12920" y="61940"/>
                </a:lnTo>
                <a:lnTo>
                  <a:pt x="12910" y="61940"/>
                </a:lnTo>
                <a:lnTo>
                  <a:pt x="12830" y="61930"/>
                </a:lnTo>
                <a:lnTo>
                  <a:pt x="12820" y="61930"/>
                </a:lnTo>
                <a:lnTo>
                  <a:pt x="12820" y="61920"/>
                </a:lnTo>
                <a:lnTo>
                  <a:pt x="12820" y="61910"/>
                </a:lnTo>
                <a:lnTo>
                  <a:pt x="12820" y="61860"/>
                </a:lnTo>
                <a:lnTo>
                  <a:pt x="12820" y="61850"/>
                </a:lnTo>
                <a:lnTo>
                  <a:pt x="12830" y="61850"/>
                </a:lnTo>
                <a:lnTo>
                  <a:pt x="12830" y="61840"/>
                </a:lnTo>
                <a:lnTo>
                  <a:pt x="12840" y="61840"/>
                </a:lnTo>
                <a:lnTo>
                  <a:pt x="12850" y="61840"/>
                </a:lnTo>
                <a:lnTo>
                  <a:pt x="12860" y="61830"/>
                </a:lnTo>
                <a:lnTo>
                  <a:pt x="12860" y="61810"/>
                </a:lnTo>
                <a:lnTo>
                  <a:pt x="12860" y="61800"/>
                </a:lnTo>
                <a:lnTo>
                  <a:pt x="12860" y="61790"/>
                </a:lnTo>
                <a:lnTo>
                  <a:pt x="12880" y="61760"/>
                </a:lnTo>
                <a:lnTo>
                  <a:pt x="12870" y="61760"/>
                </a:lnTo>
                <a:lnTo>
                  <a:pt x="12840" y="61750"/>
                </a:lnTo>
                <a:lnTo>
                  <a:pt x="12830" y="61740"/>
                </a:lnTo>
                <a:lnTo>
                  <a:pt x="12810" y="61720"/>
                </a:lnTo>
                <a:lnTo>
                  <a:pt x="12700" y="61720"/>
                </a:lnTo>
                <a:lnTo>
                  <a:pt x="12690" y="61720"/>
                </a:lnTo>
                <a:lnTo>
                  <a:pt x="12680" y="61720"/>
                </a:lnTo>
                <a:lnTo>
                  <a:pt x="12680" y="61710"/>
                </a:lnTo>
                <a:lnTo>
                  <a:pt x="12670" y="61700"/>
                </a:lnTo>
                <a:lnTo>
                  <a:pt x="12660" y="61700"/>
                </a:lnTo>
                <a:lnTo>
                  <a:pt x="12630" y="61700"/>
                </a:lnTo>
                <a:lnTo>
                  <a:pt x="12620" y="61710"/>
                </a:lnTo>
                <a:lnTo>
                  <a:pt x="12610" y="61710"/>
                </a:lnTo>
                <a:lnTo>
                  <a:pt x="12590" y="61710"/>
                </a:lnTo>
                <a:lnTo>
                  <a:pt x="12580" y="61710"/>
                </a:lnTo>
                <a:lnTo>
                  <a:pt x="12530" y="61710"/>
                </a:lnTo>
                <a:lnTo>
                  <a:pt x="12520" y="61710"/>
                </a:lnTo>
                <a:lnTo>
                  <a:pt x="12520" y="61700"/>
                </a:lnTo>
                <a:lnTo>
                  <a:pt x="12470" y="61690"/>
                </a:lnTo>
                <a:lnTo>
                  <a:pt x="12460" y="61690"/>
                </a:lnTo>
                <a:lnTo>
                  <a:pt x="12440" y="61680"/>
                </a:lnTo>
                <a:lnTo>
                  <a:pt x="12440" y="61690"/>
                </a:lnTo>
                <a:lnTo>
                  <a:pt x="12430" y="61700"/>
                </a:lnTo>
                <a:lnTo>
                  <a:pt x="12420" y="61700"/>
                </a:lnTo>
                <a:lnTo>
                  <a:pt x="12420" y="61710"/>
                </a:lnTo>
                <a:lnTo>
                  <a:pt x="12390" y="61720"/>
                </a:lnTo>
                <a:lnTo>
                  <a:pt x="12370" y="61720"/>
                </a:lnTo>
                <a:lnTo>
                  <a:pt x="12320" y="61720"/>
                </a:lnTo>
                <a:lnTo>
                  <a:pt x="12310" y="61720"/>
                </a:lnTo>
                <a:lnTo>
                  <a:pt x="12310" y="61730"/>
                </a:lnTo>
                <a:lnTo>
                  <a:pt x="12310" y="61740"/>
                </a:lnTo>
                <a:lnTo>
                  <a:pt x="12320" y="61760"/>
                </a:lnTo>
                <a:lnTo>
                  <a:pt x="12320" y="61770"/>
                </a:lnTo>
                <a:lnTo>
                  <a:pt x="12320" y="61780"/>
                </a:lnTo>
                <a:lnTo>
                  <a:pt x="12320" y="61790"/>
                </a:lnTo>
                <a:lnTo>
                  <a:pt x="12310" y="61790"/>
                </a:lnTo>
                <a:lnTo>
                  <a:pt x="12280" y="61790"/>
                </a:lnTo>
                <a:lnTo>
                  <a:pt x="12280" y="61800"/>
                </a:lnTo>
                <a:lnTo>
                  <a:pt x="12270" y="61810"/>
                </a:lnTo>
                <a:lnTo>
                  <a:pt x="12270" y="61820"/>
                </a:lnTo>
                <a:lnTo>
                  <a:pt x="12270" y="61840"/>
                </a:lnTo>
                <a:lnTo>
                  <a:pt x="12280" y="61850"/>
                </a:lnTo>
                <a:lnTo>
                  <a:pt x="12270" y="61850"/>
                </a:lnTo>
                <a:lnTo>
                  <a:pt x="12270" y="61860"/>
                </a:lnTo>
                <a:lnTo>
                  <a:pt x="12230" y="61870"/>
                </a:lnTo>
                <a:lnTo>
                  <a:pt x="12220" y="61880"/>
                </a:lnTo>
                <a:lnTo>
                  <a:pt x="12200" y="61870"/>
                </a:lnTo>
                <a:lnTo>
                  <a:pt x="12180" y="61860"/>
                </a:lnTo>
                <a:lnTo>
                  <a:pt x="12160" y="61860"/>
                </a:lnTo>
                <a:lnTo>
                  <a:pt x="12150" y="61850"/>
                </a:lnTo>
                <a:lnTo>
                  <a:pt x="12140" y="61850"/>
                </a:lnTo>
                <a:lnTo>
                  <a:pt x="12090" y="61840"/>
                </a:lnTo>
                <a:lnTo>
                  <a:pt x="12090" y="61850"/>
                </a:lnTo>
                <a:lnTo>
                  <a:pt x="12080" y="61890"/>
                </a:lnTo>
                <a:lnTo>
                  <a:pt x="12070" y="61870"/>
                </a:lnTo>
                <a:lnTo>
                  <a:pt x="12060" y="61870"/>
                </a:lnTo>
                <a:lnTo>
                  <a:pt x="12060" y="61860"/>
                </a:lnTo>
                <a:lnTo>
                  <a:pt x="12070" y="61840"/>
                </a:lnTo>
                <a:lnTo>
                  <a:pt x="12070" y="61830"/>
                </a:lnTo>
                <a:lnTo>
                  <a:pt x="12070" y="61820"/>
                </a:lnTo>
                <a:lnTo>
                  <a:pt x="12070" y="61800"/>
                </a:lnTo>
                <a:lnTo>
                  <a:pt x="12070" y="61790"/>
                </a:lnTo>
                <a:lnTo>
                  <a:pt x="12070" y="61780"/>
                </a:lnTo>
                <a:lnTo>
                  <a:pt x="12070" y="61770"/>
                </a:lnTo>
                <a:lnTo>
                  <a:pt x="12080" y="61770"/>
                </a:lnTo>
                <a:lnTo>
                  <a:pt x="12090" y="61760"/>
                </a:lnTo>
                <a:lnTo>
                  <a:pt x="12090" y="61720"/>
                </a:lnTo>
                <a:lnTo>
                  <a:pt x="12090" y="61710"/>
                </a:lnTo>
                <a:lnTo>
                  <a:pt x="12090" y="61690"/>
                </a:lnTo>
                <a:lnTo>
                  <a:pt x="12090" y="61680"/>
                </a:lnTo>
                <a:lnTo>
                  <a:pt x="12100" y="61680"/>
                </a:lnTo>
                <a:lnTo>
                  <a:pt x="12110" y="61680"/>
                </a:lnTo>
                <a:lnTo>
                  <a:pt x="12100" y="61670"/>
                </a:lnTo>
                <a:lnTo>
                  <a:pt x="12080" y="61670"/>
                </a:lnTo>
                <a:lnTo>
                  <a:pt x="12070" y="61670"/>
                </a:lnTo>
                <a:lnTo>
                  <a:pt x="12070" y="61680"/>
                </a:lnTo>
                <a:lnTo>
                  <a:pt x="11970" y="61670"/>
                </a:lnTo>
                <a:lnTo>
                  <a:pt x="11960" y="61670"/>
                </a:lnTo>
                <a:lnTo>
                  <a:pt x="11960" y="61640"/>
                </a:lnTo>
                <a:lnTo>
                  <a:pt x="11960" y="61630"/>
                </a:lnTo>
                <a:lnTo>
                  <a:pt x="11970" y="61630"/>
                </a:lnTo>
                <a:lnTo>
                  <a:pt x="11980" y="61630"/>
                </a:lnTo>
                <a:lnTo>
                  <a:pt x="12020" y="61610"/>
                </a:lnTo>
                <a:lnTo>
                  <a:pt x="12040" y="61610"/>
                </a:lnTo>
                <a:lnTo>
                  <a:pt x="12050" y="61600"/>
                </a:lnTo>
                <a:lnTo>
                  <a:pt x="12070" y="61570"/>
                </a:lnTo>
                <a:lnTo>
                  <a:pt x="12080" y="61560"/>
                </a:lnTo>
                <a:lnTo>
                  <a:pt x="12090" y="61560"/>
                </a:lnTo>
                <a:lnTo>
                  <a:pt x="12110" y="61560"/>
                </a:lnTo>
                <a:lnTo>
                  <a:pt x="12130" y="61560"/>
                </a:lnTo>
                <a:lnTo>
                  <a:pt x="12140" y="61550"/>
                </a:lnTo>
                <a:lnTo>
                  <a:pt x="12160" y="61530"/>
                </a:lnTo>
                <a:lnTo>
                  <a:pt x="12190" y="61500"/>
                </a:lnTo>
                <a:lnTo>
                  <a:pt x="12200" y="61490"/>
                </a:lnTo>
                <a:lnTo>
                  <a:pt x="12210" y="61480"/>
                </a:lnTo>
                <a:lnTo>
                  <a:pt x="12220" y="61480"/>
                </a:lnTo>
                <a:lnTo>
                  <a:pt x="12230" y="61480"/>
                </a:lnTo>
                <a:lnTo>
                  <a:pt x="12230" y="61490"/>
                </a:lnTo>
                <a:lnTo>
                  <a:pt x="12240" y="61500"/>
                </a:lnTo>
                <a:lnTo>
                  <a:pt x="12250" y="61490"/>
                </a:lnTo>
                <a:lnTo>
                  <a:pt x="12260" y="61490"/>
                </a:lnTo>
                <a:lnTo>
                  <a:pt x="12260" y="61480"/>
                </a:lnTo>
                <a:lnTo>
                  <a:pt x="12330" y="61500"/>
                </a:lnTo>
                <a:lnTo>
                  <a:pt x="12340" y="61500"/>
                </a:lnTo>
                <a:lnTo>
                  <a:pt x="12350" y="61480"/>
                </a:lnTo>
                <a:lnTo>
                  <a:pt x="12350" y="61450"/>
                </a:lnTo>
                <a:lnTo>
                  <a:pt x="12360" y="61430"/>
                </a:lnTo>
                <a:lnTo>
                  <a:pt x="12370" y="61420"/>
                </a:lnTo>
                <a:lnTo>
                  <a:pt x="12400" y="61410"/>
                </a:lnTo>
                <a:lnTo>
                  <a:pt x="12410" y="61400"/>
                </a:lnTo>
                <a:lnTo>
                  <a:pt x="12390" y="61390"/>
                </a:lnTo>
                <a:lnTo>
                  <a:pt x="12370" y="61390"/>
                </a:lnTo>
                <a:lnTo>
                  <a:pt x="12360" y="61410"/>
                </a:lnTo>
                <a:lnTo>
                  <a:pt x="12340" y="61430"/>
                </a:lnTo>
                <a:lnTo>
                  <a:pt x="12330" y="61420"/>
                </a:lnTo>
                <a:lnTo>
                  <a:pt x="12330" y="61410"/>
                </a:lnTo>
                <a:lnTo>
                  <a:pt x="12340" y="61380"/>
                </a:lnTo>
                <a:lnTo>
                  <a:pt x="12330" y="61380"/>
                </a:lnTo>
                <a:lnTo>
                  <a:pt x="12320" y="61370"/>
                </a:lnTo>
                <a:lnTo>
                  <a:pt x="12320" y="61340"/>
                </a:lnTo>
                <a:lnTo>
                  <a:pt x="12330" y="61330"/>
                </a:lnTo>
                <a:lnTo>
                  <a:pt x="12340" y="61330"/>
                </a:lnTo>
                <a:lnTo>
                  <a:pt x="12340" y="61320"/>
                </a:lnTo>
                <a:lnTo>
                  <a:pt x="12340" y="61290"/>
                </a:lnTo>
                <a:lnTo>
                  <a:pt x="12330" y="61270"/>
                </a:lnTo>
                <a:lnTo>
                  <a:pt x="12310" y="61260"/>
                </a:lnTo>
                <a:lnTo>
                  <a:pt x="12280" y="61260"/>
                </a:lnTo>
                <a:lnTo>
                  <a:pt x="12260" y="61250"/>
                </a:lnTo>
                <a:lnTo>
                  <a:pt x="12250" y="61260"/>
                </a:lnTo>
                <a:lnTo>
                  <a:pt x="12240" y="61250"/>
                </a:lnTo>
                <a:lnTo>
                  <a:pt x="12230" y="61250"/>
                </a:lnTo>
                <a:lnTo>
                  <a:pt x="12220" y="61240"/>
                </a:lnTo>
                <a:lnTo>
                  <a:pt x="12210" y="61250"/>
                </a:lnTo>
                <a:lnTo>
                  <a:pt x="12200" y="61260"/>
                </a:lnTo>
                <a:lnTo>
                  <a:pt x="12190" y="61260"/>
                </a:lnTo>
                <a:lnTo>
                  <a:pt x="12170" y="61270"/>
                </a:lnTo>
                <a:lnTo>
                  <a:pt x="12150" y="61270"/>
                </a:lnTo>
                <a:lnTo>
                  <a:pt x="12130" y="61280"/>
                </a:lnTo>
                <a:lnTo>
                  <a:pt x="12120" y="61300"/>
                </a:lnTo>
                <a:lnTo>
                  <a:pt x="12120" y="61320"/>
                </a:lnTo>
                <a:lnTo>
                  <a:pt x="12130" y="61330"/>
                </a:lnTo>
                <a:lnTo>
                  <a:pt x="12120" y="61340"/>
                </a:lnTo>
                <a:lnTo>
                  <a:pt x="12090" y="61340"/>
                </a:lnTo>
                <a:lnTo>
                  <a:pt x="12090" y="61350"/>
                </a:lnTo>
                <a:lnTo>
                  <a:pt x="12080" y="61350"/>
                </a:lnTo>
                <a:lnTo>
                  <a:pt x="12070" y="61360"/>
                </a:lnTo>
                <a:lnTo>
                  <a:pt x="12060" y="61360"/>
                </a:lnTo>
                <a:lnTo>
                  <a:pt x="12020" y="61360"/>
                </a:lnTo>
                <a:lnTo>
                  <a:pt x="11990" y="61370"/>
                </a:lnTo>
                <a:lnTo>
                  <a:pt x="11970" y="61370"/>
                </a:lnTo>
                <a:lnTo>
                  <a:pt x="11940" y="61380"/>
                </a:lnTo>
                <a:lnTo>
                  <a:pt x="11930" y="61380"/>
                </a:lnTo>
                <a:lnTo>
                  <a:pt x="11880" y="61380"/>
                </a:lnTo>
                <a:lnTo>
                  <a:pt x="11890" y="61390"/>
                </a:lnTo>
                <a:lnTo>
                  <a:pt x="11890" y="61400"/>
                </a:lnTo>
                <a:lnTo>
                  <a:pt x="11880" y="61400"/>
                </a:lnTo>
                <a:lnTo>
                  <a:pt x="11860" y="61400"/>
                </a:lnTo>
                <a:lnTo>
                  <a:pt x="11850" y="61390"/>
                </a:lnTo>
                <a:lnTo>
                  <a:pt x="11840" y="61380"/>
                </a:lnTo>
                <a:lnTo>
                  <a:pt x="11850" y="61370"/>
                </a:lnTo>
                <a:lnTo>
                  <a:pt x="11860" y="61350"/>
                </a:lnTo>
                <a:lnTo>
                  <a:pt x="11870" y="61350"/>
                </a:lnTo>
                <a:lnTo>
                  <a:pt x="11870" y="61340"/>
                </a:lnTo>
                <a:lnTo>
                  <a:pt x="11880" y="61320"/>
                </a:lnTo>
                <a:lnTo>
                  <a:pt x="11890" y="61310"/>
                </a:lnTo>
                <a:lnTo>
                  <a:pt x="11910" y="61300"/>
                </a:lnTo>
                <a:lnTo>
                  <a:pt x="12020" y="61280"/>
                </a:lnTo>
                <a:lnTo>
                  <a:pt x="12030" y="61280"/>
                </a:lnTo>
                <a:lnTo>
                  <a:pt x="12040" y="61270"/>
                </a:lnTo>
                <a:lnTo>
                  <a:pt x="12050" y="61250"/>
                </a:lnTo>
                <a:lnTo>
                  <a:pt x="12050" y="61240"/>
                </a:lnTo>
                <a:lnTo>
                  <a:pt x="12040" y="61250"/>
                </a:lnTo>
                <a:lnTo>
                  <a:pt x="12030" y="61270"/>
                </a:lnTo>
                <a:lnTo>
                  <a:pt x="12020" y="61270"/>
                </a:lnTo>
                <a:lnTo>
                  <a:pt x="12010" y="61270"/>
                </a:lnTo>
                <a:lnTo>
                  <a:pt x="11910" y="61290"/>
                </a:lnTo>
                <a:lnTo>
                  <a:pt x="11890" y="61300"/>
                </a:lnTo>
                <a:lnTo>
                  <a:pt x="11860" y="61310"/>
                </a:lnTo>
                <a:lnTo>
                  <a:pt x="11850" y="61340"/>
                </a:lnTo>
                <a:lnTo>
                  <a:pt x="11850" y="61350"/>
                </a:lnTo>
                <a:lnTo>
                  <a:pt x="11840" y="61350"/>
                </a:lnTo>
                <a:lnTo>
                  <a:pt x="11830" y="61350"/>
                </a:lnTo>
                <a:lnTo>
                  <a:pt x="11830" y="61360"/>
                </a:lnTo>
                <a:lnTo>
                  <a:pt x="11830" y="61370"/>
                </a:lnTo>
                <a:lnTo>
                  <a:pt x="11820" y="61380"/>
                </a:lnTo>
                <a:lnTo>
                  <a:pt x="11810" y="61390"/>
                </a:lnTo>
                <a:lnTo>
                  <a:pt x="11700" y="61400"/>
                </a:lnTo>
                <a:lnTo>
                  <a:pt x="11680" y="61410"/>
                </a:lnTo>
                <a:lnTo>
                  <a:pt x="11670" y="61410"/>
                </a:lnTo>
                <a:lnTo>
                  <a:pt x="11660" y="61390"/>
                </a:lnTo>
                <a:lnTo>
                  <a:pt x="11660" y="61360"/>
                </a:lnTo>
                <a:lnTo>
                  <a:pt x="11670" y="61330"/>
                </a:lnTo>
                <a:lnTo>
                  <a:pt x="11680" y="61310"/>
                </a:lnTo>
                <a:lnTo>
                  <a:pt x="11690" y="61300"/>
                </a:lnTo>
                <a:lnTo>
                  <a:pt x="11700" y="61300"/>
                </a:lnTo>
                <a:lnTo>
                  <a:pt x="11710" y="61290"/>
                </a:lnTo>
                <a:lnTo>
                  <a:pt x="11720" y="61290"/>
                </a:lnTo>
                <a:lnTo>
                  <a:pt x="11730" y="61270"/>
                </a:lnTo>
                <a:lnTo>
                  <a:pt x="11730" y="61250"/>
                </a:lnTo>
                <a:lnTo>
                  <a:pt x="11720" y="61240"/>
                </a:lnTo>
                <a:lnTo>
                  <a:pt x="11710" y="61240"/>
                </a:lnTo>
                <a:lnTo>
                  <a:pt x="11700" y="61240"/>
                </a:lnTo>
                <a:lnTo>
                  <a:pt x="11680" y="61240"/>
                </a:lnTo>
                <a:lnTo>
                  <a:pt x="11660" y="61240"/>
                </a:lnTo>
                <a:lnTo>
                  <a:pt x="11660" y="61230"/>
                </a:lnTo>
                <a:lnTo>
                  <a:pt x="11660" y="61220"/>
                </a:lnTo>
                <a:lnTo>
                  <a:pt x="11670" y="61200"/>
                </a:lnTo>
                <a:lnTo>
                  <a:pt x="11680" y="61170"/>
                </a:lnTo>
                <a:lnTo>
                  <a:pt x="11700" y="61150"/>
                </a:lnTo>
                <a:lnTo>
                  <a:pt x="11700" y="61120"/>
                </a:lnTo>
                <a:lnTo>
                  <a:pt x="11700" y="61050"/>
                </a:lnTo>
                <a:lnTo>
                  <a:pt x="11710" y="61020"/>
                </a:lnTo>
                <a:lnTo>
                  <a:pt x="11720" y="60990"/>
                </a:lnTo>
                <a:lnTo>
                  <a:pt x="11740" y="60960"/>
                </a:lnTo>
                <a:lnTo>
                  <a:pt x="11760" y="60950"/>
                </a:lnTo>
                <a:lnTo>
                  <a:pt x="11890" y="60930"/>
                </a:lnTo>
                <a:lnTo>
                  <a:pt x="11910" y="60920"/>
                </a:lnTo>
                <a:lnTo>
                  <a:pt x="11920" y="60910"/>
                </a:lnTo>
                <a:lnTo>
                  <a:pt x="11940" y="60890"/>
                </a:lnTo>
                <a:lnTo>
                  <a:pt x="11950" y="60880"/>
                </a:lnTo>
                <a:lnTo>
                  <a:pt x="11960" y="60880"/>
                </a:lnTo>
                <a:lnTo>
                  <a:pt x="11960" y="60870"/>
                </a:lnTo>
                <a:lnTo>
                  <a:pt x="11990" y="60880"/>
                </a:lnTo>
                <a:lnTo>
                  <a:pt x="12000" y="60880"/>
                </a:lnTo>
                <a:lnTo>
                  <a:pt x="12000" y="60870"/>
                </a:lnTo>
                <a:lnTo>
                  <a:pt x="12010" y="60870"/>
                </a:lnTo>
                <a:lnTo>
                  <a:pt x="12010" y="60830"/>
                </a:lnTo>
                <a:lnTo>
                  <a:pt x="12020" y="60790"/>
                </a:lnTo>
                <a:lnTo>
                  <a:pt x="12040" y="60750"/>
                </a:lnTo>
                <a:lnTo>
                  <a:pt x="12060" y="60730"/>
                </a:lnTo>
                <a:lnTo>
                  <a:pt x="12060" y="60720"/>
                </a:lnTo>
                <a:lnTo>
                  <a:pt x="12090" y="60710"/>
                </a:lnTo>
                <a:lnTo>
                  <a:pt x="12190" y="60710"/>
                </a:lnTo>
                <a:lnTo>
                  <a:pt x="12220" y="60740"/>
                </a:lnTo>
                <a:lnTo>
                  <a:pt x="12240" y="60740"/>
                </a:lnTo>
                <a:lnTo>
                  <a:pt x="12250" y="60740"/>
                </a:lnTo>
                <a:lnTo>
                  <a:pt x="12270" y="60730"/>
                </a:lnTo>
                <a:lnTo>
                  <a:pt x="12370" y="60720"/>
                </a:lnTo>
                <a:lnTo>
                  <a:pt x="12380" y="60730"/>
                </a:lnTo>
                <a:lnTo>
                  <a:pt x="12400" y="60740"/>
                </a:lnTo>
                <a:lnTo>
                  <a:pt x="12410" y="60750"/>
                </a:lnTo>
                <a:lnTo>
                  <a:pt x="12430" y="60750"/>
                </a:lnTo>
                <a:lnTo>
                  <a:pt x="12450" y="60740"/>
                </a:lnTo>
                <a:lnTo>
                  <a:pt x="12470" y="60740"/>
                </a:lnTo>
                <a:lnTo>
                  <a:pt x="12480" y="60750"/>
                </a:lnTo>
                <a:lnTo>
                  <a:pt x="12500" y="60740"/>
                </a:lnTo>
                <a:lnTo>
                  <a:pt x="12510" y="60740"/>
                </a:lnTo>
                <a:lnTo>
                  <a:pt x="12520" y="60740"/>
                </a:lnTo>
                <a:lnTo>
                  <a:pt x="12540" y="60740"/>
                </a:lnTo>
                <a:lnTo>
                  <a:pt x="12610" y="60760"/>
                </a:lnTo>
                <a:lnTo>
                  <a:pt x="12630" y="60750"/>
                </a:lnTo>
                <a:lnTo>
                  <a:pt x="12640" y="60740"/>
                </a:lnTo>
                <a:lnTo>
                  <a:pt x="12650" y="60710"/>
                </a:lnTo>
                <a:lnTo>
                  <a:pt x="12650" y="60700"/>
                </a:lnTo>
                <a:lnTo>
                  <a:pt x="12660" y="60690"/>
                </a:lnTo>
                <a:lnTo>
                  <a:pt x="12660" y="60680"/>
                </a:lnTo>
                <a:lnTo>
                  <a:pt x="12650" y="60670"/>
                </a:lnTo>
                <a:lnTo>
                  <a:pt x="12650" y="60660"/>
                </a:lnTo>
                <a:lnTo>
                  <a:pt x="12650" y="60650"/>
                </a:lnTo>
                <a:lnTo>
                  <a:pt x="12660" y="60640"/>
                </a:lnTo>
                <a:lnTo>
                  <a:pt x="12660" y="60630"/>
                </a:lnTo>
                <a:lnTo>
                  <a:pt x="12660" y="60620"/>
                </a:lnTo>
                <a:lnTo>
                  <a:pt x="12660" y="60610"/>
                </a:lnTo>
                <a:lnTo>
                  <a:pt x="12650" y="60590"/>
                </a:lnTo>
                <a:lnTo>
                  <a:pt x="12650" y="60580"/>
                </a:lnTo>
                <a:lnTo>
                  <a:pt x="12640" y="60570"/>
                </a:lnTo>
                <a:lnTo>
                  <a:pt x="12650" y="60560"/>
                </a:lnTo>
                <a:lnTo>
                  <a:pt x="12650" y="60550"/>
                </a:lnTo>
                <a:lnTo>
                  <a:pt x="12660" y="60550"/>
                </a:lnTo>
                <a:lnTo>
                  <a:pt x="12690" y="60550"/>
                </a:lnTo>
                <a:lnTo>
                  <a:pt x="12690" y="60540"/>
                </a:lnTo>
                <a:lnTo>
                  <a:pt x="12700" y="60540"/>
                </a:lnTo>
                <a:lnTo>
                  <a:pt x="12690" y="60510"/>
                </a:lnTo>
                <a:lnTo>
                  <a:pt x="12690" y="60490"/>
                </a:lnTo>
                <a:lnTo>
                  <a:pt x="12690" y="60470"/>
                </a:lnTo>
                <a:lnTo>
                  <a:pt x="12730" y="60410"/>
                </a:lnTo>
                <a:lnTo>
                  <a:pt x="12740" y="60390"/>
                </a:lnTo>
                <a:lnTo>
                  <a:pt x="12750" y="60380"/>
                </a:lnTo>
                <a:lnTo>
                  <a:pt x="12770" y="60370"/>
                </a:lnTo>
                <a:lnTo>
                  <a:pt x="12780" y="60360"/>
                </a:lnTo>
                <a:lnTo>
                  <a:pt x="12790" y="60340"/>
                </a:lnTo>
                <a:lnTo>
                  <a:pt x="12790" y="60320"/>
                </a:lnTo>
                <a:lnTo>
                  <a:pt x="12780" y="60310"/>
                </a:lnTo>
                <a:lnTo>
                  <a:pt x="12770" y="60300"/>
                </a:lnTo>
                <a:lnTo>
                  <a:pt x="12750" y="60310"/>
                </a:lnTo>
                <a:lnTo>
                  <a:pt x="12740" y="60320"/>
                </a:lnTo>
                <a:lnTo>
                  <a:pt x="12730" y="60320"/>
                </a:lnTo>
                <a:lnTo>
                  <a:pt x="12720" y="60320"/>
                </a:lnTo>
                <a:lnTo>
                  <a:pt x="12680" y="60290"/>
                </a:lnTo>
                <a:lnTo>
                  <a:pt x="12720" y="60250"/>
                </a:lnTo>
                <a:lnTo>
                  <a:pt x="12730" y="60240"/>
                </a:lnTo>
                <a:lnTo>
                  <a:pt x="12740" y="60230"/>
                </a:lnTo>
                <a:lnTo>
                  <a:pt x="12740" y="60220"/>
                </a:lnTo>
                <a:lnTo>
                  <a:pt x="12730" y="60210"/>
                </a:lnTo>
                <a:lnTo>
                  <a:pt x="12730" y="60180"/>
                </a:lnTo>
                <a:lnTo>
                  <a:pt x="12710" y="60150"/>
                </a:lnTo>
                <a:lnTo>
                  <a:pt x="12710" y="60140"/>
                </a:lnTo>
                <a:lnTo>
                  <a:pt x="12700" y="60130"/>
                </a:lnTo>
                <a:lnTo>
                  <a:pt x="12700" y="60120"/>
                </a:lnTo>
                <a:lnTo>
                  <a:pt x="12690" y="60110"/>
                </a:lnTo>
                <a:lnTo>
                  <a:pt x="12700" y="60110"/>
                </a:lnTo>
                <a:lnTo>
                  <a:pt x="12710" y="60110"/>
                </a:lnTo>
                <a:lnTo>
                  <a:pt x="12710" y="60100"/>
                </a:lnTo>
                <a:lnTo>
                  <a:pt x="12710" y="60090"/>
                </a:lnTo>
                <a:lnTo>
                  <a:pt x="12710" y="60080"/>
                </a:lnTo>
                <a:lnTo>
                  <a:pt x="12700" y="60060"/>
                </a:lnTo>
                <a:lnTo>
                  <a:pt x="12690" y="60040"/>
                </a:lnTo>
                <a:lnTo>
                  <a:pt x="12670" y="60030"/>
                </a:lnTo>
                <a:lnTo>
                  <a:pt x="12630" y="60020"/>
                </a:lnTo>
                <a:lnTo>
                  <a:pt x="12600" y="60020"/>
                </a:lnTo>
                <a:lnTo>
                  <a:pt x="12590" y="60020"/>
                </a:lnTo>
                <a:lnTo>
                  <a:pt x="12590" y="60030"/>
                </a:lnTo>
                <a:lnTo>
                  <a:pt x="12560" y="60030"/>
                </a:lnTo>
                <a:lnTo>
                  <a:pt x="12570" y="60000"/>
                </a:lnTo>
                <a:lnTo>
                  <a:pt x="12610" y="59880"/>
                </a:lnTo>
                <a:lnTo>
                  <a:pt x="12610" y="59870"/>
                </a:lnTo>
                <a:lnTo>
                  <a:pt x="12630" y="59860"/>
                </a:lnTo>
                <a:lnTo>
                  <a:pt x="12630" y="59850"/>
                </a:lnTo>
                <a:lnTo>
                  <a:pt x="12640" y="59840"/>
                </a:lnTo>
                <a:lnTo>
                  <a:pt x="12640" y="59830"/>
                </a:lnTo>
                <a:lnTo>
                  <a:pt x="12650" y="59820"/>
                </a:lnTo>
                <a:lnTo>
                  <a:pt x="12670" y="59810"/>
                </a:lnTo>
                <a:lnTo>
                  <a:pt x="12680" y="59810"/>
                </a:lnTo>
                <a:lnTo>
                  <a:pt x="12750" y="59840"/>
                </a:lnTo>
                <a:lnTo>
                  <a:pt x="12780" y="59830"/>
                </a:lnTo>
                <a:lnTo>
                  <a:pt x="12810" y="59810"/>
                </a:lnTo>
                <a:lnTo>
                  <a:pt x="12820" y="59800"/>
                </a:lnTo>
                <a:lnTo>
                  <a:pt x="12830" y="59780"/>
                </a:lnTo>
                <a:lnTo>
                  <a:pt x="12830" y="59760"/>
                </a:lnTo>
                <a:lnTo>
                  <a:pt x="12810" y="59740"/>
                </a:lnTo>
                <a:lnTo>
                  <a:pt x="12800" y="59740"/>
                </a:lnTo>
                <a:lnTo>
                  <a:pt x="12790" y="59750"/>
                </a:lnTo>
                <a:lnTo>
                  <a:pt x="12780" y="59770"/>
                </a:lnTo>
                <a:lnTo>
                  <a:pt x="12760" y="59770"/>
                </a:lnTo>
                <a:lnTo>
                  <a:pt x="12750" y="59770"/>
                </a:lnTo>
                <a:lnTo>
                  <a:pt x="12740" y="59760"/>
                </a:lnTo>
                <a:lnTo>
                  <a:pt x="12740" y="59750"/>
                </a:lnTo>
                <a:lnTo>
                  <a:pt x="12730" y="59750"/>
                </a:lnTo>
                <a:lnTo>
                  <a:pt x="12710" y="59750"/>
                </a:lnTo>
                <a:lnTo>
                  <a:pt x="12660" y="59740"/>
                </a:lnTo>
                <a:lnTo>
                  <a:pt x="12640" y="59730"/>
                </a:lnTo>
                <a:lnTo>
                  <a:pt x="12630" y="59720"/>
                </a:lnTo>
                <a:lnTo>
                  <a:pt x="12630" y="59710"/>
                </a:lnTo>
                <a:lnTo>
                  <a:pt x="12620" y="59690"/>
                </a:lnTo>
                <a:lnTo>
                  <a:pt x="12610" y="59680"/>
                </a:lnTo>
                <a:lnTo>
                  <a:pt x="12600" y="59670"/>
                </a:lnTo>
                <a:lnTo>
                  <a:pt x="12590" y="59660"/>
                </a:lnTo>
                <a:lnTo>
                  <a:pt x="12590" y="59640"/>
                </a:lnTo>
                <a:lnTo>
                  <a:pt x="12590" y="59610"/>
                </a:lnTo>
                <a:lnTo>
                  <a:pt x="12600" y="59610"/>
                </a:lnTo>
                <a:lnTo>
                  <a:pt x="12640" y="59610"/>
                </a:lnTo>
                <a:lnTo>
                  <a:pt x="12690" y="59590"/>
                </a:lnTo>
                <a:lnTo>
                  <a:pt x="12710" y="59590"/>
                </a:lnTo>
                <a:lnTo>
                  <a:pt x="12720" y="59590"/>
                </a:lnTo>
                <a:lnTo>
                  <a:pt x="12730" y="59590"/>
                </a:lnTo>
                <a:lnTo>
                  <a:pt x="12740" y="59590"/>
                </a:lnTo>
                <a:lnTo>
                  <a:pt x="12740" y="59580"/>
                </a:lnTo>
                <a:lnTo>
                  <a:pt x="12750" y="59550"/>
                </a:lnTo>
                <a:lnTo>
                  <a:pt x="12750" y="59540"/>
                </a:lnTo>
                <a:lnTo>
                  <a:pt x="12760" y="59510"/>
                </a:lnTo>
                <a:lnTo>
                  <a:pt x="12780" y="59500"/>
                </a:lnTo>
                <a:lnTo>
                  <a:pt x="12800" y="59490"/>
                </a:lnTo>
                <a:lnTo>
                  <a:pt x="12820" y="59470"/>
                </a:lnTo>
                <a:lnTo>
                  <a:pt x="12830" y="59460"/>
                </a:lnTo>
                <a:lnTo>
                  <a:pt x="12850" y="59430"/>
                </a:lnTo>
                <a:lnTo>
                  <a:pt x="12860" y="59420"/>
                </a:lnTo>
                <a:lnTo>
                  <a:pt x="12870" y="59410"/>
                </a:lnTo>
                <a:lnTo>
                  <a:pt x="12880" y="59400"/>
                </a:lnTo>
                <a:lnTo>
                  <a:pt x="12880" y="59360"/>
                </a:lnTo>
                <a:lnTo>
                  <a:pt x="12890" y="59330"/>
                </a:lnTo>
                <a:lnTo>
                  <a:pt x="12890" y="59310"/>
                </a:lnTo>
                <a:lnTo>
                  <a:pt x="12890" y="59300"/>
                </a:lnTo>
                <a:lnTo>
                  <a:pt x="12860" y="59260"/>
                </a:lnTo>
                <a:lnTo>
                  <a:pt x="12830" y="59220"/>
                </a:lnTo>
                <a:lnTo>
                  <a:pt x="12820" y="59200"/>
                </a:lnTo>
                <a:lnTo>
                  <a:pt x="12810" y="59170"/>
                </a:lnTo>
                <a:lnTo>
                  <a:pt x="12830" y="59130"/>
                </a:lnTo>
                <a:lnTo>
                  <a:pt x="12840" y="59120"/>
                </a:lnTo>
                <a:lnTo>
                  <a:pt x="12860" y="59110"/>
                </a:lnTo>
                <a:lnTo>
                  <a:pt x="12870" y="59100"/>
                </a:lnTo>
                <a:lnTo>
                  <a:pt x="12870" y="59080"/>
                </a:lnTo>
                <a:lnTo>
                  <a:pt x="12870" y="59070"/>
                </a:lnTo>
                <a:lnTo>
                  <a:pt x="12880" y="59060"/>
                </a:lnTo>
                <a:lnTo>
                  <a:pt x="12890" y="59040"/>
                </a:lnTo>
                <a:lnTo>
                  <a:pt x="12900" y="59040"/>
                </a:lnTo>
                <a:lnTo>
                  <a:pt x="12900" y="59030"/>
                </a:lnTo>
                <a:lnTo>
                  <a:pt x="12920" y="59030"/>
                </a:lnTo>
                <a:lnTo>
                  <a:pt x="12970" y="59040"/>
                </a:lnTo>
                <a:lnTo>
                  <a:pt x="13050" y="59060"/>
                </a:lnTo>
                <a:lnTo>
                  <a:pt x="13080" y="59060"/>
                </a:lnTo>
                <a:lnTo>
                  <a:pt x="13100" y="59060"/>
                </a:lnTo>
                <a:lnTo>
                  <a:pt x="13120" y="59050"/>
                </a:lnTo>
                <a:lnTo>
                  <a:pt x="13140" y="59040"/>
                </a:lnTo>
                <a:lnTo>
                  <a:pt x="13150" y="59030"/>
                </a:lnTo>
                <a:lnTo>
                  <a:pt x="13160" y="59020"/>
                </a:lnTo>
                <a:lnTo>
                  <a:pt x="13180" y="59010"/>
                </a:lnTo>
                <a:lnTo>
                  <a:pt x="13220" y="59000"/>
                </a:lnTo>
                <a:lnTo>
                  <a:pt x="13250" y="59010"/>
                </a:lnTo>
                <a:lnTo>
                  <a:pt x="13250" y="59000"/>
                </a:lnTo>
                <a:lnTo>
                  <a:pt x="13260" y="59000"/>
                </a:lnTo>
                <a:lnTo>
                  <a:pt x="13290" y="58980"/>
                </a:lnTo>
                <a:lnTo>
                  <a:pt x="13300" y="58970"/>
                </a:lnTo>
                <a:lnTo>
                  <a:pt x="13310" y="58970"/>
                </a:lnTo>
                <a:lnTo>
                  <a:pt x="13340" y="58970"/>
                </a:lnTo>
                <a:lnTo>
                  <a:pt x="13350" y="58970"/>
                </a:lnTo>
                <a:lnTo>
                  <a:pt x="13360" y="58960"/>
                </a:lnTo>
                <a:lnTo>
                  <a:pt x="13440" y="58870"/>
                </a:lnTo>
                <a:lnTo>
                  <a:pt x="13440" y="58860"/>
                </a:lnTo>
                <a:lnTo>
                  <a:pt x="13450" y="58840"/>
                </a:lnTo>
                <a:lnTo>
                  <a:pt x="13450" y="58820"/>
                </a:lnTo>
                <a:lnTo>
                  <a:pt x="13450" y="58800"/>
                </a:lnTo>
                <a:lnTo>
                  <a:pt x="13450" y="58770"/>
                </a:lnTo>
                <a:lnTo>
                  <a:pt x="13460" y="58750"/>
                </a:lnTo>
                <a:lnTo>
                  <a:pt x="13470" y="58730"/>
                </a:lnTo>
                <a:lnTo>
                  <a:pt x="13490" y="58690"/>
                </a:lnTo>
                <a:lnTo>
                  <a:pt x="13500" y="58680"/>
                </a:lnTo>
                <a:lnTo>
                  <a:pt x="13530" y="58650"/>
                </a:lnTo>
                <a:lnTo>
                  <a:pt x="13580" y="58640"/>
                </a:lnTo>
                <a:lnTo>
                  <a:pt x="13590" y="58630"/>
                </a:lnTo>
                <a:lnTo>
                  <a:pt x="13610" y="58620"/>
                </a:lnTo>
                <a:lnTo>
                  <a:pt x="13630" y="58590"/>
                </a:lnTo>
                <a:lnTo>
                  <a:pt x="13640" y="58590"/>
                </a:lnTo>
                <a:lnTo>
                  <a:pt x="13640" y="58580"/>
                </a:lnTo>
                <a:lnTo>
                  <a:pt x="13640" y="58570"/>
                </a:lnTo>
                <a:lnTo>
                  <a:pt x="13640" y="58560"/>
                </a:lnTo>
                <a:lnTo>
                  <a:pt x="13640" y="58550"/>
                </a:lnTo>
                <a:lnTo>
                  <a:pt x="13630" y="58540"/>
                </a:lnTo>
                <a:lnTo>
                  <a:pt x="13600" y="58520"/>
                </a:lnTo>
                <a:lnTo>
                  <a:pt x="13600" y="58510"/>
                </a:lnTo>
                <a:lnTo>
                  <a:pt x="13600" y="58490"/>
                </a:lnTo>
                <a:lnTo>
                  <a:pt x="13650" y="58450"/>
                </a:lnTo>
                <a:lnTo>
                  <a:pt x="13730" y="58590"/>
                </a:lnTo>
                <a:lnTo>
                  <a:pt x="13740" y="58590"/>
                </a:lnTo>
                <a:lnTo>
                  <a:pt x="13750" y="58600"/>
                </a:lnTo>
                <a:lnTo>
                  <a:pt x="13760" y="58600"/>
                </a:lnTo>
                <a:lnTo>
                  <a:pt x="13780" y="58610"/>
                </a:lnTo>
                <a:lnTo>
                  <a:pt x="13790" y="58610"/>
                </a:lnTo>
                <a:lnTo>
                  <a:pt x="13790" y="58620"/>
                </a:lnTo>
                <a:lnTo>
                  <a:pt x="13790" y="58630"/>
                </a:lnTo>
                <a:lnTo>
                  <a:pt x="13790" y="58640"/>
                </a:lnTo>
                <a:lnTo>
                  <a:pt x="13790" y="58650"/>
                </a:lnTo>
                <a:lnTo>
                  <a:pt x="13790" y="58660"/>
                </a:lnTo>
                <a:lnTo>
                  <a:pt x="13790" y="58670"/>
                </a:lnTo>
                <a:lnTo>
                  <a:pt x="13790" y="58690"/>
                </a:lnTo>
                <a:lnTo>
                  <a:pt x="13810" y="58700"/>
                </a:lnTo>
                <a:lnTo>
                  <a:pt x="13970" y="58760"/>
                </a:lnTo>
                <a:lnTo>
                  <a:pt x="13970" y="58770"/>
                </a:lnTo>
                <a:lnTo>
                  <a:pt x="13990" y="58790"/>
                </a:lnTo>
                <a:lnTo>
                  <a:pt x="14040" y="58840"/>
                </a:lnTo>
                <a:lnTo>
                  <a:pt x="14050" y="58850"/>
                </a:lnTo>
                <a:lnTo>
                  <a:pt x="14120" y="58910"/>
                </a:lnTo>
                <a:lnTo>
                  <a:pt x="14130" y="58930"/>
                </a:lnTo>
                <a:lnTo>
                  <a:pt x="14140" y="58950"/>
                </a:lnTo>
                <a:lnTo>
                  <a:pt x="14150" y="58960"/>
                </a:lnTo>
                <a:lnTo>
                  <a:pt x="14160" y="58970"/>
                </a:lnTo>
                <a:lnTo>
                  <a:pt x="14160" y="58980"/>
                </a:lnTo>
                <a:lnTo>
                  <a:pt x="14160" y="58990"/>
                </a:lnTo>
                <a:lnTo>
                  <a:pt x="14140" y="59040"/>
                </a:lnTo>
                <a:lnTo>
                  <a:pt x="14120" y="59090"/>
                </a:lnTo>
                <a:lnTo>
                  <a:pt x="14120" y="59100"/>
                </a:lnTo>
                <a:lnTo>
                  <a:pt x="14120" y="59120"/>
                </a:lnTo>
                <a:lnTo>
                  <a:pt x="14120" y="59130"/>
                </a:lnTo>
                <a:lnTo>
                  <a:pt x="14110" y="59130"/>
                </a:lnTo>
                <a:lnTo>
                  <a:pt x="14100" y="59140"/>
                </a:lnTo>
                <a:lnTo>
                  <a:pt x="14090" y="59140"/>
                </a:lnTo>
                <a:lnTo>
                  <a:pt x="14090" y="59150"/>
                </a:lnTo>
                <a:lnTo>
                  <a:pt x="14090" y="59200"/>
                </a:lnTo>
                <a:lnTo>
                  <a:pt x="14090" y="59220"/>
                </a:lnTo>
                <a:lnTo>
                  <a:pt x="14080" y="59250"/>
                </a:lnTo>
                <a:lnTo>
                  <a:pt x="14080" y="59260"/>
                </a:lnTo>
                <a:lnTo>
                  <a:pt x="14090" y="59280"/>
                </a:lnTo>
                <a:lnTo>
                  <a:pt x="14100" y="59290"/>
                </a:lnTo>
                <a:lnTo>
                  <a:pt x="14100" y="59300"/>
                </a:lnTo>
                <a:lnTo>
                  <a:pt x="14100" y="59310"/>
                </a:lnTo>
                <a:lnTo>
                  <a:pt x="14100" y="59330"/>
                </a:lnTo>
                <a:lnTo>
                  <a:pt x="14100" y="59340"/>
                </a:lnTo>
                <a:lnTo>
                  <a:pt x="14110" y="59350"/>
                </a:lnTo>
                <a:lnTo>
                  <a:pt x="14110" y="59360"/>
                </a:lnTo>
                <a:lnTo>
                  <a:pt x="14100" y="59360"/>
                </a:lnTo>
                <a:lnTo>
                  <a:pt x="14080" y="59370"/>
                </a:lnTo>
                <a:lnTo>
                  <a:pt x="14070" y="59380"/>
                </a:lnTo>
                <a:lnTo>
                  <a:pt x="14070" y="59390"/>
                </a:lnTo>
                <a:lnTo>
                  <a:pt x="14070" y="59400"/>
                </a:lnTo>
                <a:lnTo>
                  <a:pt x="14090" y="59420"/>
                </a:lnTo>
                <a:lnTo>
                  <a:pt x="14090" y="59430"/>
                </a:lnTo>
                <a:lnTo>
                  <a:pt x="14090" y="59440"/>
                </a:lnTo>
                <a:lnTo>
                  <a:pt x="14090" y="59450"/>
                </a:lnTo>
                <a:lnTo>
                  <a:pt x="14090" y="59480"/>
                </a:lnTo>
                <a:lnTo>
                  <a:pt x="14090" y="59490"/>
                </a:lnTo>
                <a:lnTo>
                  <a:pt x="14100" y="59500"/>
                </a:lnTo>
                <a:lnTo>
                  <a:pt x="14110" y="59500"/>
                </a:lnTo>
                <a:lnTo>
                  <a:pt x="14160" y="59500"/>
                </a:lnTo>
                <a:lnTo>
                  <a:pt x="14170" y="59500"/>
                </a:lnTo>
                <a:lnTo>
                  <a:pt x="14220" y="59480"/>
                </a:lnTo>
                <a:lnTo>
                  <a:pt x="14240" y="59480"/>
                </a:lnTo>
                <a:lnTo>
                  <a:pt x="14250" y="59480"/>
                </a:lnTo>
                <a:lnTo>
                  <a:pt x="14260" y="59480"/>
                </a:lnTo>
                <a:lnTo>
                  <a:pt x="14260" y="59490"/>
                </a:lnTo>
                <a:lnTo>
                  <a:pt x="14270" y="59490"/>
                </a:lnTo>
                <a:lnTo>
                  <a:pt x="14270" y="59500"/>
                </a:lnTo>
                <a:lnTo>
                  <a:pt x="14280" y="59500"/>
                </a:lnTo>
                <a:lnTo>
                  <a:pt x="14280" y="59520"/>
                </a:lnTo>
                <a:lnTo>
                  <a:pt x="14280" y="59530"/>
                </a:lnTo>
                <a:lnTo>
                  <a:pt x="14290" y="59560"/>
                </a:lnTo>
                <a:lnTo>
                  <a:pt x="14290" y="59570"/>
                </a:lnTo>
                <a:lnTo>
                  <a:pt x="14290" y="59580"/>
                </a:lnTo>
                <a:lnTo>
                  <a:pt x="14300" y="59590"/>
                </a:lnTo>
                <a:lnTo>
                  <a:pt x="14310" y="59590"/>
                </a:lnTo>
                <a:lnTo>
                  <a:pt x="14330" y="59590"/>
                </a:lnTo>
                <a:lnTo>
                  <a:pt x="14350" y="59590"/>
                </a:lnTo>
                <a:lnTo>
                  <a:pt x="14450" y="59660"/>
                </a:lnTo>
                <a:lnTo>
                  <a:pt x="14460" y="59660"/>
                </a:lnTo>
                <a:lnTo>
                  <a:pt x="14470" y="59670"/>
                </a:lnTo>
                <a:lnTo>
                  <a:pt x="14470" y="59680"/>
                </a:lnTo>
                <a:lnTo>
                  <a:pt x="14470" y="59690"/>
                </a:lnTo>
                <a:lnTo>
                  <a:pt x="14460" y="59720"/>
                </a:lnTo>
                <a:lnTo>
                  <a:pt x="14460" y="59730"/>
                </a:lnTo>
                <a:lnTo>
                  <a:pt x="14460" y="59740"/>
                </a:lnTo>
                <a:lnTo>
                  <a:pt x="14470" y="59750"/>
                </a:lnTo>
                <a:lnTo>
                  <a:pt x="14500" y="59780"/>
                </a:lnTo>
                <a:lnTo>
                  <a:pt x="14510" y="59790"/>
                </a:lnTo>
                <a:lnTo>
                  <a:pt x="14510" y="59810"/>
                </a:lnTo>
                <a:lnTo>
                  <a:pt x="14520" y="59820"/>
                </a:lnTo>
                <a:lnTo>
                  <a:pt x="14520" y="59830"/>
                </a:lnTo>
                <a:lnTo>
                  <a:pt x="14510" y="59830"/>
                </a:lnTo>
                <a:lnTo>
                  <a:pt x="14510" y="59840"/>
                </a:lnTo>
                <a:lnTo>
                  <a:pt x="14490" y="59870"/>
                </a:lnTo>
                <a:lnTo>
                  <a:pt x="14460" y="59900"/>
                </a:lnTo>
                <a:lnTo>
                  <a:pt x="14460" y="59910"/>
                </a:lnTo>
                <a:lnTo>
                  <a:pt x="14460" y="59920"/>
                </a:lnTo>
                <a:lnTo>
                  <a:pt x="14460" y="59930"/>
                </a:lnTo>
                <a:lnTo>
                  <a:pt x="14480" y="59970"/>
                </a:lnTo>
                <a:lnTo>
                  <a:pt x="14490" y="59980"/>
                </a:lnTo>
                <a:lnTo>
                  <a:pt x="14490" y="59990"/>
                </a:lnTo>
                <a:lnTo>
                  <a:pt x="14490" y="60000"/>
                </a:lnTo>
                <a:lnTo>
                  <a:pt x="14480" y="60010"/>
                </a:lnTo>
                <a:lnTo>
                  <a:pt x="14480" y="60020"/>
                </a:lnTo>
                <a:lnTo>
                  <a:pt x="14480" y="60030"/>
                </a:lnTo>
                <a:lnTo>
                  <a:pt x="14460" y="60030"/>
                </a:lnTo>
                <a:lnTo>
                  <a:pt x="14460" y="60040"/>
                </a:lnTo>
                <a:lnTo>
                  <a:pt x="14450" y="60040"/>
                </a:lnTo>
                <a:lnTo>
                  <a:pt x="14450" y="60050"/>
                </a:lnTo>
                <a:lnTo>
                  <a:pt x="14450" y="60060"/>
                </a:lnTo>
                <a:lnTo>
                  <a:pt x="14440" y="60060"/>
                </a:lnTo>
                <a:lnTo>
                  <a:pt x="14440" y="60070"/>
                </a:lnTo>
                <a:lnTo>
                  <a:pt x="14420" y="60070"/>
                </a:lnTo>
                <a:lnTo>
                  <a:pt x="14410" y="60070"/>
                </a:lnTo>
                <a:lnTo>
                  <a:pt x="14400" y="60080"/>
                </a:lnTo>
                <a:lnTo>
                  <a:pt x="14370" y="60080"/>
                </a:lnTo>
                <a:lnTo>
                  <a:pt x="14360" y="60090"/>
                </a:lnTo>
                <a:lnTo>
                  <a:pt x="14350" y="60090"/>
                </a:lnTo>
                <a:lnTo>
                  <a:pt x="14340" y="60100"/>
                </a:lnTo>
                <a:lnTo>
                  <a:pt x="14330" y="60100"/>
                </a:lnTo>
                <a:lnTo>
                  <a:pt x="14320" y="60100"/>
                </a:lnTo>
                <a:lnTo>
                  <a:pt x="14310" y="60100"/>
                </a:lnTo>
                <a:lnTo>
                  <a:pt x="14300" y="60100"/>
                </a:lnTo>
                <a:lnTo>
                  <a:pt x="14290" y="60100"/>
                </a:lnTo>
                <a:lnTo>
                  <a:pt x="14290" y="60110"/>
                </a:lnTo>
                <a:lnTo>
                  <a:pt x="14280" y="60110"/>
                </a:lnTo>
                <a:lnTo>
                  <a:pt x="14270" y="60110"/>
                </a:lnTo>
                <a:lnTo>
                  <a:pt x="14230" y="60110"/>
                </a:lnTo>
                <a:lnTo>
                  <a:pt x="14220" y="60110"/>
                </a:lnTo>
                <a:lnTo>
                  <a:pt x="14150" y="60140"/>
                </a:lnTo>
                <a:lnTo>
                  <a:pt x="14130" y="60160"/>
                </a:lnTo>
                <a:lnTo>
                  <a:pt x="14100" y="60190"/>
                </a:lnTo>
                <a:lnTo>
                  <a:pt x="14090" y="60200"/>
                </a:lnTo>
                <a:lnTo>
                  <a:pt x="14090" y="60210"/>
                </a:lnTo>
                <a:lnTo>
                  <a:pt x="14120" y="60260"/>
                </a:lnTo>
                <a:lnTo>
                  <a:pt x="14130" y="60290"/>
                </a:lnTo>
                <a:lnTo>
                  <a:pt x="14140" y="60300"/>
                </a:lnTo>
                <a:lnTo>
                  <a:pt x="14140" y="60310"/>
                </a:lnTo>
                <a:lnTo>
                  <a:pt x="14140" y="60320"/>
                </a:lnTo>
                <a:lnTo>
                  <a:pt x="14130" y="60320"/>
                </a:lnTo>
                <a:lnTo>
                  <a:pt x="14090" y="60320"/>
                </a:lnTo>
                <a:lnTo>
                  <a:pt x="14090" y="60330"/>
                </a:lnTo>
                <a:lnTo>
                  <a:pt x="14080" y="60330"/>
                </a:lnTo>
                <a:lnTo>
                  <a:pt x="14080" y="60340"/>
                </a:lnTo>
                <a:lnTo>
                  <a:pt x="14080" y="60350"/>
                </a:lnTo>
                <a:lnTo>
                  <a:pt x="14080" y="60360"/>
                </a:lnTo>
                <a:lnTo>
                  <a:pt x="14080" y="60370"/>
                </a:lnTo>
                <a:lnTo>
                  <a:pt x="14100" y="60380"/>
                </a:lnTo>
                <a:lnTo>
                  <a:pt x="14100" y="60390"/>
                </a:lnTo>
                <a:lnTo>
                  <a:pt x="14110" y="60400"/>
                </a:lnTo>
                <a:lnTo>
                  <a:pt x="14110" y="60410"/>
                </a:lnTo>
                <a:lnTo>
                  <a:pt x="14110" y="60420"/>
                </a:lnTo>
                <a:lnTo>
                  <a:pt x="14110" y="60430"/>
                </a:lnTo>
                <a:lnTo>
                  <a:pt x="14110" y="60440"/>
                </a:lnTo>
                <a:lnTo>
                  <a:pt x="14100" y="60440"/>
                </a:lnTo>
                <a:lnTo>
                  <a:pt x="14090" y="60450"/>
                </a:lnTo>
                <a:lnTo>
                  <a:pt x="14080" y="60460"/>
                </a:lnTo>
                <a:lnTo>
                  <a:pt x="14060" y="60520"/>
                </a:lnTo>
                <a:lnTo>
                  <a:pt x="14060" y="60550"/>
                </a:lnTo>
                <a:lnTo>
                  <a:pt x="14070" y="60550"/>
                </a:lnTo>
                <a:lnTo>
                  <a:pt x="14070" y="60560"/>
                </a:lnTo>
                <a:lnTo>
                  <a:pt x="14100" y="60560"/>
                </a:lnTo>
                <a:lnTo>
                  <a:pt x="14160" y="60550"/>
                </a:lnTo>
                <a:lnTo>
                  <a:pt x="14190" y="60550"/>
                </a:lnTo>
                <a:lnTo>
                  <a:pt x="14200" y="60550"/>
                </a:lnTo>
                <a:lnTo>
                  <a:pt x="14220" y="60560"/>
                </a:lnTo>
                <a:lnTo>
                  <a:pt x="14220" y="60570"/>
                </a:lnTo>
                <a:lnTo>
                  <a:pt x="14230" y="60560"/>
                </a:lnTo>
                <a:lnTo>
                  <a:pt x="14240" y="60550"/>
                </a:lnTo>
                <a:lnTo>
                  <a:pt x="14240" y="60540"/>
                </a:lnTo>
                <a:lnTo>
                  <a:pt x="14250" y="60540"/>
                </a:lnTo>
                <a:lnTo>
                  <a:pt x="14260" y="60540"/>
                </a:lnTo>
                <a:lnTo>
                  <a:pt x="14280" y="60540"/>
                </a:lnTo>
                <a:lnTo>
                  <a:pt x="14360" y="60570"/>
                </a:lnTo>
                <a:lnTo>
                  <a:pt x="14370" y="60580"/>
                </a:lnTo>
                <a:lnTo>
                  <a:pt x="14390" y="60610"/>
                </a:lnTo>
                <a:lnTo>
                  <a:pt x="14500" y="60720"/>
                </a:lnTo>
                <a:lnTo>
                  <a:pt x="14510" y="60720"/>
                </a:lnTo>
                <a:lnTo>
                  <a:pt x="14510" y="60730"/>
                </a:lnTo>
                <a:lnTo>
                  <a:pt x="14510" y="60740"/>
                </a:lnTo>
                <a:lnTo>
                  <a:pt x="14520" y="60750"/>
                </a:lnTo>
                <a:lnTo>
                  <a:pt x="14530" y="60810"/>
                </a:lnTo>
                <a:lnTo>
                  <a:pt x="14540" y="60830"/>
                </a:lnTo>
                <a:lnTo>
                  <a:pt x="14610" y="60970"/>
                </a:lnTo>
                <a:lnTo>
                  <a:pt x="14630" y="61020"/>
                </a:lnTo>
                <a:lnTo>
                  <a:pt x="14640" y="61030"/>
                </a:lnTo>
                <a:lnTo>
                  <a:pt x="14650" y="61040"/>
                </a:lnTo>
                <a:lnTo>
                  <a:pt x="14660" y="61040"/>
                </a:lnTo>
                <a:lnTo>
                  <a:pt x="14670" y="61030"/>
                </a:lnTo>
                <a:lnTo>
                  <a:pt x="14680" y="61020"/>
                </a:lnTo>
                <a:lnTo>
                  <a:pt x="14700" y="60990"/>
                </a:lnTo>
                <a:lnTo>
                  <a:pt x="14710" y="60980"/>
                </a:lnTo>
                <a:lnTo>
                  <a:pt x="14720" y="60980"/>
                </a:lnTo>
                <a:lnTo>
                  <a:pt x="14730" y="60970"/>
                </a:lnTo>
                <a:lnTo>
                  <a:pt x="14760" y="60980"/>
                </a:lnTo>
                <a:lnTo>
                  <a:pt x="14770" y="60980"/>
                </a:lnTo>
                <a:lnTo>
                  <a:pt x="14770" y="60990"/>
                </a:lnTo>
                <a:lnTo>
                  <a:pt x="14770" y="61010"/>
                </a:lnTo>
                <a:lnTo>
                  <a:pt x="14770" y="61040"/>
                </a:lnTo>
                <a:lnTo>
                  <a:pt x="14770" y="61050"/>
                </a:lnTo>
                <a:lnTo>
                  <a:pt x="14780" y="61060"/>
                </a:lnTo>
                <a:lnTo>
                  <a:pt x="14780" y="61070"/>
                </a:lnTo>
                <a:lnTo>
                  <a:pt x="14790" y="61080"/>
                </a:lnTo>
                <a:lnTo>
                  <a:pt x="14800" y="61090"/>
                </a:lnTo>
                <a:lnTo>
                  <a:pt x="14810" y="61090"/>
                </a:lnTo>
                <a:lnTo>
                  <a:pt x="14820" y="61090"/>
                </a:lnTo>
                <a:lnTo>
                  <a:pt x="14840" y="61090"/>
                </a:lnTo>
                <a:lnTo>
                  <a:pt x="14980" y="61060"/>
                </a:lnTo>
                <a:lnTo>
                  <a:pt x="15030" y="61060"/>
                </a:lnTo>
                <a:lnTo>
                  <a:pt x="15050" y="61060"/>
                </a:lnTo>
                <a:lnTo>
                  <a:pt x="15070" y="61070"/>
                </a:lnTo>
                <a:lnTo>
                  <a:pt x="15070" y="61080"/>
                </a:lnTo>
                <a:lnTo>
                  <a:pt x="15080" y="61090"/>
                </a:lnTo>
                <a:lnTo>
                  <a:pt x="15080" y="61100"/>
                </a:lnTo>
                <a:lnTo>
                  <a:pt x="15090" y="61100"/>
                </a:lnTo>
                <a:lnTo>
                  <a:pt x="15100" y="61090"/>
                </a:lnTo>
                <a:lnTo>
                  <a:pt x="15110" y="61080"/>
                </a:lnTo>
                <a:lnTo>
                  <a:pt x="15120" y="61070"/>
                </a:lnTo>
                <a:lnTo>
                  <a:pt x="15130" y="61070"/>
                </a:lnTo>
                <a:lnTo>
                  <a:pt x="15150" y="61100"/>
                </a:lnTo>
                <a:lnTo>
                  <a:pt x="15170" y="61140"/>
                </a:lnTo>
                <a:lnTo>
                  <a:pt x="15180" y="61170"/>
                </a:lnTo>
                <a:lnTo>
                  <a:pt x="15180" y="61190"/>
                </a:lnTo>
                <a:lnTo>
                  <a:pt x="15180" y="61220"/>
                </a:lnTo>
                <a:lnTo>
                  <a:pt x="15170" y="61230"/>
                </a:lnTo>
                <a:lnTo>
                  <a:pt x="15170" y="61240"/>
                </a:lnTo>
                <a:lnTo>
                  <a:pt x="15170" y="61250"/>
                </a:lnTo>
                <a:lnTo>
                  <a:pt x="15180" y="61250"/>
                </a:lnTo>
                <a:lnTo>
                  <a:pt x="15260" y="61260"/>
                </a:lnTo>
                <a:lnTo>
                  <a:pt x="15270" y="61230"/>
                </a:lnTo>
                <a:lnTo>
                  <a:pt x="15270" y="61170"/>
                </a:lnTo>
                <a:lnTo>
                  <a:pt x="15280" y="61160"/>
                </a:lnTo>
                <a:lnTo>
                  <a:pt x="15280" y="61150"/>
                </a:lnTo>
                <a:lnTo>
                  <a:pt x="15290" y="61150"/>
                </a:lnTo>
                <a:lnTo>
                  <a:pt x="15290" y="61140"/>
                </a:lnTo>
                <a:lnTo>
                  <a:pt x="15300" y="61130"/>
                </a:lnTo>
                <a:lnTo>
                  <a:pt x="15370" y="61130"/>
                </a:lnTo>
                <a:lnTo>
                  <a:pt x="15380" y="61120"/>
                </a:lnTo>
                <a:lnTo>
                  <a:pt x="15380" y="61110"/>
                </a:lnTo>
                <a:lnTo>
                  <a:pt x="15380" y="61020"/>
                </a:lnTo>
                <a:lnTo>
                  <a:pt x="15380" y="61010"/>
                </a:lnTo>
                <a:lnTo>
                  <a:pt x="15450" y="60980"/>
                </a:lnTo>
                <a:lnTo>
                  <a:pt x="15460" y="60980"/>
                </a:lnTo>
                <a:lnTo>
                  <a:pt x="15460" y="61030"/>
                </a:lnTo>
                <a:lnTo>
                  <a:pt x="15460" y="61040"/>
                </a:lnTo>
                <a:lnTo>
                  <a:pt x="15500" y="61060"/>
                </a:lnTo>
                <a:lnTo>
                  <a:pt x="15510" y="61060"/>
                </a:lnTo>
                <a:lnTo>
                  <a:pt x="15510" y="61070"/>
                </a:lnTo>
                <a:lnTo>
                  <a:pt x="15510" y="61090"/>
                </a:lnTo>
                <a:lnTo>
                  <a:pt x="15510" y="61140"/>
                </a:lnTo>
                <a:lnTo>
                  <a:pt x="15510" y="61410"/>
                </a:lnTo>
                <a:lnTo>
                  <a:pt x="15470" y="61600"/>
                </a:lnTo>
                <a:lnTo>
                  <a:pt x="15420" y="61650"/>
                </a:lnTo>
                <a:lnTo>
                  <a:pt x="15400" y="61660"/>
                </a:lnTo>
                <a:lnTo>
                  <a:pt x="15370" y="61660"/>
                </a:lnTo>
                <a:lnTo>
                  <a:pt x="15360" y="61660"/>
                </a:lnTo>
                <a:lnTo>
                  <a:pt x="15350" y="61660"/>
                </a:lnTo>
                <a:lnTo>
                  <a:pt x="15350" y="61670"/>
                </a:lnTo>
                <a:lnTo>
                  <a:pt x="15340" y="61680"/>
                </a:lnTo>
                <a:lnTo>
                  <a:pt x="15340" y="61690"/>
                </a:lnTo>
                <a:lnTo>
                  <a:pt x="15320" y="61710"/>
                </a:lnTo>
                <a:lnTo>
                  <a:pt x="15260" y="61760"/>
                </a:lnTo>
                <a:lnTo>
                  <a:pt x="15250" y="61780"/>
                </a:lnTo>
                <a:lnTo>
                  <a:pt x="15250" y="61790"/>
                </a:lnTo>
                <a:lnTo>
                  <a:pt x="15250" y="61800"/>
                </a:lnTo>
                <a:lnTo>
                  <a:pt x="15240" y="61810"/>
                </a:lnTo>
                <a:lnTo>
                  <a:pt x="15220" y="61850"/>
                </a:lnTo>
                <a:lnTo>
                  <a:pt x="15220" y="61860"/>
                </a:lnTo>
                <a:lnTo>
                  <a:pt x="15200" y="61870"/>
                </a:lnTo>
                <a:lnTo>
                  <a:pt x="15190" y="61880"/>
                </a:lnTo>
                <a:lnTo>
                  <a:pt x="15190" y="61890"/>
                </a:lnTo>
                <a:lnTo>
                  <a:pt x="15190" y="61900"/>
                </a:lnTo>
                <a:lnTo>
                  <a:pt x="15190" y="61910"/>
                </a:lnTo>
                <a:lnTo>
                  <a:pt x="15240" y="61920"/>
                </a:lnTo>
                <a:lnTo>
                  <a:pt x="15250" y="61920"/>
                </a:lnTo>
                <a:lnTo>
                  <a:pt x="15250" y="61930"/>
                </a:lnTo>
                <a:lnTo>
                  <a:pt x="15260" y="61940"/>
                </a:lnTo>
                <a:lnTo>
                  <a:pt x="15260" y="61950"/>
                </a:lnTo>
                <a:lnTo>
                  <a:pt x="15250" y="62030"/>
                </a:lnTo>
                <a:lnTo>
                  <a:pt x="15250" y="62040"/>
                </a:lnTo>
                <a:lnTo>
                  <a:pt x="15250" y="62050"/>
                </a:lnTo>
                <a:lnTo>
                  <a:pt x="15260" y="62060"/>
                </a:lnTo>
                <a:lnTo>
                  <a:pt x="15280" y="62080"/>
                </a:lnTo>
                <a:lnTo>
                  <a:pt x="15280" y="62090"/>
                </a:lnTo>
                <a:lnTo>
                  <a:pt x="15280" y="62100"/>
                </a:lnTo>
                <a:lnTo>
                  <a:pt x="15280" y="62110"/>
                </a:lnTo>
                <a:lnTo>
                  <a:pt x="15280" y="62120"/>
                </a:lnTo>
                <a:lnTo>
                  <a:pt x="15250" y="62130"/>
                </a:lnTo>
                <a:lnTo>
                  <a:pt x="15240" y="62140"/>
                </a:lnTo>
                <a:lnTo>
                  <a:pt x="15230" y="62150"/>
                </a:lnTo>
                <a:lnTo>
                  <a:pt x="15220" y="62160"/>
                </a:lnTo>
                <a:lnTo>
                  <a:pt x="15220" y="62130"/>
                </a:lnTo>
                <a:lnTo>
                  <a:pt x="15210" y="62120"/>
                </a:lnTo>
                <a:lnTo>
                  <a:pt x="15210" y="62100"/>
                </a:lnTo>
                <a:lnTo>
                  <a:pt x="15200" y="62090"/>
                </a:lnTo>
                <a:lnTo>
                  <a:pt x="15190" y="62070"/>
                </a:lnTo>
                <a:lnTo>
                  <a:pt x="15170" y="62050"/>
                </a:lnTo>
                <a:lnTo>
                  <a:pt x="15160" y="62050"/>
                </a:lnTo>
                <a:lnTo>
                  <a:pt x="15160" y="62060"/>
                </a:lnTo>
                <a:lnTo>
                  <a:pt x="15150" y="62060"/>
                </a:lnTo>
                <a:lnTo>
                  <a:pt x="15150" y="62080"/>
                </a:lnTo>
                <a:lnTo>
                  <a:pt x="15150" y="62090"/>
                </a:lnTo>
                <a:lnTo>
                  <a:pt x="15140" y="62100"/>
                </a:lnTo>
                <a:lnTo>
                  <a:pt x="15130" y="62110"/>
                </a:lnTo>
                <a:lnTo>
                  <a:pt x="15100" y="62170"/>
                </a:lnTo>
                <a:lnTo>
                  <a:pt x="15090" y="62190"/>
                </a:lnTo>
                <a:lnTo>
                  <a:pt x="15090" y="62200"/>
                </a:lnTo>
                <a:lnTo>
                  <a:pt x="15090" y="62210"/>
                </a:lnTo>
                <a:lnTo>
                  <a:pt x="15080" y="62230"/>
                </a:lnTo>
                <a:lnTo>
                  <a:pt x="15070" y="62230"/>
                </a:lnTo>
                <a:lnTo>
                  <a:pt x="15060" y="62240"/>
                </a:lnTo>
                <a:lnTo>
                  <a:pt x="15030" y="62270"/>
                </a:lnTo>
                <a:lnTo>
                  <a:pt x="15020" y="62270"/>
                </a:lnTo>
                <a:lnTo>
                  <a:pt x="15000" y="62270"/>
                </a:lnTo>
                <a:lnTo>
                  <a:pt x="14900" y="62260"/>
                </a:lnTo>
                <a:lnTo>
                  <a:pt x="14890" y="62260"/>
                </a:lnTo>
                <a:lnTo>
                  <a:pt x="14870" y="62250"/>
                </a:lnTo>
                <a:lnTo>
                  <a:pt x="14830" y="62200"/>
                </a:lnTo>
                <a:lnTo>
                  <a:pt x="14790" y="62160"/>
                </a:lnTo>
                <a:lnTo>
                  <a:pt x="14730" y="62090"/>
                </a:lnTo>
                <a:lnTo>
                  <a:pt x="14650" y="62040"/>
                </a:lnTo>
                <a:lnTo>
                  <a:pt x="14630" y="62030"/>
                </a:lnTo>
                <a:lnTo>
                  <a:pt x="14620" y="62030"/>
                </a:lnTo>
                <a:lnTo>
                  <a:pt x="14540" y="62070"/>
                </a:lnTo>
                <a:lnTo>
                  <a:pt x="14530" y="62070"/>
                </a:lnTo>
                <a:lnTo>
                  <a:pt x="14510" y="62060"/>
                </a:lnTo>
                <a:lnTo>
                  <a:pt x="14430" y="62050"/>
                </a:lnTo>
                <a:lnTo>
                  <a:pt x="14420" y="62050"/>
                </a:lnTo>
                <a:lnTo>
                  <a:pt x="14420" y="62040"/>
                </a:lnTo>
                <a:lnTo>
                  <a:pt x="14410" y="62030"/>
                </a:lnTo>
                <a:lnTo>
                  <a:pt x="14400" y="62020"/>
                </a:lnTo>
                <a:lnTo>
                  <a:pt x="14380" y="62010"/>
                </a:lnTo>
                <a:lnTo>
                  <a:pt x="14360" y="62000"/>
                </a:lnTo>
                <a:lnTo>
                  <a:pt x="14330" y="61980"/>
                </a:lnTo>
                <a:lnTo>
                  <a:pt x="14320" y="61970"/>
                </a:lnTo>
                <a:lnTo>
                  <a:pt x="14330" y="61970"/>
                </a:lnTo>
                <a:lnTo>
                  <a:pt x="14320" y="61970"/>
                </a:lnTo>
                <a:lnTo>
                  <a:pt x="14300" y="61940"/>
                </a:lnTo>
                <a:lnTo>
                  <a:pt x="14160" y="61900"/>
                </a:lnTo>
                <a:lnTo>
                  <a:pt x="14150" y="61890"/>
                </a:lnTo>
                <a:lnTo>
                  <a:pt x="14090" y="61910"/>
                </a:lnTo>
                <a:lnTo>
                  <a:pt x="14080" y="61910"/>
                </a:lnTo>
                <a:lnTo>
                  <a:pt x="14070" y="61920"/>
                </a:lnTo>
                <a:lnTo>
                  <a:pt x="14070" y="61930"/>
                </a:lnTo>
                <a:lnTo>
                  <a:pt x="14080" y="61980"/>
                </a:lnTo>
                <a:lnTo>
                  <a:pt x="14080" y="62000"/>
                </a:lnTo>
                <a:lnTo>
                  <a:pt x="14090" y="62030"/>
                </a:lnTo>
                <a:lnTo>
                  <a:pt x="14100" y="62040"/>
                </a:lnTo>
                <a:lnTo>
                  <a:pt x="14110" y="62050"/>
                </a:lnTo>
                <a:lnTo>
                  <a:pt x="14120" y="62060"/>
                </a:lnTo>
                <a:lnTo>
                  <a:pt x="14140" y="62060"/>
                </a:lnTo>
                <a:lnTo>
                  <a:pt x="14150" y="62060"/>
                </a:lnTo>
                <a:lnTo>
                  <a:pt x="14160" y="62070"/>
                </a:lnTo>
                <a:lnTo>
                  <a:pt x="14160" y="62080"/>
                </a:lnTo>
                <a:lnTo>
                  <a:pt x="14180" y="62130"/>
                </a:lnTo>
                <a:lnTo>
                  <a:pt x="14170" y="62140"/>
                </a:lnTo>
                <a:lnTo>
                  <a:pt x="14140" y="62140"/>
                </a:lnTo>
                <a:lnTo>
                  <a:pt x="14040" y="62150"/>
                </a:lnTo>
                <a:lnTo>
                  <a:pt x="14020" y="62160"/>
                </a:lnTo>
                <a:lnTo>
                  <a:pt x="14020" y="62180"/>
                </a:lnTo>
                <a:lnTo>
                  <a:pt x="14020" y="62190"/>
                </a:lnTo>
                <a:lnTo>
                  <a:pt x="14020" y="62200"/>
                </a:lnTo>
                <a:lnTo>
                  <a:pt x="14010" y="62210"/>
                </a:lnTo>
                <a:lnTo>
                  <a:pt x="14000" y="62220"/>
                </a:lnTo>
                <a:lnTo>
                  <a:pt x="14000" y="62230"/>
                </a:lnTo>
                <a:lnTo>
                  <a:pt x="14000" y="62240"/>
                </a:lnTo>
                <a:lnTo>
                  <a:pt x="13990" y="62250"/>
                </a:lnTo>
                <a:lnTo>
                  <a:pt x="13990" y="62260"/>
                </a:lnTo>
                <a:lnTo>
                  <a:pt x="13980" y="62260"/>
                </a:lnTo>
                <a:lnTo>
                  <a:pt x="13970" y="62260"/>
                </a:lnTo>
                <a:lnTo>
                  <a:pt x="13960" y="62280"/>
                </a:lnTo>
                <a:lnTo>
                  <a:pt x="13950" y="62280"/>
                </a:lnTo>
                <a:lnTo>
                  <a:pt x="13920" y="62270"/>
                </a:lnTo>
                <a:lnTo>
                  <a:pt x="13910" y="62270"/>
                </a:lnTo>
                <a:lnTo>
                  <a:pt x="13910" y="62260"/>
                </a:lnTo>
                <a:lnTo>
                  <a:pt x="13910" y="62250"/>
                </a:lnTo>
                <a:lnTo>
                  <a:pt x="13900" y="62240"/>
                </a:lnTo>
                <a:lnTo>
                  <a:pt x="13890" y="62230"/>
                </a:lnTo>
                <a:lnTo>
                  <a:pt x="13880" y="62230"/>
                </a:lnTo>
                <a:lnTo>
                  <a:pt x="13870" y="62230"/>
                </a:lnTo>
                <a:lnTo>
                  <a:pt x="13860" y="62240"/>
                </a:lnTo>
                <a:lnTo>
                  <a:pt x="13850" y="62240"/>
                </a:lnTo>
                <a:lnTo>
                  <a:pt x="13840" y="62250"/>
                </a:lnTo>
                <a:lnTo>
                  <a:pt x="13830" y="62260"/>
                </a:lnTo>
                <a:lnTo>
                  <a:pt x="13830" y="62270"/>
                </a:lnTo>
                <a:lnTo>
                  <a:pt x="13830" y="62280"/>
                </a:lnTo>
                <a:lnTo>
                  <a:pt x="13840" y="62300"/>
                </a:lnTo>
                <a:lnTo>
                  <a:pt x="13840" y="62310"/>
                </a:lnTo>
                <a:lnTo>
                  <a:pt x="13830" y="62320"/>
                </a:lnTo>
                <a:lnTo>
                  <a:pt x="13830" y="62330"/>
                </a:lnTo>
                <a:lnTo>
                  <a:pt x="13840" y="62340"/>
                </a:lnTo>
                <a:lnTo>
                  <a:pt x="13860" y="62370"/>
                </a:lnTo>
                <a:lnTo>
                  <a:pt x="13870" y="62380"/>
                </a:lnTo>
                <a:lnTo>
                  <a:pt x="13870" y="62390"/>
                </a:lnTo>
                <a:lnTo>
                  <a:pt x="13870" y="62400"/>
                </a:lnTo>
                <a:lnTo>
                  <a:pt x="13870" y="62410"/>
                </a:lnTo>
                <a:lnTo>
                  <a:pt x="13870" y="62420"/>
                </a:lnTo>
                <a:lnTo>
                  <a:pt x="13850" y="62440"/>
                </a:lnTo>
                <a:lnTo>
                  <a:pt x="13830" y="62440"/>
                </a:lnTo>
                <a:lnTo>
                  <a:pt x="13820" y="62440"/>
                </a:lnTo>
                <a:lnTo>
                  <a:pt x="13810" y="62440"/>
                </a:lnTo>
                <a:lnTo>
                  <a:pt x="13790" y="62430"/>
                </a:lnTo>
                <a:lnTo>
                  <a:pt x="13770" y="62430"/>
                </a:lnTo>
                <a:lnTo>
                  <a:pt x="13680" y="62430"/>
                </a:lnTo>
                <a:lnTo>
                  <a:pt x="13670" y="62430"/>
                </a:lnTo>
                <a:lnTo>
                  <a:pt x="13670" y="62440"/>
                </a:lnTo>
                <a:lnTo>
                  <a:pt x="13670" y="62450"/>
                </a:lnTo>
                <a:lnTo>
                  <a:pt x="13670" y="62460"/>
                </a:lnTo>
                <a:lnTo>
                  <a:pt x="13670" y="62470"/>
                </a:lnTo>
                <a:lnTo>
                  <a:pt x="13660" y="62470"/>
                </a:lnTo>
                <a:lnTo>
                  <a:pt x="13520" y="6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