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Pskov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Russian Federation • State Map | Fully Editable Vector Shape</a:t>
            </a:r>
          </a:p>
        </p:txBody>
      </p:sp>
      <p:sp>
        <p:nvSpPr>
          <p:cNvPr id="101" name="Pskov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7090" y="52870"/>
                </a:moveTo>
                <a:lnTo>
                  <a:pt x="7070" y="52850"/>
                </a:lnTo>
                <a:lnTo>
                  <a:pt x="7050" y="52830"/>
                </a:lnTo>
                <a:lnTo>
                  <a:pt x="7020" y="52840"/>
                </a:lnTo>
                <a:lnTo>
                  <a:pt x="7000" y="52860"/>
                </a:lnTo>
                <a:lnTo>
                  <a:pt x="6980" y="52850"/>
                </a:lnTo>
                <a:lnTo>
                  <a:pt x="6970" y="52820"/>
                </a:lnTo>
                <a:lnTo>
                  <a:pt x="6960" y="52800"/>
                </a:lnTo>
                <a:lnTo>
                  <a:pt x="6950" y="52790"/>
                </a:lnTo>
                <a:lnTo>
                  <a:pt x="6950" y="52780"/>
                </a:lnTo>
                <a:lnTo>
                  <a:pt x="6920" y="52790"/>
                </a:lnTo>
                <a:lnTo>
                  <a:pt x="6910" y="52780"/>
                </a:lnTo>
                <a:lnTo>
                  <a:pt x="6890" y="52770"/>
                </a:lnTo>
                <a:lnTo>
                  <a:pt x="6890" y="52760"/>
                </a:lnTo>
                <a:lnTo>
                  <a:pt x="6890" y="52750"/>
                </a:lnTo>
                <a:lnTo>
                  <a:pt x="6890" y="52740"/>
                </a:lnTo>
                <a:lnTo>
                  <a:pt x="6890" y="52730"/>
                </a:lnTo>
                <a:lnTo>
                  <a:pt x="6890" y="52710"/>
                </a:lnTo>
                <a:lnTo>
                  <a:pt x="6880" y="52710"/>
                </a:lnTo>
                <a:lnTo>
                  <a:pt x="6880" y="52700"/>
                </a:lnTo>
                <a:lnTo>
                  <a:pt x="6820" y="52670"/>
                </a:lnTo>
                <a:lnTo>
                  <a:pt x="6810" y="52660"/>
                </a:lnTo>
                <a:lnTo>
                  <a:pt x="6820" y="52650"/>
                </a:lnTo>
                <a:lnTo>
                  <a:pt x="6820" y="52640"/>
                </a:lnTo>
                <a:lnTo>
                  <a:pt x="6810" y="52630"/>
                </a:lnTo>
                <a:lnTo>
                  <a:pt x="6690" y="52590"/>
                </a:lnTo>
                <a:lnTo>
                  <a:pt x="6680" y="52580"/>
                </a:lnTo>
                <a:lnTo>
                  <a:pt x="6660" y="52560"/>
                </a:lnTo>
                <a:lnTo>
                  <a:pt x="6640" y="52560"/>
                </a:lnTo>
                <a:lnTo>
                  <a:pt x="6630" y="52570"/>
                </a:lnTo>
                <a:lnTo>
                  <a:pt x="6600" y="52590"/>
                </a:lnTo>
                <a:lnTo>
                  <a:pt x="6590" y="52600"/>
                </a:lnTo>
                <a:lnTo>
                  <a:pt x="6510" y="52570"/>
                </a:lnTo>
                <a:lnTo>
                  <a:pt x="6490" y="52570"/>
                </a:lnTo>
                <a:lnTo>
                  <a:pt x="6460" y="52570"/>
                </a:lnTo>
                <a:lnTo>
                  <a:pt x="6440" y="52590"/>
                </a:lnTo>
                <a:lnTo>
                  <a:pt x="6420" y="52610"/>
                </a:lnTo>
                <a:lnTo>
                  <a:pt x="6400" y="52650"/>
                </a:lnTo>
                <a:lnTo>
                  <a:pt x="6380" y="52660"/>
                </a:lnTo>
                <a:lnTo>
                  <a:pt x="6340" y="52650"/>
                </a:lnTo>
                <a:lnTo>
                  <a:pt x="6320" y="52660"/>
                </a:lnTo>
                <a:lnTo>
                  <a:pt x="6260" y="52690"/>
                </a:lnTo>
                <a:lnTo>
                  <a:pt x="6210" y="52750"/>
                </a:lnTo>
                <a:lnTo>
                  <a:pt x="6190" y="52760"/>
                </a:lnTo>
                <a:lnTo>
                  <a:pt x="6180" y="52750"/>
                </a:lnTo>
                <a:lnTo>
                  <a:pt x="6150" y="52700"/>
                </a:lnTo>
                <a:lnTo>
                  <a:pt x="6120" y="52680"/>
                </a:lnTo>
                <a:lnTo>
                  <a:pt x="6110" y="52660"/>
                </a:lnTo>
                <a:lnTo>
                  <a:pt x="6110" y="52640"/>
                </a:lnTo>
                <a:lnTo>
                  <a:pt x="6110" y="52620"/>
                </a:lnTo>
                <a:lnTo>
                  <a:pt x="6120" y="52580"/>
                </a:lnTo>
                <a:lnTo>
                  <a:pt x="6130" y="52570"/>
                </a:lnTo>
                <a:lnTo>
                  <a:pt x="6130" y="52540"/>
                </a:lnTo>
                <a:lnTo>
                  <a:pt x="6130" y="52530"/>
                </a:lnTo>
                <a:lnTo>
                  <a:pt x="6140" y="52520"/>
                </a:lnTo>
                <a:lnTo>
                  <a:pt x="6150" y="52520"/>
                </a:lnTo>
                <a:lnTo>
                  <a:pt x="6150" y="52510"/>
                </a:lnTo>
                <a:lnTo>
                  <a:pt x="6160" y="52510"/>
                </a:lnTo>
                <a:lnTo>
                  <a:pt x="6170" y="52510"/>
                </a:lnTo>
                <a:lnTo>
                  <a:pt x="6170" y="52500"/>
                </a:lnTo>
                <a:lnTo>
                  <a:pt x="6170" y="52490"/>
                </a:lnTo>
                <a:lnTo>
                  <a:pt x="6160" y="52480"/>
                </a:lnTo>
                <a:lnTo>
                  <a:pt x="6150" y="52470"/>
                </a:lnTo>
                <a:lnTo>
                  <a:pt x="6140" y="52460"/>
                </a:lnTo>
                <a:lnTo>
                  <a:pt x="6130" y="52450"/>
                </a:lnTo>
                <a:lnTo>
                  <a:pt x="6030" y="52420"/>
                </a:lnTo>
                <a:lnTo>
                  <a:pt x="6010" y="52410"/>
                </a:lnTo>
                <a:lnTo>
                  <a:pt x="5980" y="52390"/>
                </a:lnTo>
                <a:lnTo>
                  <a:pt x="5950" y="52370"/>
                </a:lnTo>
                <a:lnTo>
                  <a:pt x="5910" y="52370"/>
                </a:lnTo>
                <a:lnTo>
                  <a:pt x="5880" y="52380"/>
                </a:lnTo>
                <a:lnTo>
                  <a:pt x="5840" y="52410"/>
                </a:lnTo>
                <a:lnTo>
                  <a:pt x="5800" y="52430"/>
                </a:lnTo>
                <a:lnTo>
                  <a:pt x="5790" y="52440"/>
                </a:lnTo>
                <a:lnTo>
                  <a:pt x="5790" y="52470"/>
                </a:lnTo>
                <a:lnTo>
                  <a:pt x="5770" y="52470"/>
                </a:lnTo>
                <a:lnTo>
                  <a:pt x="5720" y="52460"/>
                </a:lnTo>
                <a:lnTo>
                  <a:pt x="5710" y="52440"/>
                </a:lnTo>
                <a:lnTo>
                  <a:pt x="5700" y="52420"/>
                </a:lnTo>
                <a:lnTo>
                  <a:pt x="5700" y="52390"/>
                </a:lnTo>
                <a:lnTo>
                  <a:pt x="5690" y="52370"/>
                </a:lnTo>
                <a:lnTo>
                  <a:pt x="5690" y="52360"/>
                </a:lnTo>
                <a:lnTo>
                  <a:pt x="5660" y="52330"/>
                </a:lnTo>
                <a:lnTo>
                  <a:pt x="5650" y="52310"/>
                </a:lnTo>
                <a:lnTo>
                  <a:pt x="5650" y="52300"/>
                </a:lnTo>
                <a:lnTo>
                  <a:pt x="5640" y="52300"/>
                </a:lnTo>
                <a:lnTo>
                  <a:pt x="5600" y="52290"/>
                </a:lnTo>
                <a:lnTo>
                  <a:pt x="5510" y="52300"/>
                </a:lnTo>
                <a:lnTo>
                  <a:pt x="5490" y="52310"/>
                </a:lnTo>
                <a:lnTo>
                  <a:pt x="5470" y="52340"/>
                </a:lnTo>
                <a:lnTo>
                  <a:pt x="5460" y="52350"/>
                </a:lnTo>
                <a:lnTo>
                  <a:pt x="5450" y="52350"/>
                </a:lnTo>
                <a:lnTo>
                  <a:pt x="5430" y="52330"/>
                </a:lnTo>
                <a:lnTo>
                  <a:pt x="5410" y="52310"/>
                </a:lnTo>
                <a:lnTo>
                  <a:pt x="5370" y="52260"/>
                </a:lnTo>
                <a:lnTo>
                  <a:pt x="5360" y="52240"/>
                </a:lnTo>
                <a:lnTo>
                  <a:pt x="5370" y="52220"/>
                </a:lnTo>
                <a:lnTo>
                  <a:pt x="5370" y="52200"/>
                </a:lnTo>
                <a:lnTo>
                  <a:pt x="5380" y="52190"/>
                </a:lnTo>
                <a:lnTo>
                  <a:pt x="5380" y="52170"/>
                </a:lnTo>
                <a:lnTo>
                  <a:pt x="5390" y="52140"/>
                </a:lnTo>
                <a:lnTo>
                  <a:pt x="5390" y="52130"/>
                </a:lnTo>
                <a:lnTo>
                  <a:pt x="5400" y="52120"/>
                </a:lnTo>
                <a:lnTo>
                  <a:pt x="5400" y="52110"/>
                </a:lnTo>
                <a:lnTo>
                  <a:pt x="5400" y="52090"/>
                </a:lnTo>
                <a:lnTo>
                  <a:pt x="5400" y="52080"/>
                </a:lnTo>
                <a:lnTo>
                  <a:pt x="5370" y="52010"/>
                </a:lnTo>
                <a:lnTo>
                  <a:pt x="5370" y="51980"/>
                </a:lnTo>
                <a:lnTo>
                  <a:pt x="5370" y="51960"/>
                </a:lnTo>
                <a:lnTo>
                  <a:pt x="5370" y="51920"/>
                </a:lnTo>
                <a:lnTo>
                  <a:pt x="5370" y="51910"/>
                </a:lnTo>
                <a:lnTo>
                  <a:pt x="5360" y="51900"/>
                </a:lnTo>
                <a:lnTo>
                  <a:pt x="5330" y="51850"/>
                </a:lnTo>
                <a:lnTo>
                  <a:pt x="5320" y="51840"/>
                </a:lnTo>
                <a:lnTo>
                  <a:pt x="5320" y="51830"/>
                </a:lnTo>
                <a:lnTo>
                  <a:pt x="5330" y="51820"/>
                </a:lnTo>
                <a:lnTo>
                  <a:pt x="5340" y="51800"/>
                </a:lnTo>
                <a:lnTo>
                  <a:pt x="5350" y="51790"/>
                </a:lnTo>
                <a:lnTo>
                  <a:pt x="5340" y="51780"/>
                </a:lnTo>
                <a:lnTo>
                  <a:pt x="5330" y="51770"/>
                </a:lnTo>
                <a:lnTo>
                  <a:pt x="5280" y="51750"/>
                </a:lnTo>
                <a:lnTo>
                  <a:pt x="5270" y="51740"/>
                </a:lnTo>
                <a:lnTo>
                  <a:pt x="5260" y="51720"/>
                </a:lnTo>
                <a:lnTo>
                  <a:pt x="5260" y="51690"/>
                </a:lnTo>
                <a:lnTo>
                  <a:pt x="5260" y="51640"/>
                </a:lnTo>
                <a:lnTo>
                  <a:pt x="5250" y="51620"/>
                </a:lnTo>
                <a:lnTo>
                  <a:pt x="5190" y="51580"/>
                </a:lnTo>
                <a:lnTo>
                  <a:pt x="5180" y="51560"/>
                </a:lnTo>
                <a:lnTo>
                  <a:pt x="5190" y="51540"/>
                </a:lnTo>
                <a:lnTo>
                  <a:pt x="5200" y="51510"/>
                </a:lnTo>
                <a:lnTo>
                  <a:pt x="5210" y="51490"/>
                </a:lnTo>
                <a:lnTo>
                  <a:pt x="5210" y="51470"/>
                </a:lnTo>
                <a:lnTo>
                  <a:pt x="5200" y="51460"/>
                </a:lnTo>
                <a:lnTo>
                  <a:pt x="5170" y="51430"/>
                </a:lnTo>
                <a:lnTo>
                  <a:pt x="5160" y="51420"/>
                </a:lnTo>
                <a:lnTo>
                  <a:pt x="5150" y="51420"/>
                </a:lnTo>
                <a:lnTo>
                  <a:pt x="5130" y="51410"/>
                </a:lnTo>
                <a:lnTo>
                  <a:pt x="5100" y="51420"/>
                </a:lnTo>
                <a:lnTo>
                  <a:pt x="5050" y="51450"/>
                </a:lnTo>
                <a:lnTo>
                  <a:pt x="5030" y="51440"/>
                </a:lnTo>
                <a:lnTo>
                  <a:pt x="5040" y="51400"/>
                </a:lnTo>
                <a:lnTo>
                  <a:pt x="5090" y="51310"/>
                </a:lnTo>
                <a:lnTo>
                  <a:pt x="5090" y="51300"/>
                </a:lnTo>
                <a:lnTo>
                  <a:pt x="5090" y="51280"/>
                </a:lnTo>
                <a:lnTo>
                  <a:pt x="5090" y="51260"/>
                </a:lnTo>
                <a:lnTo>
                  <a:pt x="5090" y="51250"/>
                </a:lnTo>
                <a:lnTo>
                  <a:pt x="5100" y="51230"/>
                </a:lnTo>
                <a:lnTo>
                  <a:pt x="5110" y="51210"/>
                </a:lnTo>
                <a:lnTo>
                  <a:pt x="5110" y="51200"/>
                </a:lnTo>
                <a:lnTo>
                  <a:pt x="5100" y="51180"/>
                </a:lnTo>
                <a:lnTo>
                  <a:pt x="5090" y="51170"/>
                </a:lnTo>
                <a:lnTo>
                  <a:pt x="5070" y="51160"/>
                </a:lnTo>
                <a:lnTo>
                  <a:pt x="5060" y="51140"/>
                </a:lnTo>
                <a:lnTo>
                  <a:pt x="5080" y="51130"/>
                </a:lnTo>
                <a:lnTo>
                  <a:pt x="5130" y="51100"/>
                </a:lnTo>
                <a:lnTo>
                  <a:pt x="5150" y="51080"/>
                </a:lnTo>
                <a:lnTo>
                  <a:pt x="5160" y="51050"/>
                </a:lnTo>
                <a:lnTo>
                  <a:pt x="5160" y="51020"/>
                </a:lnTo>
                <a:lnTo>
                  <a:pt x="5170" y="50950"/>
                </a:lnTo>
                <a:lnTo>
                  <a:pt x="5160" y="50930"/>
                </a:lnTo>
                <a:lnTo>
                  <a:pt x="5160" y="50910"/>
                </a:lnTo>
                <a:lnTo>
                  <a:pt x="5140" y="50900"/>
                </a:lnTo>
                <a:lnTo>
                  <a:pt x="5080" y="50860"/>
                </a:lnTo>
                <a:lnTo>
                  <a:pt x="5070" y="50850"/>
                </a:lnTo>
                <a:lnTo>
                  <a:pt x="5040" y="50810"/>
                </a:lnTo>
                <a:lnTo>
                  <a:pt x="4970" y="50780"/>
                </a:lnTo>
                <a:lnTo>
                  <a:pt x="4960" y="50760"/>
                </a:lnTo>
                <a:lnTo>
                  <a:pt x="4960" y="50740"/>
                </a:lnTo>
                <a:lnTo>
                  <a:pt x="4970" y="50720"/>
                </a:lnTo>
                <a:lnTo>
                  <a:pt x="4960" y="50690"/>
                </a:lnTo>
                <a:lnTo>
                  <a:pt x="4970" y="50650"/>
                </a:lnTo>
                <a:lnTo>
                  <a:pt x="4910" y="50650"/>
                </a:lnTo>
                <a:lnTo>
                  <a:pt x="4860" y="50650"/>
                </a:lnTo>
                <a:lnTo>
                  <a:pt x="4850" y="50640"/>
                </a:lnTo>
                <a:lnTo>
                  <a:pt x="4850" y="50620"/>
                </a:lnTo>
                <a:lnTo>
                  <a:pt x="4840" y="50600"/>
                </a:lnTo>
                <a:lnTo>
                  <a:pt x="4840" y="50590"/>
                </a:lnTo>
                <a:lnTo>
                  <a:pt x="4850" y="50580"/>
                </a:lnTo>
                <a:lnTo>
                  <a:pt x="4860" y="50570"/>
                </a:lnTo>
                <a:lnTo>
                  <a:pt x="4870" y="50570"/>
                </a:lnTo>
                <a:lnTo>
                  <a:pt x="4880" y="50560"/>
                </a:lnTo>
                <a:lnTo>
                  <a:pt x="4880" y="50530"/>
                </a:lnTo>
                <a:lnTo>
                  <a:pt x="4880" y="50510"/>
                </a:lnTo>
                <a:lnTo>
                  <a:pt x="4870" y="50510"/>
                </a:lnTo>
                <a:lnTo>
                  <a:pt x="4870" y="50500"/>
                </a:lnTo>
                <a:lnTo>
                  <a:pt x="4870" y="50490"/>
                </a:lnTo>
                <a:lnTo>
                  <a:pt x="4880" y="50480"/>
                </a:lnTo>
                <a:lnTo>
                  <a:pt x="4880" y="50470"/>
                </a:lnTo>
                <a:lnTo>
                  <a:pt x="4890" y="50460"/>
                </a:lnTo>
                <a:lnTo>
                  <a:pt x="4940" y="50440"/>
                </a:lnTo>
                <a:lnTo>
                  <a:pt x="4960" y="50430"/>
                </a:lnTo>
                <a:lnTo>
                  <a:pt x="4960" y="50420"/>
                </a:lnTo>
                <a:lnTo>
                  <a:pt x="4950" y="50380"/>
                </a:lnTo>
                <a:lnTo>
                  <a:pt x="4950" y="50360"/>
                </a:lnTo>
                <a:lnTo>
                  <a:pt x="4960" y="50350"/>
                </a:lnTo>
                <a:lnTo>
                  <a:pt x="4970" y="50350"/>
                </a:lnTo>
                <a:lnTo>
                  <a:pt x="4980" y="50340"/>
                </a:lnTo>
                <a:lnTo>
                  <a:pt x="4970" y="50320"/>
                </a:lnTo>
                <a:lnTo>
                  <a:pt x="4990" y="50320"/>
                </a:lnTo>
                <a:lnTo>
                  <a:pt x="5080" y="50300"/>
                </a:lnTo>
                <a:lnTo>
                  <a:pt x="5120" y="50290"/>
                </a:lnTo>
                <a:lnTo>
                  <a:pt x="5130" y="50270"/>
                </a:lnTo>
                <a:lnTo>
                  <a:pt x="5140" y="50260"/>
                </a:lnTo>
                <a:lnTo>
                  <a:pt x="5130" y="50240"/>
                </a:lnTo>
                <a:lnTo>
                  <a:pt x="5120" y="50220"/>
                </a:lnTo>
                <a:lnTo>
                  <a:pt x="5060" y="50200"/>
                </a:lnTo>
                <a:lnTo>
                  <a:pt x="5050" y="50190"/>
                </a:lnTo>
                <a:lnTo>
                  <a:pt x="5050" y="50170"/>
                </a:lnTo>
                <a:lnTo>
                  <a:pt x="5050" y="50160"/>
                </a:lnTo>
                <a:lnTo>
                  <a:pt x="5060" y="50150"/>
                </a:lnTo>
                <a:lnTo>
                  <a:pt x="5060" y="50130"/>
                </a:lnTo>
                <a:lnTo>
                  <a:pt x="5060" y="50100"/>
                </a:lnTo>
                <a:lnTo>
                  <a:pt x="5040" y="50090"/>
                </a:lnTo>
                <a:lnTo>
                  <a:pt x="5030" y="50090"/>
                </a:lnTo>
                <a:lnTo>
                  <a:pt x="5030" y="50060"/>
                </a:lnTo>
                <a:lnTo>
                  <a:pt x="5040" y="50020"/>
                </a:lnTo>
                <a:lnTo>
                  <a:pt x="5030" y="49990"/>
                </a:lnTo>
                <a:lnTo>
                  <a:pt x="5000" y="49950"/>
                </a:lnTo>
                <a:lnTo>
                  <a:pt x="4980" y="49890"/>
                </a:lnTo>
                <a:lnTo>
                  <a:pt x="4950" y="49830"/>
                </a:lnTo>
                <a:lnTo>
                  <a:pt x="4940" y="49780"/>
                </a:lnTo>
                <a:lnTo>
                  <a:pt x="4950" y="49710"/>
                </a:lnTo>
                <a:lnTo>
                  <a:pt x="4980" y="49620"/>
                </a:lnTo>
                <a:lnTo>
                  <a:pt x="4950" y="49460"/>
                </a:lnTo>
                <a:lnTo>
                  <a:pt x="4920" y="49310"/>
                </a:lnTo>
                <a:lnTo>
                  <a:pt x="4910" y="49250"/>
                </a:lnTo>
                <a:lnTo>
                  <a:pt x="4890" y="49190"/>
                </a:lnTo>
                <a:lnTo>
                  <a:pt x="4920" y="49110"/>
                </a:lnTo>
                <a:lnTo>
                  <a:pt x="4940" y="49050"/>
                </a:lnTo>
                <a:lnTo>
                  <a:pt x="5020" y="48970"/>
                </a:lnTo>
                <a:lnTo>
                  <a:pt x="5070" y="48920"/>
                </a:lnTo>
                <a:lnTo>
                  <a:pt x="5100" y="48920"/>
                </a:lnTo>
                <a:lnTo>
                  <a:pt x="5180" y="48880"/>
                </a:lnTo>
                <a:lnTo>
                  <a:pt x="5190" y="48880"/>
                </a:lnTo>
                <a:lnTo>
                  <a:pt x="5210" y="48890"/>
                </a:lnTo>
                <a:lnTo>
                  <a:pt x="5220" y="48900"/>
                </a:lnTo>
                <a:lnTo>
                  <a:pt x="5230" y="48900"/>
                </a:lnTo>
                <a:lnTo>
                  <a:pt x="5240" y="48900"/>
                </a:lnTo>
                <a:lnTo>
                  <a:pt x="5240" y="48890"/>
                </a:lnTo>
                <a:lnTo>
                  <a:pt x="5250" y="48890"/>
                </a:lnTo>
                <a:lnTo>
                  <a:pt x="5300" y="48910"/>
                </a:lnTo>
                <a:lnTo>
                  <a:pt x="5320" y="48910"/>
                </a:lnTo>
                <a:lnTo>
                  <a:pt x="5330" y="48900"/>
                </a:lnTo>
                <a:lnTo>
                  <a:pt x="5340" y="48900"/>
                </a:lnTo>
                <a:lnTo>
                  <a:pt x="5350" y="48910"/>
                </a:lnTo>
                <a:lnTo>
                  <a:pt x="5360" y="48930"/>
                </a:lnTo>
                <a:lnTo>
                  <a:pt x="5370" y="48950"/>
                </a:lnTo>
                <a:lnTo>
                  <a:pt x="5380" y="49000"/>
                </a:lnTo>
                <a:lnTo>
                  <a:pt x="5400" y="49020"/>
                </a:lnTo>
                <a:lnTo>
                  <a:pt x="5420" y="49050"/>
                </a:lnTo>
                <a:lnTo>
                  <a:pt x="5430" y="49070"/>
                </a:lnTo>
                <a:lnTo>
                  <a:pt x="5440" y="49070"/>
                </a:lnTo>
                <a:lnTo>
                  <a:pt x="5470" y="49060"/>
                </a:lnTo>
                <a:lnTo>
                  <a:pt x="5530" y="49070"/>
                </a:lnTo>
                <a:lnTo>
                  <a:pt x="5590" y="49060"/>
                </a:lnTo>
                <a:lnTo>
                  <a:pt x="5610" y="49060"/>
                </a:lnTo>
                <a:lnTo>
                  <a:pt x="5740" y="49100"/>
                </a:lnTo>
                <a:lnTo>
                  <a:pt x="5780" y="49100"/>
                </a:lnTo>
                <a:lnTo>
                  <a:pt x="5860" y="49110"/>
                </a:lnTo>
                <a:lnTo>
                  <a:pt x="5880" y="49120"/>
                </a:lnTo>
                <a:lnTo>
                  <a:pt x="5880" y="49130"/>
                </a:lnTo>
                <a:lnTo>
                  <a:pt x="5880" y="49140"/>
                </a:lnTo>
                <a:lnTo>
                  <a:pt x="5870" y="49150"/>
                </a:lnTo>
                <a:lnTo>
                  <a:pt x="5870" y="49160"/>
                </a:lnTo>
                <a:lnTo>
                  <a:pt x="5880" y="49160"/>
                </a:lnTo>
                <a:lnTo>
                  <a:pt x="5900" y="49170"/>
                </a:lnTo>
                <a:lnTo>
                  <a:pt x="5910" y="49170"/>
                </a:lnTo>
                <a:lnTo>
                  <a:pt x="5920" y="49180"/>
                </a:lnTo>
                <a:lnTo>
                  <a:pt x="5920" y="49190"/>
                </a:lnTo>
                <a:lnTo>
                  <a:pt x="5930" y="49200"/>
                </a:lnTo>
                <a:lnTo>
                  <a:pt x="5950" y="49210"/>
                </a:lnTo>
                <a:lnTo>
                  <a:pt x="5960" y="49220"/>
                </a:lnTo>
                <a:lnTo>
                  <a:pt x="6040" y="49250"/>
                </a:lnTo>
                <a:lnTo>
                  <a:pt x="6050" y="49260"/>
                </a:lnTo>
                <a:lnTo>
                  <a:pt x="6060" y="49290"/>
                </a:lnTo>
                <a:lnTo>
                  <a:pt x="6070" y="49300"/>
                </a:lnTo>
                <a:lnTo>
                  <a:pt x="6070" y="49310"/>
                </a:lnTo>
                <a:lnTo>
                  <a:pt x="6080" y="49320"/>
                </a:lnTo>
                <a:lnTo>
                  <a:pt x="6080" y="49330"/>
                </a:lnTo>
                <a:lnTo>
                  <a:pt x="6070" y="49330"/>
                </a:lnTo>
                <a:lnTo>
                  <a:pt x="6060" y="49340"/>
                </a:lnTo>
                <a:lnTo>
                  <a:pt x="6050" y="49340"/>
                </a:lnTo>
                <a:lnTo>
                  <a:pt x="6050" y="49350"/>
                </a:lnTo>
                <a:lnTo>
                  <a:pt x="6170" y="49380"/>
                </a:lnTo>
                <a:lnTo>
                  <a:pt x="6180" y="49390"/>
                </a:lnTo>
                <a:lnTo>
                  <a:pt x="6190" y="49410"/>
                </a:lnTo>
                <a:lnTo>
                  <a:pt x="6190" y="49430"/>
                </a:lnTo>
                <a:lnTo>
                  <a:pt x="6200" y="49440"/>
                </a:lnTo>
                <a:lnTo>
                  <a:pt x="6200" y="49450"/>
                </a:lnTo>
                <a:lnTo>
                  <a:pt x="6210" y="49450"/>
                </a:lnTo>
                <a:lnTo>
                  <a:pt x="6220" y="49450"/>
                </a:lnTo>
                <a:lnTo>
                  <a:pt x="6240" y="49450"/>
                </a:lnTo>
                <a:lnTo>
                  <a:pt x="6240" y="49460"/>
                </a:lnTo>
                <a:lnTo>
                  <a:pt x="6250" y="49460"/>
                </a:lnTo>
                <a:lnTo>
                  <a:pt x="6240" y="49470"/>
                </a:lnTo>
                <a:lnTo>
                  <a:pt x="6230" y="49480"/>
                </a:lnTo>
                <a:lnTo>
                  <a:pt x="6230" y="49490"/>
                </a:lnTo>
                <a:lnTo>
                  <a:pt x="6220" y="49500"/>
                </a:lnTo>
                <a:lnTo>
                  <a:pt x="6220" y="49510"/>
                </a:lnTo>
                <a:lnTo>
                  <a:pt x="6230" y="49520"/>
                </a:lnTo>
                <a:lnTo>
                  <a:pt x="6230" y="49530"/>
                </a:lnTo>
                <a:lnTo>
                  <a:pt x="6240" y="49530"/>
                </a:lnTo>
                <a:lnTo>
                  <a:pt x="6250" y="49540"/>
                </a:lnTo>
                <a:lnTo>
                  <a:pt x="6280" y="49550"/>
                </a:lnTo>
                <a:lnTo>
                  <a:pt x="6300" y="49560"/>
                </a:lnTo>
                <a:lnTo>
                  <a:pt x="6330" y="49550"/>
                </a:lnTo>
                <a:lnTo>
                  <a:pt x="6340" y="49550"/>
                </a:lnTo>
                <a:lnTo>
                  <a:pt x="6380" y="49570"/>
                </a:lnTo>
                <a:lnTo>
                  <a:pt x="6400" y="49570"/>
                </a:lnTo>
                <a:lnTo>
                  <a:pt x="6440" y="49560"/>
                </a:lnTo>
                <a:lnTo>
                  <a:pt x="6500" y="49570"/>
                </a:lnTo>
                <a:lnTo>
                  <a:pt x="6490" y="49590"/>
                </a:lnTo>
                <a:lnTo>
                  <a:pt x="6480" y="49620"/>
                </a:lnTo>
                <a:lnTo>
                  <a:pt x="6470" y="49630"/>
                </a:lnTo>
                <a:lnTo>
                  <a:pt x="6460" y="49640"/>
                </a:lnTo>
                <a:lnTo>
                  <a:pt x="6410" y="49680"/>
                </a:lnTo>
                <a:lnTo>
                  <a:pt x="6400" y="49700"/>
                </a:lnTo>
                <a:lnTo>
                  <a:pt x="6390" y="49710"/>
                </a:lnTo>
                <a:lnTo>
                  <a:pt x="6380" y="49730"/>
                </a:lnTo>
                <a:lnTo>
                  <a:pt x="6380" y="49740"/>
                </a:lnTo>
                <a:lnTo>
                  <a:pt x="6330" y="49780"/>
                </a:lnTo>
                <a:lnTo>
                  <a:pt x="6300" y="49810"/>
                </a:lnTo>
                <a:lnTo>
                  <a:pt x="6300" y="49820"/>
                </a:lnTo>
                <a:lnTo>
                  <a:pt x="6300" y="49830"/>
                </a:lnTo>
                <a:lnTo>
                  <a:pt x="6310" y="49850"/>
                </a:lnTo>
                <a:lnTo>
                  <a:pt x="6330" y="49880"/>
                </a:lnTo>
                <a:lnTo>
                  <a:pt x="6330" y="49900"/>
                </a:lnTo>
                <a:lnTo>
                  <a:pt x="6320" y="49980"/>
                </a:lnTo>
                <a:lnTo>
                  <a:pt x="6320" y="50000"/>
                </a:lnTo>
                <a:lnTo>
                  <a:pt x="6320" y="50010"/>
                </a:lnTo>
                <a:lnTo>
                  <a:pt x="6330" y="50010"/>
                </a:lnTo>
                <a:lnTo>
                  <a:pt x="6340" y="50010"/>
                </a:lnTo>
                <a:lnTo>
                  <a:pt x="6350" y="50010"/>
                </a:lnTo>
                <a:lnTo>
                  <a:pt x="6360" y="49990"/>
                </a:lnTo>
                <a:lnTo>
                  <a:pt x="6370" y="49990"/>
                </a:lnTo>
                <a:lnTo>
                  <a:pt x="6390" y="49990"/>
                </a:lnTo>
                <a:lnTo>
                  <a:pt x="6400" y="49990"/>
                </a:lnTo>
                <a:lnTo>
                  <a:pt x="6410" y="50000"/>
                </a:lnTo>
                <a:lnTo>
                  <a:pt x="6430" y="50030"/>
                </a:lnTo>
                <a:lnTo>
                  <a:pt x="6440" y="50030"/>
                </a:lnTo>
                <a:lnTo>
                  <a:pt x="6450" y="50050"/>
                </a:lnTo>
                <a:lnTo>
                  <a:pt x="6460" y="50060"/>
                </a:lnTo>
                <a:lnTo>
                  <a:pt x="6470" y="50070"/>
                </a:lnTo>
                <a:lnTo>
                  <a:pt x="6480" y="50070"/>
                </a:lnTo>
                <a:lnTo>
                  <a:pt x="6490" y="50070"/>
                </a:lnTo>
                <a:lnTo>
                  <a:pt x="6490" y="50060"/>
                </a:lnTo>
                <a:lnTo>
                  <a:pt x="6500" y="50050"/>
                </a:lnTo>
                <a:lnTo>
                  <a:pt x="6510" y="50050"/>
                </a:lnTo>
                <a:lnTo>
                  <a:pt x="6520" y="50050"/>
                </a:lnTo>
                <a:lnTo>
                  <a:pt x="6520" y="50060"/>
                </a:lnTo>
                <a:lnTo>
                  <a:pt x="6520" y="50070"/>
                </a:lnTo>
                <a:lnTo>
                  <a:pt x="6510" y="50080"/>
                </a:lnTo>
                <a:lnTo>
                  <a:pt x="6470" y="50120"/>
                </a:lnTo>
                <a:lnTo>
                  <a:pt x="6470" y="50130"/>
                </a:lnTo>
                <a:lnTo>
                  <a:pt x="6470" y="50140"/>
                </a:lnTo>
                <a:lnTo>
                  <a:pt x="6470" y="50150"/>
                </a:lnTo>
                <a:lnTo>
                  <a:pt x="6480" y="50160"/>
                </a:lnTo>
                <a:lnTo>
                  <a:pt x="6490" y="50160"/>
                </a:lnTo>
                <a:lnTo>
                  <a:pt x="6560" y="50160"/>
                </a:lnTo>
                <a:lnTo>
                  <a:pt x="6570" y="50170"/>
                </a:lnTo>
                <a:lnTo>
                  <a:pt x="6600" y="50180"/>
                </a:lnTo>
                <a:lnTo>
                  <a:pt x="6620" y="50200"/>
                </a:lnTo>
                <a:lnTo>
                  <a:pt x="6850" y="50230"/>
                </a:lnTo>
                <a:lnTo>
                  <a:pt x="6860" y="50240"/>
                </a:lnTo>
                <a:lnTo>
                  <a:pt x="6860" y="50250"/>
                </a:lnTo>
                <a:lnTo>
                  <a:pt x="6860" y="50260"/>
                </a:lnTo>
                <a:lnTo>
                  <a:pt x="6860" y="50270"/>
                </a:lnTo>
                <a:lnTo>
                  <a:pt x="6860" y="50280"/>
                </a:lnTo>
                <a:lnTo>
                  <a:pt x="6860" y="50290"/>
                </a:lnTo>
                <a:lnTo>
                  <a:pt x="6850" y="50300"/>
                </a:lnTo>
                <a:lnTo>
                  <a:pt x="6850" y="50310"/>
                </a:lnTo>
                <a:lnTo>
                  <a:pt x="6840" y="50320"/>
                </a:lnTo>
                <a:lnTo>
                  <a:pt x="6840" y="50330"/>
                </a:lnTo>
                <a:lnTo>
                  <a:pt x="6830" y="50330"/>
                </a:lnTo>
                <a:lnTo>
                  <a:pt x="6800" y="50350"/>
                </a:lnTo>
                <a:lnTo>
                  <a:pt x="6780" y="50350"/>
                </a:lnTo>
                <a:lnTo>
                  <a:pt x="6780" y="50360"/>
                </a:lnTo>
                <a:lnTo>
                  <a:pt x="6790" y="50370"/>
                </a:lnTo>
                <a:lnTo>
                  <a:pt x="6830" y="50380"/>
                </a:lnTo>
                <a:lnTo>
                  <a:pt x="6840" y="50390"/>
                </a:lnTo>
                <a:lnTo>
                  <a:pt x="6840" y="50400"/>
                </a:lnTo>
                <a:lnTo>
                  <a:pt x="6840" y="50410"/>
                </a:lnTo>
                <a:lnTo>
                  <a:pt x="6840" y="50420"/>
                </a:lnTo>
                <a:lnTo>
                  <a:pt x="6840" y="50430"/>
                </a:lnTo>
                <a:lnTo>
                  <a:pt x="6830" y="50430"/>
                </a:lnTo>
                <a:lnTo>
                  <a:pt x="6830" y="50440"/>
                </a:lnTo>
                <a:lnTo>
                  <a:pt x="6810" y="50460"/>
                </a:lnTo>
                <a:lnTo>
                  <a:pt x="6820" y="50470"/>
                </a:lnTo>
                <a:lnTo>
                  <a:pt x="6830" y="50490"/>
                </a:lnTo>
                <a:lnTo>
                  <a:pt x="6840" y="50510"/>
                </a:lnTo>
                <a:lnTo>
                  <a:pt x="6900" y="50550"/>
                </a:lnTo>
                <a:lnTo>
                  <a:pt x="6860" y="50640"/>
                </a:lnTo>
                <a:lnTo>
                  <a:pt x="6830" y="50700"/>
                </a:lnTo>
                <a:lnTo>
                  <a:pt x="6820" y="50710"/>
                </a:lnTo>
                <a:lnTo>
                  <a:pt x="6820" y="50720"/>
                </a:lnTo>
                <a:lnTo>
                  <a:pt x="6820" y="50730"/>
                </a:lnTo>
                <a:lnTo>
                  <a:pt x="6830" y="50760"/>
                </a:lnTo>
                <a:lnTo>
                  <a:pt x="6830" y="50780"/>
                </a:lnTo>
                <a:lnTo>
                  <a:pt x="6830" y="50790"/>
                </a:lnTo>
                <a:lnTo>
                  <a:pt x="6830" y="50810"/>
                </a:lnTo>
                <a:lnTo>
                  <a:pt x="6820" y="50820"/>
                </a:lnTo>
                <a:lnTo>
                  <a:pt x="6800" y="50840"/>
                </a:lnTo>
                <a:lnTo>
                  <a:pt x="6800" y="50850"/>
                </a:lnTo>
                <a:lnTo>
                  <a:pt x="6810" y="50870"/>
                </a:lnTo>
                <a:lnTo>
                  <a:pt x="6820" y="50870"/>
                </a:lnTo>
                <a:lnTo>
                  <a:pt x="6840" y="50890"/>
                </a:lnTo>
                <a:lnTo>
                  <a:pt x="7000" y="50960"/>
                </a:lnTo>
                <a:lnTo>
                  <a:pt x="7000" y="50980"/>
                </a:lnTo>
                <a:lnTo>
                  <a:pt x="7000" y="50990"/>
                </a:lnTo>
                <a:lnTo>
                  <a:pt x="6990" y="50990"/>
                </a:lnTo>
                <a:lnTo>
                  <a:pt x="6980" y="51000"/>
                </a:lnTo>
                <a:lnTo>
                  <a:pt x="6980" y="51010"/>
                </a:lnTo>
                <a:lnTo>
                  <a:pt x="6980" y="51020"/>
                </a:lnTo>
                <a:lnTo>
                  <a:pt x="6970" y="51020"/>
                </a:lnTo>
                <a:lnTo>
                  <a:pt x="6950" y="51030"/>
                </a:lnTo>
                <a:lnTo>
                  <a:pt x="6930" y="51030"/>
                </a:lnTo>
                <a:lnTo>
                  <a:pt x="6930" y="51040"/>
                </a:lnTo>
                <a:lnTo>
                  <a:pt x="6920" y="51040"/>
                </a:lnTo>
                <a:lnTo>
                  <a:pt x="6920" y="51050"/>
                </a:lnTo>
                <a:lnTo>
                  <a:pt x="6920" y="51060"/>
                </a:lnTo>
                <a:lnTo>
                  <a:pt x="6930" y="51080"/>
                </a:lnTo>
                <a:lnTo>
                  <a:pt x="6940" y="51090"/>
                </a:lnTo>
                <a:lnTo>
                  <a:pt x="6940" y="51100"/>
                </a:lnTo>
                <a:lnTo>
                  <a:pt x="6940" y="51110"/>
                </a:lnTo>
                <a:lnTo>
                  <a:pt x="6940" y="51120"/>
                </a:lnTo>
                <a:lnTo>
                  <a:pt x="6930" y="51130"/>
                </a:lnTo>
                <a:lnTo>
                  <a:pt x="6930" y="51140"/>
                </a:lnTo>
                <a:lnTo>
                  <a:pt x="6930" y="51180"/>
                </a:lnTo>
                <a:lnTo>
                  <a:pt x="6930" y="51190"/>
                </a:lnTo>
                <a:lnTo>
                  <a:pt x="6920" y="51200"/>
                </a:lnTo>
                <a:lnTo>
                  <a:pt x="6920" y="51220"/>
                </a:lnTo>
                <a:lnTo>
                  <a:pt x="6920" y="51240"/>
                </a:lnTo>
                <a:lnTo>
                  <a:pt x="6920" y="51260"/>
                </a:lnTo>
                <a:lnTo>
                  <a:pt x="6920" y="51270"/>
                </a:lnTo>
                <a:lnTo>
                  <a:pt x="6920" y="51280"/>
                </a:lnTo>
                <a:lnTo>
                  <a:pt x="6920" y="51290"/>
                </a:lnTo>
                <a:lnTo>
                  <a:pt x="6920" y="51300"/>
                </a:lnTo>
                <a:lnTo>
                  <a:pt x="6930" y="51300"/>
                </a:lnTo>
                <a:lnTo>
                  <a:pt x="6950" y="51310"/>
                </a:lnTo>
                <a:lnTo>
                  <a:pt x="7020" y="51320"/>
                </a:lnTo>
                <a:lnTo>
                  <a:pt x="7030" y="51320"/>
                </a:lnTo>
                <a:lnTo>
                  <a:pt x="7030" y="51330"/>
                </a:lnTo>
                <a:lnTo>
                  <a:pt x="7040" y="51330"/>
                </a:lnTo>
                <a:lnTo>
                  <a:pt x="7040" y="51340"/>
                </a:lnTo>
                <a:lnTo>
                  <a:pt x="7050" y="51330"/>
                </a:lnTo>
                <a:lnTo>
                  <a:pt x="7060" y="51330"/>
                </a:lnTo>
                <a:lnTo>
                  <a:pt x="7070" y="51310"/>
                </a:lnTo>
                <a:lnTo>
                  <a:pt x="7090" y="51310"/>
                </a:lnTo>
                <a:lnTo>
                  <a:pt x="7150" y="51300"/>
                </a:lnTo>
                <a:lnTo>
                  <a:pt x="7140" y="51320"/>
                </a:lnTo>
                <a:lnTo>
                  <a:pt x="7140" y="51340"/>
                </a:lnTo>
                <a:lnTo>
                  <a:pt x="7140" y="51350"/>
                </a:lnTo>
                <a:lnTo>
                  <a:pt x="7130" y="51360"/>
                </a:lnTo>
                <a:lnTo>
                  <a:pt x="7120" y="51370"/>
                </a:lnTo>
                <a:lnTo>
                  <a:pt x="7110" y="51380"/>
                </a:lnTo>
                <a:lnTo>
                  <a:pt x="7100" y="51380"/>
                </a:lnTo>
                <a:lnTo>
                  <a:pt x="7090" y="51380"/>
                </a:lnTo>
                <a:lnTo>
                  <a:pt x="7080" y="51380"/>
                </a:lnTo>
                <a:lnTo>
                  <a:pt x="7080" y="51390"/>
                </a:lnTo>
                <a:lnTo>
                  <a:pt x="7090" y="51410"/>
                </a:lnTo>
                <a:lnTo>
                  <a:pt x="7090" y="51420"/>
                </a:lnTo>
                <a:lnTo>
                  <a:pt x="7090" y="51440"/>
                </a:lnTo>
                <a:lnTo>
                  <a:pt x="7090" y="51450"/>
                </a:lnTo>
                <a:lnTo>
                  <a:pt x="7080" y="51460"/>
                </a:lnTo>
                <a:lnTo>
                  <a:pt x="7080" y="51470"/>
                </a:lnTo>
                <a:lnTo>
                  <a:pt x="7080" y="51480"/>
                </a:lnTo>
                <a:lnTo>
                  <a:pt x="7080" y="51490"/>
                </a:lnTo>
                <a:lnTo>
                  <a:pt x="7070" y="51490"/>
                </a:lnTo>
                <a:lnTo>
                  <a:pt x="7060" y="51480"/>
                </a:lnTo>
                <a:lnTo>
                  <a:pt x="7040" y="51480"/>
                </a:lnTo>
                <a:lnTo>
                  <a:pt x="7020" y="51490"/>
                </a:lnTo>
                <a:lnTo>
                  <a:pt x="7020" y="51500"/>
                </a:lnTo>
                <a:lnTo>
                  <a:pt x="7010" y="51510"/>
                </a:lnTo>
                <a:lnTo>
                  <a:pt x="7010" y="51520"/>
                </a:lnTo>
                <a:lnTo>
                  <a:pt x="7010" y="51530"/>
                </a:lnTo>
                <a:lnTo>
                  <a:pt x="7020" y="51540"/>
                </a:lnTo>
                <a:lnTo>
                  <a:pt x="7030" y="51540"/>
                </a:lnTo>
                <a:lnTo>
                  <a:pt x="7030" y="51550"/>
                </a:lnTo>
                <a:lnTo>
                  <a:pt x="7030" y="51570"/>
                </a:lnTo>
                <a:lnTo>
                  <a:pt x="7030" y="51580"/>
                </a:lnTo>
                <a:lnTo>
                  <a:pt x="7040" y="51600"/>
                </a:lnTo>
                <a:lnTo>
                  <a:pt x="7060" y="51640"/>
                </a:lnTo>
                <a:lnTo>
                  <a:pt x="7070" y="51660"/>
                </a:lnTo>
                <a:lnTo>
                  <a:pt x="7080" y="51660"/>
                </a:lnTo>
                <a:lnTo>
                  <a:pt x="7090" y="51660"/>
                </a:lnTo>
                <a:lnTo>
                  <a:pt x="7100" y="51650"/>
                </a:lnTo>
                <a:lnTo>
                  <a:pt x="7100" y="51630"/>
                </a:lnTo>
                <a:lnTo>
                  <a:pt x="7110" y="51630"/>
                </a:lnTo>
                <a:lnTo>
                  <a:pt x="7110" y="51620"/>
                </a:lnTo>
                <a:lnTo>
                  <a:pt x="7120" y="51620"/>
                </a:lnTo>
                <a:lnTo>
                  <a:pt x="7120" y="51630"/>
                </a:lnTo>
                <a:lnTo>
                  <a:pt x="7120" y="51640"/>
                </a:lnTo>
                <a:lnTo>
                  <a:pt x="7130" y="51640"/>
                </a:lnTo>
                <a:lnTo>
                  <a:pt x="7170" y="51620"/>
                </a:lnTo>
                <a:lnTo>
                  <a:pt x="7180" y="51620"/>
                </a:lnTo>
                <a:lnTo>
                  <a:pt x="7180" y="51630"/>
                </a:lnTo>
                <a:lnTo>
                  <a:pt x="7190" y="51640"/>
                </a:lnTo>
                <a:lnTo>
                  <a:pt x="7190" y="51650"/>
                </a:lnTo>
                <a:lnTo>
                  <a:pt x="7190" y="51660"/>
                </a:lnTo>
                <a:lnTo>
                  <a:pt x="7200" y="51680"/>
                </a:lnTo>
                <a:lnTo>
                  <a:pt x="7200" y="51690"/>
                </a:lnTo>
                <a:lnTo>
                  <a:pt x="7190" y="51720"/>
                </a:lnTo>
                <a:lnTo>
                  <a:pt x="7160" y="51810"/>
                </a:lnTo>
                <a:lnTo>
                  <a:pt x="7160" y="51820"/>
                </a:lnTo>
                <a:lnTo>
                  <a:pt x="7150" y="51840"/>
                </a:lnTo>
                <a:lnTo>
                  <a:pt x="7150" y="51850"/>
                </a:lnTo>
                <a:lnTo>
                  <a:pt x="7160" y="51850"/>
                </a:lnTo>
                <a:lnTo>
                  <a:pt x="7160" y="51860"/>
                </a:lnTo>
                <a:lnTo>
                  <a:pt x="7170" y="51870"/>
                </a:lnTo>
                <a:lnTo>
                  <a:pt x="7190" y="51870"/>
                </a:lnTo>
                <a:lnTo>
                  <a:pt x="7220" y="51880"/>
                </a:lnTo>
                <a:lnTo>
                  <a:pt x="7240" y="51890"/>
                </a:lnTo>
                <a:lnTo>
                  <a:pt x="7260" y="51890"/>
                </a:lnTo>
                <a:lnTo>
                  <a:pt x="7270" y="51890"/>
                </a:lnTo>
                <a:lnTo>
                  <a:pt x="7270" y="51900"/>
                </a:lnTo>
                <a:lnTo>
                  <a:pt x="7280" y="51910"/>
                </a:lnTo>
                <a:lnTo>
                  <a:pt x="7290" y="51920"/>
                </a:lnTo>
                <a:lnTo>
                  <a:pt x="7290" y="51930"/>
                </a:lnTo>
                <a:lnTo>
                  <a:pt x="7290" y="51950"/>
                </a:lnTo>
                <a:lnTo>
                  <a:pt x="7290" y="51970"/>
                </a:lnTo>
                <a:lnTo>
                  <a:pt x="7290" y="52000"/>
                </a:lnTo>
                <a:lnTo>
                  <a:pt x="7290" y="52010"/>
                </a:lnTo>
                <a:lnTo>
                  <a:pt x="7300" y="52010"/>
                </a:lnTo>
                <a:lnTo>
                  <a:pt x="7310" y="52010"/>
                </a:lnTo>
                <a:lnTo>
                  <a:pt x="7320" y="52010"/>
                </a:lnTo>
                <a:lnTo>
                  <a:pt x="7330" y="52010"/>
                </a:lnTo>
                <a:lnTo>
                  <a:pt x="7340" y="52010"/>
                </a:lnTo>
                <a:lnTo>
                  <a:pt x="7340" y="52020"/>
                </a:lnTo>
                <a:lnTo>
                  <a:pt x="7340" y="52030"/>
                </a:lnTo>
                <a:lnTo>
                  <a:pt x="7350" y="52040"/>
                </a:lnTo>
                <a:lnTo>
                  <a:pt x="7360" y="52050"/>
                </a:lnTo>
                <a:lnTo>
                  <a:pt x="7450" y="52060"/>
                </a:lnTo>
                <a:lnTo>
                  <a:pt x="7460" y="52070"/>
                </a:lnTo>
                <a:lnTo>
                  <a:pt x="7460" y="52080"/>
                </a:lnTo>
                <a:lnTo>
                  <a:pt x="7460" y="52090"/>
                </a:lnTo>
                <a:lnTo>
                  <a:pt x="7450" y="52160"/>
                </a:lnTo>
                <a:lnTo>
                  <a:pt x="7450" y="52180"/>
                </a:lnTo>
                <a:lnTo>
                  <a:pt x="7450" y="52190"/>
                </a:lnTo>
                <a:lnTo>
                  <a:pt x="7450" y="52240"/>
                </a:lnTo>
                <a:lnTo>
                  <a:pt x="7440" y="52250"/>
                </a:lnTo>
                <a:lnTo>
                  <a:pt x="7440" y="52260"/>
                </a:lnTo>
                <a:lnTo>
                  <a:pt x="7440" y="52270"/>
                </a:lnTo>
                <a:lnTo>
                  <a:pt x="7450" y="52280"/>
                </a:lnTo>
                <a:lnTo>
                  <a:pt x="7450" y="52290"/>
                </a:lnTo>
                <a:lnTo>
                  <a:pt x="7450" y="52300"/>
                </a:lnTo>
                <a:lnTo>
                  <a:pt x="7450" y="52310"/>
                </a:lnTo>
                <a:lnTo>
                  <a:pt x="7460" y="52320"/>
                </a:lnTo>
                <a:lnTo>
                  <a:pt x="7460" y="52330"/>
                </a:lnTo>
                <a:lnTo>
                  <a:pt x="7470" y="52340"/>
                </a:lnTo>
                <a:lnTo>
                  <a:pt x="7460" y="52350"/>
                </a:lnTo>
                <a:lnTo>
                  <a:pt x="7460" y="52360"/>
                </a:lnTo>
                <a:lnTo>
                  <a:pt x="7460" y="52370"/>
                </a:lnTo>
                <a:lnTo>
                  <a:pt x="7450" y="52370"/>
                </a:lnTo>
                <a:lnTo>
                  <a:pt x="7440" y="52380"/>
                </a:lnTo>
                <a:lnTo>
                  <a:pt x="7430" y="52380"/>
                </a:lnTo>
                <a:lnTo>
                  <a:pt x="7420" y="52390"/>
                </a:lnTo>
                <a:lnTo>
                  <a:pt x="7410" y="52410"/>
                </a:lnTo>
                <a:lnTo>
                  <a:pt x="7380" y="52430"/>
                </a:lnTo>
                <a:lnTo>
                  <a:pt x="7370" y="52430"/>
                </a:lnTo>
                <a:lnTo>
                  <a:pt x="7360" y="52440"/>
                </a:lnTo>
                <a:lnTo>
                  <a:pt x="7370" y="52450"/>
                </a:lnTo>
                <a:lnTo>
                  <a:pt x="7380" y="52470"/>
                </a:lnTo>
                <a:lnTo>
                  <a:pt x="7410" y="52520"/>
                </a:lnTo>
                <a:lnTo>
                  <a:pt x="7400" y="52580"/>
                </a:lnTo>
                <a:lnTo>
                  <a:pt x="7400" y="52590"/>
                </a:lnTo>
                <a:lnTo>
                  <a:pt x="7410" y="52620"/>
                </a:lnTo>
                <a:lnTo>
                  <a:pt x="7430" y="52670"/>
                </a:lnTo>
                <a:lnTo>
                  <a:pt x="7440" y="52700"/>
                </a:lnTo>
                <a:lnTo>
                  <a:pt x="7430" y="52710"/>
                </a:lnTo>
                <a:lnTo>
                  <a:pt x="7420" y="52710"/>
                </a:lnTo>
                <a:lnTo>
                  <a:pt x="7410" y="52710"/>
                </a:lnTo>
                <a:lnTo>
                  <a:pt x="7410" y="52700"/>
                </a:lnTo>
                <a:lnTo>
                  <a:pt x="7400" y="52700"/>
                </a:lnTo>
                <a:lnTo>
                  <a:pt x="7370" y="52700"/>
                </a:lnTo>
                <a:lnTo>
                  <a:pt x="7360" y="52700"/>
                </a:lnTo>
                <a:lnTo>
                  <a:pt x="7360" y="52710"/>
                </a:lnTo>
                <a:lnTo>
                  <a:pt x="7350" y="52710"/>
                </a:lnTo>
                <a:lnTo>
                  <a:pt x="7340" y="52710"/>
                </a:lnTo>
                <a:lnTo>
                  <a:pt x="7340" y="52700"/>
                </a:lnTo>
                <a:lnTo>
                  <a:pt x="7330" y="52690"/>
                </a:lnTo>
                <a:lnTo>
                  <a:pt x="7320" y="52690"/>
                </a:lnTo>
                <a:lnTo>
                  <a:pt x="7310" y="52700"/>
                </a:lnTo>
                <a:lnTo>
                  <a:pt x="7290" y="52700"/>
                </a:lnTo>
                <a:lnTo>
                  <a:pt x="7280" y="52710"/>
                </a:lnTo>
                <a:lnTo>
                  <a:pt x="7270" y="52710"/>
                </a:lnTo>
                <a:lnTo>
                  <a:pt x="7270" y="52700"/>
                </a:lnTo>
                <a:lnTo>
                  <a:pt x="7260" y="52690"/>
                </a:lnTo>
                <a:lnTo>
                  <a:pt x="7180" y="52660"/>
                </a:lnTo>
                <a:lnTo>
                  <a:pt x="7170" y="52690"/>
                </a:lnTo>
                <a:lnTo>
                  <a:pt x="7170" y="52730"/>
                </a:lnTo>
                <a:lnTo>
                  <a:pt x="7160" y="52740"/>
                </a:lnTo>
                <a:lnTo>
                  <a:pt x="7150" y="52740"/>
                </a:lnTo>
                <a:lnTo>
                  <a:pt x="7140" y="52750"/>
                </a:lnTo>
                <a:lnTo>
                  <a:pt x="7140" y="52760"/>
                </a:lnTo>
                <a:lnTo>
                  <a:pt x="7130" y="52760"/>
                </a:lnTo>
                <a:lnTo>
                  <a:pt x="7130" y="52770"/>
                </a:lnTo>
                <a:lnTo>
                  <a:pt x="7120" y="52770"/>
                </a:lnTo>
                <a:lnTo>
                  <a:pt x="7120" y="52780"/>
                </a:lnTo>
                <a:lnTo>
                  <a:pt x="7110" y="52790"/>
                </a:lnTo>
                <a:lnTo>
                  <a:pt x="7110" y="52800"/>
                </a:lnTo>
                <a:lnTo>
                  <a:pt x="7100" y="52840"/>
                </a:lnTo>
                <a:lnTo>
                  <a:pt x="7090" y="528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