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Perm'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Perm'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23710" y="52030"/>
                </a:moveTo>
                <a:lnTo>
                  <a:pt x="23670" y="52050"/>
                </a:lnTo>
                <a:lnTo>
                  <a:pt x="23640" y="52050"/>
                </a:lnTo>
                <a:lnTo>
                  <a:pt x="23630" y="52060"/>
                </a:lnTo>
                <a:lnTo>
                  <a:pt x="23620" y="52060"/>
                </a:lnTo>
                <a:lnTo>
                  <a:pt x="23620" y="52070"/>
                </a:lnTo>
                <a:lnTo>
                  <a:pt x="23630" y="52090"/>
                </a:lnTo>
                <a:lnTo>
                  <a:pt x="23620" y="52100"/>
                </a:lnTo>
                <a:lnTo>
                  <a:pt x="23620" y="52110"/>
                </a:lnTo>
                <a:lnTo>
                  <a:pt x="23620" y="52120"/>
                </a:lnTo>
                <a:lnTo>
                  <a:pt x="23620" y="52130"/>
                </a:lnTo>
                <a:lnTo>
                  <a:pt x="23610" y="52130"/>
                </a:lnTo>
                <a:lnTo>
                  <a:pt x="23610" y="52140"/>
                </a:lnTo>
                <a:lnTo>
                  <a:pt x="23600" y="52150"/>
                </a:lnTo>
                <a:lnTo>
                  <a:pt x="23590" y="52160"/>
                </a:lnTo>
                <a:lnTo>
                  <a:pt x="23580" y="52160"/>
                </a:lnTo>
                <a:lnTo>
                  <a:pt x="23580" y="52170"/>
                </a:lnTo>
                <a:lnTo>
                  <a:pt x="23570" y="52180"/>
                </a:lnTo>
                <a:lnTo>
                  <a:pt x="23580" y="52180"/>
                </a:lnTo>
                <a:lnTo>
                  <a:pt x="23590" y="52180"/>
                </a:lnTo>
                <a:lnTo>
                  <a:pt x="23600" y="52180"/>
                </a:lnTo>
                <a:lnTo>
                  <a:pt x="23600" y="52190"/>
                </a:lnTo>
                <a:lnTo>
                  <a:pt x="23590" y="52190"/>
                </a:lnTo>
                <a:lnTo>
                  <a:pt x="23570" y="52210"/>
                </a:lnTo>
                <a:lnTo>
                  <a:pt x="23570" y="52220"/>
                </a:lnTo>
                <a:lnTo>
                  <a:pt x="23560" y="52220"/>
                </a:lnTo>
                <a:lnTo>
                  <a:pt x="23490" y="52230"/>
                </a:lnTo>
                <a:lnTo>
                  <a:pt x="23480" y="52230"/>
                </a:lnTo>
                <a:lnTo>
                  <a:pt x="23480" y="52240"/>
                </a:lnTo>
                <a:lnTo>
                  <a:pt x="23480" y="52250"/>
                </a:lnTo>
                <a:lnTo>
                  <a:pt x="23470" y="52250"/>
                </a:lnTo>
                <a:lnTo>
                  <a:pt x="23460" y="52260"/>
                </a:lnTo>
                <a:lnTo>
                  <a:pt x="23420" y="52290"/>
                </a:lnTo>
                <a:lnTo>
                  <a:pt x="23410" y="52290"/>
                </a:lnTo>
                <a:lnTo>
                  <a:pt x="23390" y="52290"/>
                </a:lnTo>
                <a:lnTo>
                  <a:pt x="23380" y="52280"/>
                </a:lnTo>
                <a:lnTo>
                  <a:pt x="23370" y="52280"/>
                </a:lnTo>
                <a:lnTo>
                  <a:pt x="23370" y="52270"/>
                </a:lnTo>
                <a:lnTo>
                  <a:pt x="23360" y="52260"/>
                </a:lnTo>
                <a:lnTo>
                  <a:pt x="23350" y="52240"/>
                </a:lnTo>
                <a:lnTo>
                  <a:pt x="23350" y="52230"/>
                </a:lnTo>
                <a:lnTo>
                  <a:pt x="23340" y="52230"/>
                </a:lnTo>
                <a:lnTo>
                  <a:pt x="23320" y="52210"/>
                </a:lnTo>
                <a:lnTo>
                  <a:pt x="23310" y="52210"/>
                </a:lnTo>
                <a:lnTo>
                  <a:pt x="23310" y="52200"/>
                </a:lnTo>
                <a:lnTo>
                  <a:pt x="23310" y="52190"/>
                </a:lnTo>
                <a:lnTo>
                  <a:pt x="23300" y="52160"/>
                </a:lnTo>
                <a:lnTo>
                  <a:pt x="23300" y="52150"/>
                </a:lnTo>
                <a:lnTo>
                  <a:pt x="23290" y="52150"/>
                </a:lnTo>
                <a:lnTo>
                  <a:pt x="23240" y="52150"/>
                </a:lnTo>
                <a:lnTo>
                  <a:pt x="23230" y="52140"/>
                </a:lnTo>
                <a:lnTo>
                  <a:pt x="23230" y="52130"/>
                </a:lnTo>
                <a:lnTo>
                  <a:pt x="23230" y="52110"/>
                </a:lnTo>
                <a:lnTo>
                  <a:pt x="23220" y="52110"/>
                </a:lnTo>
                <a:lnTo>
                  <a:pt x="23220" y="52100"/>
                </a:lnTo>
                <a:lnTo>
                  <a:pt x="23210" y="52100"/>
                </a:lnTo>
                <a:lnTo>
                  <a:pt x="23200" y="52110"/>
                </a:lnTo>
                <a:lnTo>
                  <a:pt x="23190" y="52100"/>
                </a:lnTo>
                <a:lnTo>
                  <a:pt x="23150" y="52040"/>
                </a:lnTo>
                <a:lnTo>
                  <a:pt x="23150" y="52030"/>
                </a:lnTo>
                <a:lnTo>
                  <a:pt x="23170" y="52010"/>
                </a:lnTo>
                <a:lnTo>
                  <a:pt x="23180" y="51990"/>
                </a:lnTo>
                <a:lnTo>
                  <a:pt x="23180" y="51980"/>
                </a:lnTo>
                <a:lnTo>
                  <a:pt x="23160" y="51970"/>
                </a:lnTo>
                <a:lnTo>
                  <a:pt x="23110" y="51980"/>
                </a:lnTo>
                <a:lnTo>
                  <a:pt x="23100" y="51970"/>
                </a:lnTo>
                <a:lnTo>
                  <a:pt x="23090" y="51970"/>
                </a:lnTo>
                <a:lnTo>
                  <a:pt x="23080" y="51960"/>
                </a:lnTo>
                <a:lnTo>
                  <a:pt x="23070" y="51960"/>
                </a:lnTo>
                <a:lnTo>
                  <a:pt x="23060" y="51970"/>
                </a:lnTo>
                <a:lnTo>
                  <a:pt x="23060" y="51980"/>
                </a:lnTo>
                <a:lnTo>
                  <a:pt x="23060" y="51990"/>
                </a:lnTo>
                <a:lnTo>
                  <a:pt x="23060" y="52000"/>
                </a:lnTo>
                <a:lnTo>
                  <a:pt x="23050" y="52010"/>
                </a:lnTo>
                <a:lnTo>
                  <a:pt x="23040" y="52010"/>
                </a:lnTo>
                <a:lnTo>
                  <a:pt x="23030" y="52010"/>
                </a:lnTo>
                <a:lnTo>
                  <a:pt x="23020" y="52030"/>
                </a:lnTo>
                <a:lnTo>
                  <a:pt x="23010" y="52040"/>
                </a:lnTo>
                <a:lnTo>
                  <a:pt x="23010" y="52050"/>
                </a:lnTo>
                <a:lnTo>
                  <a:pt x="23000" y="52060"/>
                </a:lnTo>
                <a:lnTo>
                  <a:pt x="22990" y="52060"/>
                </a:lnTo>
                <a:lnTo>
                  <a:pt x="22980" y="52060"/>
                </a:lnTo>
                <a:lnTo>
                  <a:pt x="22970" y="52050"/>
                </a:lnTo>
                <a:lnTo>
                  <a:pt x="22960" y="52050"/>
                </a:lnTo>
                <a:lnTo>
                  <a:pt x="22940" y="52060"/>
                </a:lnTo>
                <a:lnTo>
                  <a:pt x="22900" y="52070"/>
                </a:lnTo>
                <a:lnTo>
                  <a:pt x="22880" y="52070"/>
                </a:lnTo>
                <a:lnTo>
                  <a:pt x="22870" y="52070"/>
                </a:lnTo>
                <a:lnTo>
                  <a:pt x="22870" y="52060"/>
                </a:lnTo>
                <a:lnTo>
                  <a:pt x="22850" y="52030"/>
                </a:lnTo>
                <a:lnTo>
                  <a:pt x="22810" y="51990"/>
                </a:lnTo>
                <a:lnTo>
                  <a:pt x="22810" y="51980"/>
                </a:lnTo>
                <a:lnTo>
                  <a:pt x="22800" y="51970"/>
                </a:lnTo>
                <a:lnTo>
                  <a:pt x="22790" y="51930"/>
                </a:lnTo>
                <a:lnTo>
                  <a:pt x="22780" y="51920"/>
                </a:lnTo>
                <a:lnTo>
                  <a:pt x="22780" y="51910"/>
                </a:lnTo>
                <a:lnTo>
                  <a:pt x="22780" y="51880"/>
                </a:lnTo>
                <a:lnTo>
                  <a:pt x="22780" y="51870"/>
                </a:lnTo>
                <a:lnTo>
                  <a:pt x="22760" y="51890"/>
                </a:lnTo>
                <a:lnTo>
                  <a:pt x="22750" y="51910"/>
                </a:lnTo>
                <a:lnTo>
                  <a:pt x="22740" y="51910"/>
                </a:lnTo>
                <a:lnTo>
                  <a:pt x="22710" y="51910"/>
                </a:lnTo>
                <a:lnTo>
                  <a:pt x="22700" y="51910"/>
                </a:lnTo>
                <a:lnTo>
                  <a:pt x="22680" y="51910"/>
                </a:lnTo>
                <a:lnTo>
                  <a:pt x="22680" y="51900"/>
                </a:lnTo>
                <a:lnTo>
                  <a:pt x="22670" y="51900"/>
                </a:lnTo>
                <a:lnTo>
                  <a:pt x="22660" y="51910"/>
                </a:lnTo>
                <a:lnTo>
                  <a:pt x="22650" y="51910"/>
                </a:lnTo>
                <a:lnTo>
                  <a:pt x="22630" y="51930"/>
                </a:lnTo>
                <a:lnTo>
                  <a:pt x="22550" y="51950"/>
                </a:lnTo>
                <a:lnTo>
                  <a:pt x="22540" y="51960"/>
                </a:lnTo>
                <a:lnTo>
                  <a:pt x="22530" y="51960"/>
                </a:lnTo>
                <a:lnTo>
                  <a:pt x="22500" y="51990"/>
                </a:lnTo>
                <a:lnTo>
                  <a:pt x="22490" y="52010"/>
                </a:lnTo>
                <a:lnTo>
                  <a:pt x="22480" y="52020"/>
                </a:lnTo>
                <a:lnTo>
                  <a:pt x="22460" y="52020"/>
                </a:lnTo>
                <a:lnTo>
                  <a:pt x="22400" y="52030"/>
                </a:lnTo>
                <a:lnTo>
                  <a:pt x="22360" y="52020"/>
                </a:lnTo>
                <a:lnTo>
                  <a:pt x="22350" y="52010"/>
                </a:lnTo>
                <a:lnTo>
                  <a:pt x="22350" y="52000"/>
                </a:lnTo>
                <a:lnTo>
                  <a:pt x="22350" y="51990"/>
                </a:lnTo>
                <a:lnTo>
                  <a:pt x="22340" y="51990"/>
                </a:lnTo>
                <a:lnTo>
                  <a:pt x="22330" y="52000"/>
                </a:lnTo>
                <a:lnTo>
                  <a:pt x="22320" y="52000"/>
                </a:lnTo>
                <a:lnTo>
                  <a:pt x="22320" y="52010"/>
                </a:lnTo>
                <a:lnTo>
                  <a:pt x="22320" y="52030"/>
                </a:lnTo>
                <a:lnTo>
                  <a:pt x="22320" y="52040"/>
                </a:lnTo>
                <a:lnTo>
                  <a:pt x="22310" y="52040"/>
                </a:lnTo>
                <a:lnTo>
                  <a:pt x="22300" y="52040"/>
                </a:lnTo>
                <a:lnTo>
                  <a:pt x="22300" y="52030"/>
                </a:lnTo>
                <a:lnTo>
                  <a:pt x="22290" y="52030"/>
                </a:lnTo>
                <a:lnTo>
                  <a:pt x="22290" y="52020"/>
                </a:lnTo>
                <a:lnTo>
                  <a:pt x="22290" y="52010"/>
                </a:lnTo>
                <a:lnTo>
                  <a:pt x="22270" y="52010"/>
                </a:lnTo>
                <a:lnTo>
                  <a:pt x="22200" y="52030"/>
                </a:lnTo>
                <a:lnTo>
                  <a:pt x="22180" y="52040"/>
                </a:lnTo>
                <a:lnTo>
                  <a:pt x="22170" y="52030"/>
                </a:lnTo>
                <a:lnTo>
                  <a:pt x="22170" y="52020"/>
                </a:lnTo>
                <a:lnTo>
                  <a:pt x="22170" y="52010"/>
                </a:lnTo>
                <a:lnTo>
                  <a:pt x="22170" y="52000"/>
                </a:lnTo>
                <a:lnTo>
                  <a:pt x="22170" y="51990"/>
                </a:lnTo>
                <a:lnTo>
                  <a:pt x="22170" y="51980"/>
                </a:lnTo>
                <a:lnTo>
                  <a:pt x="22170" y="51970"/>
                </a:lnTo>
                <a:lnTo>
                  <a:pt x="22160" y="51970"/>
                </a:lnTo>
                <a:lnTo>
                  <a:pt x="22160" y="51960"/>
                </a:lnTo>
                <a:lnTo>
                  <a:pt x="22150" y="51960"/>
                </a:lnTo>
                <a:lnTo>
                  <a:pt x="22140" y="51950"/>
                </a:lnTo>
                <a:lnTo>
                  <a:pt x="22130" y="51950"/>
                </a:lnTo>
                <a:lnTo>
                  <a:pt x="22120" y="51950"/>
                </a:lnTo>
                <a:lnTo>
                  <a:pt x="22110" y="51940"/>
                </a:lnTo>
                <a:lnTo>
                  <a:pt x="22070" y="51920"/>
                </a:lnTo>
                <a:lnTo>
                  <a:pt x="22050" y="51910"/>
                </a:lnTo>
                <a:lnTo>
                  <a:pt x="22040" y="51900"/>
                </a:lnTo>
                <a:lnTo>
                  <a:pt x="22030" y="51890"/>
                </a:lnTo>
                <a:lnTo>
                  <a:pt x="22010" y="51860"/>
                </a:lnTo>
                <a:lnTo>
                  <a:pt x="22000" y="51850"/>
                </a:lnTo>
                <a:lnTo>
                  <a:pt x="21990" y="51840"/>
                </a:lnTo>
                <a:lnTo>
                  <a:pt x="21970" y="51830"/>
                </a:lnTo>
                <a:lnTo>
                  <a:pt x="21960" y="51820"/>
                </a:lnTo>
                <a:lnTo>
                  <a:pt x="21950" y="51800"/>
                </a:lnTo>
                <a:lnTo>
                  <a:pt x="21930" y="51790"/>
                </a:lnTo>
                <a:lnTo>
                  <a:pt x="21920" y="51800"/>
                </a:lnTo>
                <a:lnTo>
                  <a:pt x="21910" y="51820"/>
                </a:lnTo>
                <a:lnTo>
                  <a:pt x="21870" y="51930"/>
                </a:lnTo>
                <a:lnTo>
                  <a:pt x="21870" y="51940"/>
                </a:lnTo>
                <a:lnTo>
                  <a:pt x="21860" y="51950"/>
                </a:lnTo>
                <a:lnTo>
                  <a:pt x="21860" y="51960"/>
                </a:lnTo>
                <a:lnTo>
                  <a:pt x="21860" y="51970"/>
                </a:lnTo>
                <a:lnTo>
                  <a:pt x="21850" y="52010"/>
                </a:lnTo>
                <a:lnTo>
                  <a:pt x="21840" y="52020"/>
                </a:lnTo>
                <a:lnTo>
                  <a:pt x="21830" y="52010"/>
                </a:lnTo>
                <a:lnTo>
                  <a:pt x="21830" y="52000"/>
                </a:lnTo>
                <a:lnTo>
                  <a:pt x="21820" y="51990"/>
                </a:lnTo>
                <a:lnTo>
                  <a:pt x="21800" y="52000"/>
                </a:lnTo>
                <a:lnTo>
                  <a:pt x="21780" y="51900"/>
                </a:lnTo>
                <a:lnTo>
                  <a:pt x="21780" y="51890"/>
                </a:lnTo>
                <a:lnTo>
                  <a:pt x="21770" y="51880"/>
                </a:lnTo>
                <a:lnTo>
                  <a:pt x="21740" y="51910"/>
                </a:lnTo>
                <a:lnTo>
                  <a:pt x="21730" y="51910"/>
                </a:lnTo>
                <a:lnTo>
                  <a:pt x="21710" y="51880"/>
                </a:lnTo>
                <a:lnTo>
                  <a:pt x="21700" y="51820"/>
                </a:lnTo>
                <a:lnTo>
                  <a:pt x="21690" y="51800"/>
                </a:lnTo>
                <a:lnTo>
                  <a:pt x="21680" y="51800"/>
                </a:lnTo>
                <a:lnTo>
                  <a:pt x="21670" y="51800"/>
                </a:lnTo>
                <a:lnTo>
                  <a:pt x="21660" y="51790"/>
                </a:lnTo>
                <a:lnTo>
                  <a:pt x="21650" y="51790"/>
                </a:lnTo>
                <a:lnTo>
                  <a:pt x="21640" y="51780"/>
                </a:lnTo>
                <a:lnTo>
                  <a:pt x="21630" y="51770"/>
                </a:lnTo>
                <a:lnTo>
                  <a:pt x="21630" y="51760"/>
                </a:lnTo>
                <a:lnTo>
                  <a:pt x="21630" y="51740"/>
                </a:lnTo>
                <a:lnTo>
                  <a:pt x="21620" y="51740"/>
                </a:lnTo>
                <a:lnTo>
                  <a:pt x="21620" y="51730"/>
                </a:lnTo>
                <a:lnTo>
                  <a:pt x="21610" y="51730"/>
                </a:lnTo>
                <a:lnTo>
                  <a:pt x="21600" y="51730"/>
                </a:lnTo>
                <a:lnTo>
                  <a:pt x="21600" y="51720"/>
                </a:lnTo>
                <a:lnTo>
                  <a:pt x="21620" y="51700"/>
                </a:lnTo>
                <a:lnTo>
                  <a:pt x="21630" y="51690"/>
                </a:lnTo>
                <a:lnTo>
                  <a:pt x="21630" y="51680"/>
                </a:lnTo>
                <a:lnTo>
                  <a:pt x="21630" y="51660"/>
                </a:lnTo>
                <a:lnTo>
                  <a:pt x="21630" y="51650"/>
                </a:lnTo>
                <a:lnTo>
                  <a:pt x="21620" y="51640"/>
                </a:lnTo>
                <a:lnTo>
                  <a:pt x="21610" y="51640"/>
                </a:lnTo>
                <a:lnTo>
                  <a:pt x="21600" y="51630"/>
                </a:lnTo>
                <a:lnTo>
                  <a:pt x="21590" y="51620"/>
                </a:lnTo>
                <a:lnTo>
                  <a:pt x="21580" y="51630"/>
                </a:lnTo>
                <a:lnTo>
                  <a:pt x="21580" y="51640"/>
                </a:lnTo>
                <a:lnTo>
                  <a:pt x="21550" y="51680"/>
                </a:lnTo>
                <a:lnTo>
                  <a:pt x="21550" y="51690"/>
                </a:lnTo>
                <a:lnTo>
                  <a:pt x="21540" y="51690"/>
                </a:lnTo>
                <a:lnTo>
                  <a:pt x="21530" y="51690"/>
                </a:lnTo>
                <a:lnTo>
                  <a:pt x="21520" y="51690"/>
                </a:lnTo>
                <a:lnTo>
                  <a:pt x="21500" y="51700"/>
                </a:lnTo>
                <a:lnTo>
                  <a:pt x="21490" y="51700"/>
                </a:lnTo>
                <a:lnTo>
                  <a:pt x="21480" y="51690"/>
                </a:lnTo>
                <a:lnTo>
                  <a:pt x="21480" y="51680"/>
                </a:lnTo>
                <a:lnTo>
                  <a:pt x="21480" y="51670"/>
                </a:lnTo>
                <a:lnTo>
                  <a:pt x="21490" y="51660"/>
                </a:lnTo>
                <a:lnTo>
                  <a:pt x="21490" y="51650"/>
                </a:lnTo>
                <a:lnTo>
                  <a:pt x="21490" y="51640"/>
                </a:lnTo>
                <a:lnTo>
                  <a:pt x="21500" y="51630"/>
                </a:lnTo>
                <a:lnTo>
                  <a:pt x="21500" y="51620"/>
                </a:lnTo>
                <a:lnTo>
                  <a:pt x="21500" y="51610"/>
                </a:lnTo>
                <a:lnTo>
                  <a:pt x="21500" y="51600"/>
                </a:lnTo>
                <a:lnTo>
                  <a:pt x="21490" y="51590"/>
                </a:lnTo>
                <a:lnTo>
                  <a:pt x="21490" y="51570"/>
                </a:lnTo>
                <a:lnTo>
                  <a:pt x="21480" y="51550"/>
                </a:lnTo>
                <a:lnTo>
                  <a:pt x="21460" y="51510"/>
                </a:lnTo>
                <a:lnTo>
                  <a:pt x="21460" y="51490"/>
                </a:lnTo>
                <a:lnTo>
                  <a:pt x="21480" y="51480"/>
                </a:lnTo>
                <a:lnTo>
                  <a:pt x="21490" y="51480"/>
                </a:lnTo>
                <a:lnTo>
                  <a:pt x="21500" y="51480"/>
                </a:lnTo>
                <a:lnTo>
                  <a:pt x="21500" y="51490"/>
                </a:lnTo>
                <a:lnTo>
                  <a:pt x="21510" y="51500"/>
                </a:lnTo>
                <a:lnTo>
                  <a:pt x="21520" y="51510"/>
                </a:lnTo>
                <a:lnTo>
                  <a:pt x="21520" y="51520"/>
                </a:lnTo>
                <a:lnTo>
                  <a:pt x="21540" y="51560"/>
                </a:lnTo>
                <a:lnTo>
                  <a:pt x="21570" y="51570"/>
                </a:lnTo>
                <a:lnTo>
                  <a:pt x="21600" y="51550"/>
                </a:lnTo>
                <a:lnTo>
                  <a:pt x="21630" y="51530"/>
                </a:lnTo>
                <a:lnTo>
                  <a:pt x="21630" y="51510"/>
                </a:lnTo>
                <a:lnTo>
                  <a:pt x="21640" y="51490"/>
                </a:lnTo>
                <a:lnTo>
                  <a:pt x="21630" y="51460"/>
                </a:lnTo>
                <a:lnTo>
                  <a:pt x="21630" y="51440"/>
                </a:lnTo>
                <a:lnTo>
                  <a:pt x="21630" y="51410"/>
                </a:lnTo>
                <a:lnTo>
                  <a:pt x="21640" y="51380"/>
                </a:lnTo>
                <a:lnTo>
                  <a:pt x="21630" y="51340"/>
                </a:lnTo>
                <a:lnTo>
                  <a:pt x="21630" y="51320"/>
                </a:lnTo>
                <a:lnTo>
                  <a:pt x="21640" y="51300"/>
                </a:lnTo>
                <a:lnTo>
                  <a:pt x="21650" y="51290"/>
                </a:lnTo>
                <a:lnTo>
                  <a:pt x="21660" y="51290"/>
                </a:lnTo>
                <a:lnTo>
                  <a:pt x="21690" y="51260"/>
                </a:lnTo>
                <a:lnTo>
                  <a:pt x="21710" y="51250"/>
                </a:lnTo>
                <a:lnTo>
                  <a:pt x="21790" y="51250"/>
                </a:lnTo>
                <a:lnTo>
                  <a:pt x="21810" y="51240"/>
                </a:lnTo>
                <a:lnTo>
                  <a:pt x="21820" y="51220"/>
                </a:lnTo>
                <a:lnTo>
                  <a:pt x="21830" y="51210"/>
                </a:lnTo>
                <a:lnTo>
                  <a:pt x="21820" y="51200"/>
                </a:lnTo>
                <a:lnTo>
                  <a:pt x="21820" y="51190"/>
                </a:lnTo>
                <a:lnTo>
                  <a:pt x="21810" y="51180"/>
                </a:lnTo>
                <a:lnTo>
                  <a:pt x="21800" y="51170"/>
                </a:lnTo>
                <a:lnTo>
                  <a:pt x="21770" y="51170"/>
                </a:lnTo>
                <a:lnTo>
                  <a:pt x="21760" y="51170"/>
                </a:lnTo>
                <a:lnTo>
                  <a:pt x="21760" y="51160"/>
                </a:lnTo>
                <a:lnTo>
                  <a:pt x="21750" y="51150"/>
                </a:lnTo>
                <a:lnTo>
                  <a:pt x="21750" y="51140"/>
                </a:lnTo>
                <a:lnTo>
                  <a:pt x="21750" y="51130"/>
                </a:lnTo>
                <a:lnTo>
                  <a:pt x="21760" y="51130"/>
                </a:lnTo>
                <a:lnTo>
                  <a:pt x="21770" y="51120"/>
                </a:lnTo>
                <a:lnTo>
                  <a:pt x="21780" y="51120"/>
                </a:lnTo>
                <a:lnTo>
                  <a:pt x="21780" y="51100"/>
                </a:lnTo>
                <a:lnTo>
                  <a:pt x="21780" y="51090"/>
                </a:lnTo>
                <a:lnTo>
                  <a:pt x="21780" y="51080"/>
                </a:lnTo>
                <a:lnTo>
                  <a:pt x="21780" y="51050"/>
                </a:lnTo>
                <a:lnTo>
                  <a:pt x="21780" y="51040"/>
                </a:lnTo>
                <a:lnTo>
                  <a:pt x="21780" y="51020"/>
                </a:lnTo>
                <a:lnTo>
                  <a:pt x="21780" y="51000"/>
                </a:lnTo>
                <a:lnTo>
                  <a:pt x="21770" y="50990"/>
                </a:lnTo>
                <a:lnTo>
                  <a:pt x="21770" y="50980"/>
                </a:lnTo>
                <a:lnTo>
                  <a:pt x="21770" y="50970"/>
                </a:lnTo>
                <a:lnTo>
                  <a:pt x="21780" y="50960"/>
                </a:lnTo>
                <a:lnTo>
                  <a:pt x="21780" y="50950"/>
                </a:lnTo>
                <a:lnTo>
                  <a:pt x="21780" y="50940"/>
                </a:lnTo>
                <a:lnTo>
                  <a:pt x="21780" y="50930"/>
                </a:lnTo>
                <a:lnTo>
                  <a:pt x="21770" y="50930"/>
                </a:lnTo>
                <a:lnTo>
                  <a:pt x="21770" y="50920"/>
                </a:lnTo>
                <a:lnTo>
                  <a:pt x="21760" y="50920"/>
                </a:lnTo>
                <a:lnTo>
                  <a:pt x="21750" y="50910"/>
                </a:lnTo>
                <a:lnTo>
                  <a:pt x="21740" y="50910"/>
                </a:lnTo>
                <a:lnTo>
                  <a:pt x="21710" y="50910"/>
                </a:lnTo>
                <a:lnTo>
                  <a:pt x="21700" y="50900"/>
                </a:lnTo>
                <a:lnTo>
                  <a:pt x="21680" y="50900"/>
                </a:lnTo>
                <a:lnTo>
                  <a:pt x="21650" y="50900"/>
                </a:lnTo>
                <a:lnTo>
                  <a:pt x="21670" y="50830"/>
                </a:lnTo>
                <a:lnTo>
                  <a:pt x="21680" y="50810"/>
                </a:lnTo>
                <a:lnTo>
                  <a:pt x="21730" y="50780"/>
                </a:lnTo>
                <a:lnTo>
                  <a:pt x="21740" y="50770"/>
                </a:lnTo>
                <a:lnTo>
                  <a:pt x="21750" y="50770"/>
                </a:lnTo>
                <a:lnTo>
                  <a:pt x="21750" y="50760"/>
                </a:lnTo>
                <a:lnTo>
                  <a:pt x="21750" y="50750"/>
                </a:lnTo>
                <a:lnTo>
                  <a:pt x="21750" y="50740"/>
                </a:lnTo>
                <a:lnTo>
                  <a:pt x="21740" y="50730"/>
                </a:lnTo>
                <a:lnTo>
                  <a:pt x="21740" y="50720"/>
                </a:lnTo>
                <a:lnTo>
                  <a:pt x="21730" y="50720"/>
                </a:lnTo>
                <a:lnTo>
                  <a:pt x="21720" y="50720"/>
                </a:lnTo>
                <a:lnTo>
                  <a:pt x="21710" y="50730"/>
                </a:lnTo>
                <a:lnTo>
                  <a:pt x="21700" y="50730"/>
                </a:lnTo>
                <a:lnTo>
                  <a:pt x="21690" y="50730"/>
                </a:lnTo>
                <a:lnTo>
                  <a:pt x="21690" y="50720"/>
                </a:lnTo>
                <a:lnTo>
                  <a:pt x="21690" y="50710"/>
                </a:lnTo>
                <a:lnTo>
                  <a:pt x="21680" y="50710"/>
                </a:lnTo>
                <a:lnTo>
                  <a:pt x="21680" y="50690"/>
                </a:lnTo>
                <a:lnTo>
                  <a:pt x="21680" y="50680"/>
                </a:lnTo>
                <a:lnTo>
                  <a:pt x="21680" y="50670"/>
                </a:lnTo>
                <a:lnTo>
                  <a:pt x="21690" y="50670"/>
                </a:lnTo>
                <a:lnTo>
                  <a:pt x="21690" y="50660"/>
                </a:lnTo>
                <a:lnTo>
                  <a:pt x="21700" y="50650"/>
                </a:lnTo>
                <a:lnTo>
                  <a:pt x="21700" y="50640"/>
                </a:lnTo>
                <a:lnTo>
                  <a:pt x="21700" y="50630"/>
                </a:lnTo>
                <a:lnTo>
                  <a:pt x="21690" y="50620"/>
                </a:lnTo>
                <a:lnTo>
                  <a:pt x="21680" y="50610"/>
                </a:lnTo>
                <a:lnTo>
                  <a:pt x="21660" y="50610"/>
                </a:lnTo>
                <a:lnTo>
                  <a:pt x="21650" y="50610"/>
                </a:lnTo>
                <a:lnTo>
                  <a:pt x="21650" y="50620"/>
                </a:lnTo>
                <a:lnTo>
                  <a:pt x="21640" y="50650"/>
                </a:lnTo>
                <a:lnTo>
                  <a:pt x="21640" y="50660"/>
                </a:lnTo>
                <a:lnTo>
                  <a:pt x="21630" y="50660"/>
                </a:lnTo>
                <a:lnTo>
                  <a:pt x="21620" y="50650"/>
                </a:lnTo>
                <a:lnTo>
                  <a:pt x="21600" y="50650"/>
                </a:lnTo>
                <a:lnTo>
                  <a:pt x="21600" y="50640"/>
                </a:lnTo>
                <a:lnTo>
                  <a:pt x="21600" y="50630"/>
                </a:lnTo>
                <a:lnTo>
                  <a:pt x="21600" y="50610"/>
                </a:lnTo>
                <a:lnTo>
                  <a:pt x="21590" y="50610"/>
                </a:lnTo>
                <a:lnTo>
                  <a:pt x="21580" y="50610"/>
                </a:lnTo>
                <a:lnTo>
                  <a:pt x="21570" y="50600"/>
                </a:lnTo>
                <a:lnTo>
                  <a:pt x="21570" y="50590"/>
                </a:lnTo>
                <a:lnTo>
                  <a:pt x="21570" y="50580"/>
                </a:lnTo>
                <a:lnTo>
                  <a:pt x="21590" y="50580"/>
                </a:lnTo>
                <a:lnTo>
                  <a:pt x="21600" y="50570"/>
                </a:lnTo>
                <a:lnTo>
                  <a:pt x="21610" y="50560"/>
                </a:lnTo>
                <a:lnTo>
                  <a:pt x="21640" y="50560"/>
                </a:lnTo>
                <a:lnTo>
                  <a:pt x="21640" y="50550"/>
                </a:lnTo>
                <a:lnTo>
                  <a:pt x="21650" y="50550"/>
                </a:lnTo>
                <a:lnTo>
                  <a:pt x="21650" y="50540"/>
                </a:lnTo>
                <a:lnTo>
                  <a:pt x="21640" y="50530"/>
                </a:lnTo>
                <a:lnTo>
                  <a:pt x="21630" y="50530"/>
                </a:lnTo>
                <a:lnTo>
                  <a:pt x="21630" y="50520"/>
                </a:lnTo>
                <a:lnTo>
                  <a:pt x="21630" y="50510"/>
                </a:lnTo>
                <a:lnTo>
                  <a:pt x="21620" y="50490"/>
                </a:lnTo>
                <a:lnTo>
                  <a:pt x="21630" y="50480"/>
                </a:lnTo>
                <a:lnTo>
                  <a:pt x="21630" y="50470"/>
                </a:lnTo>
                <a:lnTo>
                  <a:pt x="21630" y="50460"/>
                </a:lnTo>
                <a:lnTo>
                  <a:pt x="21640" y="50460"/>
                </a:lnTo>
                <a:lnTo>
                  <a:pt x="21650" y="50450"/>
                </a:lnTo>
                <a:lnTo>
                  <a:pt x="21670" y="50450"/>
                </a:lnTo>
                <a:lnTo>
                  <a:pt x="21670" y="50440"/>
                </a:lnTo>
                <a:lnTo>
                  <a:pt x="21670" y="50430"/>
                </a:lnTo>
                <a:lnTo>
                  <a:pt x="21670" y="50420"/>
                </a:lnTo>
                <a:lnTo>
                  <a:pt x="21670" y="50390"/>
                </a:lnTo>
                <a:lnTo>
                  <a:pt x="21660" y="50370"/>
                </a:lnTo>
                <a:lnTo>
                  <a:pt x="21660" y="50340"/>
                </a:lnTo>
                <a:lnTo>
                  <a:pt x="21660" y="50330"/>
                </a:lnTo>
                <a:lnTo>
                  <a:pt x="21660" y="50300"/>
                </a:lnTo>
                <a:lnTo>
                  <a:pt x="21640" y="50230"/>
                </a:lnTo>
                <a:lnTo>
                  <a:pt x="21630" y="50200"/>
                </a:lnTo>
                <a:lnTo>
                  <a:pt x="21630" y="50180"/>
                </a:lnTo>
                <a:lnTo>
                  <a:pt x="21640" y="50130"/>
                </a:lnTo>
                <a:lnTo>
                  <a:pt x="21630" y="50110"/>
                </a:lnTo>
                <a:lnTo>
                  <a:pt x="21630" y="50100"/>
                </a:lnTo>
                <a:lnTo>
                  <a:pt x="21590" y="50050"/>
                </a:lnTo>
                <a:lnTo>
                  <a:pt x="21570" y="50030"/>
                </a:lnTo>
                <a:lnTo>
                  <a:pt x="21540" y="49980"/>
                </a:lnTo>
                <a:lnTo>
                  <a:pt x="21540" y="49970"/>
                </a:lnTo>
                <a:lnTo>
                  <a:pt x="21540" y="49960"/>
                </a:lnTo>
                <a:lnTo>
                  <a:pt x="21530" y="49940"/>
                </a:lnTo>
                <a:lnTo>
                  <a:pt x="21530" y="49930"/>
                </a:lnTo>
                <a:lnTo>
                  <a:pt x="21530" y="49920"/>
                </a:lnTo>
                <a:lnTo>
                  <a:pt x="21520" y="49910"/>
                </a:lnTo>
                <a:lnTo>
                  <a:pt x="21510" y="49900"/>
                </a:lnTo>
                <a:lnTo>
                  <a:pt x="21510" y="49880"/>
                </a:lnTo>
                <a:lnTo>
                  <a:pt x="21510" y="49870"/>
                </a:lnTo>
                <a:lnTo>
                  <a:pt x="21500" y="49860"/>
                </a:lnTo>
                <a:lnTo>
                  <a:pt x="21480" y="49850"/>
                </a:lnTo>
                <a:lnTo>
                  <a:pt x="21470" y="49840"/>
                </a:lnTo>
                <a:lnTo>
                  <a:pt x="21460" y="49820"/>
                </a:lnTo>
                <a:lnTo>
                  <a:pt x="21460" y="49800"/>
                </a:lnTo>
                <a:lnTo>
                  <a:pt x="21480" y="49760"/>
                </a:lnTo>
                <a:lnTo>
                  <a:pt x="21500" y="49720"/>
                </a:lnTo>
                <a:lnTo>
                  <a:pt x="21500" y="49700"/>
                </a:lnTo>
                <a:lnTo>
                  <a:pt x="21450" y="49630"/>
                </a:lnTo>
                <a:lnTo>
                  <a:pt x="21440" y="49620"/>
                </a:lnTo>
                <a:lnTo>
                  <a:pt x="21440" y="49610"/>
                </a:lnTo>
                <a:lnTo>
                  <a:pt x="21440" y="49570"/>
                </a:lnTo>
                <a:lnTo>
                  <a:pt x="21430" y="49520"/>
                </a:lnTo>
                <a:lnTo>
                  <a:pt x="21430" y="49500"/>
                </a:lnTo>
                <a:lnTo>
                  <a:pt x="21420" y="49490"/>
                </a:lnTo>
                <a:lnTo>
                  <a:pt x="21390" y="49380"/>
                </a:lnTo>
                <a:lnTo>
                  <a:pt x="21390" y="49370"/>
                </a:lnTo>
                <a:lnTo>
                  <a:pt x="21390" y="49360"/>
                </a:lnTo>
                <a:lnTo>
                  <a:pt x="21420" y="49330"/>
                </a:lnTo>
                <a:lnTo>
                  <a:pt x="21420" y="49320"/>
                </a:lnTo>
                <a:lnTo>
                  <a:pt x="21420" y="49310"/>
                </a:lnTo>
                <a:lnTo>
                  <a:pt x="21420" y="49280"/>
                </a:lnTo>
                <a:lnTo>
                  <a:pt x="21420" y="49270"/>
                </a:lnTo>
                <a:lnTo>
                  <a:pt x="21420" y="49260"/>
                </a:lnTo>
                <a:lnTo>
                  <a:pt x="21430" y="49240"/>
                </a:lnTo>
                <a:lnTo>
                  <a:pt x="21440" y="49230"/>
                </a:lnTo>
                <a:lnTo>
                  <a:pt x="21450" y="49220"/>
                </a:lnTo>
                <a:lnTo>
                  <a:pt x="21490" y="49190"/>
                </a:lnTo>
                <a:lnTo>
                  <a:pt x="21500" y="49190"/>
                </a:lnTo>
                <a:lnTo>
                  <a:pt x="21520" y="49170"/>
                </a:lnTo>
                <a:lnTo>
                  <a:pt x="21530" y="49160"/>
                </a:lnTo>
                <a:lnTo>
                  <a:pt x="21520" y="49150"/>
                </a:lnTo>
                <a:lnTo>
                  <a:pt x="21510" y="49140"/>
                </a:lnTo>
                <a:lnTo>
                  <a:pt x="21510" y="49130"/>
                </a:lnTo>
                <a:lnTo>
                  <a:pt x="21500" y="49130"/>
                </a:lnTo>
                <a:lnTo>
                  <a:pt x="21460" y="49110"/>
                </a:lnTo>
                <a:lnTo>
                  <a:pt x="21460" y="49100"/>
                </a:lnTo>
                <a:lnTo>
                  <a:pt x="21450" y="49090"/>
                </a:lnTo>
                <a:lnTo>
                  <a:pt x="21430" y="49070"/>
                </a:lnTo>
                <a:lnTo>
                  <a:pt x="21420" y="49050"/>
                </a:lnTo>
                <a:lnTo>
                  <a:pt x="21420" y="49040"/>
                </a:lnTo>
                <a:lnTo>
                  <a:pt x="21410" y="49020"/>
                </a:lnTo>
                <a:lnTo>
                  <a:pt x="21410" y="49010"/>
                </a:lnTo>
                <a:lnTo>
                  <a:pt x="21400" y="49000"/>
                </a:lnTo>
                <a:lnTo>
                  <a:pt x="21400" y="48980"/>
                </a:lnTo>
                <a:lnTo>
                  <a:pt x="21400" y="48970"/>
                </a:lnTo>
                <a:lnTo>
                  <a:pt x="21410" y="48940"/>
                </a:lnTo>
                <a:lnTo>
                  <a:pt x="21410" y="48920"/>
                </a:lnTo>
                <a:lnTo>
                  <a:pt x="21410" y="48910"/>
                </a:lnTo>
                <a:lnTo>
                  <a:pt x="21420" y="48890"/>
                </a:lnTo>
                <a:lnTo>
                  <a:pt x="21420" y="48880"/>
                </a:lnTo>
                <a:lnTo>
                  <a:pt x="21430" y="48870"/>
                </a:lnTo>
                <a:lnTo>
                  <a:pt x="21430" y="48860"/>
                </a:lnTo>
                <a:lnTo>
                  <a:pt x="21440" y="48860"/>
                </a:lnTo>
                <a:lnTo>
                  <a:pt x="21470" y="48860"/>
                </a:lnTo>
                <a:lnTo>
                  <a:pt x="21480" y="48850"/>
                </a:lnTo>
                <a:lnTo>
                  <a:pt x="21480" y="48830"/>
                </a:lnTo>
                <a:lnTo>
                  <a:pt x="21480" y="48820"/>
                </a:lnTo>
                <a:lnTo>
                  <a:pt x="21480" y="48810"/>
                </a:lnTo>
                <a:lnTo>
                  <a:pt x="21490" y="48800"/>
                </a:lnTo>
                <a:lnTo>
                  <a:pt x="21490" y="48790"/>
                </a:lnTo>
                <a:lnTo>
                  <a:pt x="21500" y="48790"/>
                </a:lnTo>
                <a:lnTo>
                  <a:pt x="21500" y="48780"/>
                </a:lnTo>
                <a:lnTo>
                  <a:pt x="21490" y="48770"/>
                </a:lnTo>
                <a:lnTo>
                  <a:pt x="21490" y="48760"/>
                </a:lnTo>
                <a:lnTo>
                  <a:pt x="21480" y="48750"/>
                </a:lnTo>
                <a:lnTo>
                  <a:pt x="21470" y="48750"/>
                </a:lnTo>
                <a:lnTo>
                  <a:pt x="21450" y="48750"/>
                </a:lnTo>
                <a:lnTo>
                  <a:pt x="21420" y="48720"/>
                </a:lnTo>
                <a:lnTo>
                  <a:pt x="21420" y="48730"/>
                </a:lnTo>
                <a:lnTo>
                  <a:pt x="21400" y="48740"/>
                </a:lnTo>
                <a:lnTo>
                  <a:pt x="21390" y="48740"/>
                </a:lnTo>
                <a:lnTo>
                  <a:pt x="21380" y="48740"/>
                </a:lnTo>
                <a:lnTo>
                  <a:pt x="21380" y="48750"/>
                </a:lnTo>
                <a:lnTo>
                  <a:pt x="21400" y="48780"/>
                </a:lnTo>
                <a:lnTo>
                  <a:pt x="21260" y="48710"/>
                </a:lnTo>
                <a:lnTo>
                  <a:pt x="21220" y="48720"/>
                </a:lnTo>
                <a:lnTo>
                  <a:pt x="21210" y="48720"/>
                </a:lnTo>
                <a:lnTo>
                  <a:pt x="21200" y="48710"/>
                </a:lnTo>
                <a:lnTo>
                  <a:pt x="21180" y="48700"/>
                </a:lnTo>
                <a:lnTo>
                  <a:pt x="21170" y="48680"/>
                </a:lnTo>
                <a:lnTo>
                  <a:pt x="21160" y="48670"/>
                </a:lnTo>
                <a:lnTo>
                  <a:pt x="21090" y="48530"/>
                </a:lnTo>
                <a:lnTo>
                  <a:pt x="21080" y="48500"/>
                </a:lnTo>
                <a:lnTo>
                  <a:pt x="21080" y="48450"/>
                </a:lnTo>
                <a:lnTo>
                  <a:pt x="21080" y="48430"/>
                </a:lnTo>
                <a:lnTo>
                  <a:pt x="21090" y="48410"/>
                </a:lnTo>
                <a:lnTo>
                  <a:pt x="21140" y="48350"/>
                </a:lnTo>
                <a:lnTo>
                  <a:pt x="21140" y="48340"/>
                </a:lnTo>
                <a:lnTo>
                  <a:pt x="21170" y="48280"/>
                </a:lnTo>
                <a:lnTo>
                  <a:pt x="21180" y="48260"/>
                </a:lnTo>
                <a:lnTo>
                  <a:pt x="21190" y="48180"/>
                </a:lnTo>
                <a:lnTo>
                  <a:pt x="21210" y="48060"/>
                </a:lnTo>
                <a:lnTo>
                  <a:pt x="21210" y="48050"/>
                </a:lnTo>
                <a:lnTo>
                  <a:pt x="21220" y="48050"/>
                </a:lnTo>
                <a:lnTo>
                  <a:pt x="21280" y="48040"/>
                </a:lnTo>
                <a:lnTo>
                  <a:pt x="21320" y="48020"/>
                </a:lnTo>
                <a:lnTo>
                  <a:pt x="21340" y="47960"/>
                </a:lnTo>
                <a:lnTo>
                  <a:pt x="21360" y="47880"/>
                </a:lnTo>
                <a:lnTo>
                  <a:pt x="21360" y="47860"/>
                </a:lnTo>
                <a:lnTo>
                  <a:pt x="21380" y="47740"/>
                </a:lnTo>
                <a:lnTo>
                  <a:pt x="21390" y="47680"/>
                </a:lnTo>
                <a:lnTo>
                  <a:pt x="21390" y="47660"/>
                </a:lnTo>
                <a:lnTo>
                  <a:pt x="21390" y="47640"/>
                </a:lnTo>
                <a:lnTo>
                  <a:pt x="21330" y="47480"/>
                </a:lnTo>
                <a:lnTo>
                  <a:pt x="21320" y="47460"/>
                </a:lnTo>
                <a:lnTo>
                  <a:pt x="21290" y="47440"/>
                </a:lnTo>
                <a:lnTo>
                  <a:pt x="21250" y="47410"/>
                </a:lnTo>
                <a:lnTo>
                  <a:pt x="21240" y="47400"/>
                </a:lnTo>
                <a:lnTo>
                  <a:pt x="21210" y="47410"/>
                </a:lnTo>
                <a:lnTo>
                  <a:pt x="21190" y="47440"/>
                </a:lnTo>
                <a:lnTo>
                  <a:pt x="21170" y="47450"/>
                </a:lnTo>
                <a:lnTo>
                  <a:pt x="20610" y="47410"/>
                </a:lnTo>
                <a:lnTo>
                  <a:pt x="20510" y="47350"/>
                </a:lnTo>
                <a:lnTo>
                  <a:pt x="20530" y="47210"/>
                </a:lnTo>
                <a:lnTo>
                  <a:pt x="20540" y="47170"/>
                </a:lnTo>
                <a:lnTo>
                  <a:pt x="20530" y="47150"/>
                </a:lnTo>
                <a:lnTo>
                  <a:pt x="20520" y="47110"/>
                </a:lnTo>
                <a:lnTo>
                  <a:pt x="20500" y="47090"/>
                </a:lnTo>
                <a:lnTo>
                  <a:pt x="20480" y="47080"/>
                </a:lnTo>
                <a:lnTo>
                  <a:pt x="20420" y="47070"/>
                </a:lnTo>
                <a:lnTo>
                  <a:pt x="20410" y="47060"/>
                </a:lnTo>
                <a:lnTo>
                  <a:pt x="20400" y="47050"/>
                </a:lnTo>
                <a:lnTo>
                  <a:pt x="20400" y="47040"/>
                </a:lnTo>
                <a:lnTo>
                  <a:pt x="20410" y="46990"/>
                </a:lnTo>
                <a:lnTo>
                  <a:pt x="20410" y="46970"/>
                </a:lnTo>
                <a:lnTo>
                  <a:pt x="20190" y="46900"/>
                </a:lnTo>
                <a:lnTo>
                  <a:pt x="20180" y="46900"/>
                </a:lnTo>
                <a:lnTo>
                  <a:pt x="20180" y="46890"/>
                </a:lnTo>
                <a:lnTo>
                  <a:pt x="20220" y="46670"/>
                </a:lnTo>
                <a:lnTo>
                  <a:pt x="20240" y="46590"/>
                </a:lnTo>
                <a:lnTo>
                  <a:pt x="20250" y="46580"/>
                </a:lnTo>
                <a:lnTo>
                  <a:pt x="20250" y="46550"/>
                </a:lnTo>
                <a:lnTo>
                  <a:pt x="20250" y="46540"/>
                </a:lnTo>
                <a:lnTo>
                  <a:pt x="20260" y="46540"/>
                </a:lnTo>
                <a:lnTo>
                  <a:pt x="20270" y="46530"/>
                </a:lnTo>
                <a:lnTo>
                  <a:pt x="20520" y="46580"/>
                </a:lnTo>
                <a:lnTo>
                  <a:pt x="20540" y="46580"/>
                </a:lnTo>
                <a:lnTo>
                  <a:pt x="20550" y="46570"/>
                </a:lnTo>
                <a:lnTo>
                  <a:pt x="20580" y="46440"/>
                </a:lnTo>
                <a:lnTo>
                  <a:pt x="20580" y="46430"/>
                </a:lnTo>
                <a:lnTo>
                  <a:pt x="20590" y="46420"/>
                </a:lnTo>
                <a:lnTo>
                  <a:pt x="20590" y="46410"/>
                </a:lnTo>
                <a:lnTo>
                  <a:pt x="20600" y="46410"/>
                </a:lnTo>
                <a:lnTo>
                  <a:pt x="20820" y="46450"/>
                </a:lnTo>
                <a:lnTo>
                  <a:pt x="20820" y="46440"/>
                </a:lnTo>
                <a:lnTo>
                  <a:pt x="20820" y="46430"/>
                </a:lnTo>
                <a:lnTo>
                  <a:pt x="20840" y="46380"/>
                </a:lnTo>
                <a:lnTo>
                  <a:pt x="20860" y="46280"/>
                </a:lnTo>
                <a:lnTo>
                  <a:pt x="20870" y="46280"/>
                </a:lnTo>
                <a:lnTo>
                  <a:pt x="20870" y="46260"/>
                </a:lnTo>
                <a:lnTo>
                  <a:pt x="21170" y="46340"/>
                </a:lnTo>
                <a:lnTo>
                  <a:pt x="21180" y="46350"/>
                </a:lnTo>
                <a:lnTo>
                  <a:pt x="21190" y="46360"/>
                </a:lnTo>
                <a:lnTo>
                  <a:pt x="21160" y="46480"/>
                </a:lnTo>
                <a:lnTo>
                  <a:pt x="21160" y="46500"/>
                </a:lnTo>
                <a:lnTo>
                  <a:pt x="21160" y="46510"/>
                </a:lnTo>
                <a:lnTo>
                  <a:pt x="21160" y="46520"/>
                </a:lnTo>
                <a:lnTo>
                  <a:pt x="21170" y="46520"/>
                </a:lnTo>
                <a:lnTo>
                  <a:pt x="21450" y="46580"/>
                </a:lnTo>
                <a:lnTo>
                  <a:pt x="21460" y="46570"/>
                </a:lnTo>
                <a:lnTo>
                  <a:pt x="21460" y="46560"/>
                </a:lnTo>
                <a:lnTo>
                  <a:pt x="21480" y="46450"/>
                </a:lnTo>
                <a:lnTo>
                  <a:pt x="21480" y="46430"/>
                </a:lnTo>
                <a:lnTo>
                  <a:pt x="21480" y="46410"/>
                </a:lnTo>
                <a:lnTo>
                  <a:pt x="22190" y="46560"/>
                </a:lnTo>
                <a:lnTo>
                  <a:pt x="22200" y="46530"/>
                </a:lnTo>
                <a:lnTo>
                  <a:pt x="22230" y="46440"/>
                </a:lnTo>
                <a:lnTo>
                  <a:pt x="22240" y="46370"/>
                </a:lnTo>
                <a:lnTo>
                  <a:pt x="22250" y="46360"/>
                </a:lnTo>
                <a:lnTo>
                  <a:pt x="22260" y="46360"/>
                </a:lnTo>
                <a:lnTo>
                  <a:pt x="22300" y="46370"/>
                </a:lnTo>
                <a:lnTo>
                  <a:pt x="22320" y="46370"/>
                </a:lnTo>
                <a:lnTo>
                  <a:pt x="22330" y="46370"/>
                </a:lnTo>
                <a:lnTo>
                  <a:pt x="22340" y="46360"/>
                </a:lnTo>
                <a:lnTo>
                  <a:pt x="22360" y="46300"/>
                </a:lnTo>
                <a:lnTo>
                  <a:pt x="22360" y="46290"/>
                </a:lnTo>
                <a:lnTo>
                  <a:pt x="22370" y="46250"/>
                </a:lnTo>
                <a:lnTo>
                  <a:pt x="22370" y="46240"/>
                </a:lnTo>
                <a:lnTo>
                  <a:pt x="22380" y="46230"/>
                </a:lnTo>
                <a:lnTo>
                  <a:pt x="22400" y="46220"/>
                </a:lnTo>
                <a:lnTo>
                  <a:pt x="22640" y="46270"/>
                </a:lnTo>
                <a:lnTo>
                  <a:pt x="22650" y="46270"/>
                </a:lnTo>
                <a:lnTo>
                  <a:pt x="22660" y="46250"/>
                </a:lnTo>
                <a:lnTo>
                  <a:pt x="22670" y="46240"/>
                </a:lnTo>
                <a:lnTo>
                  <a:pt x="22710" y="46110"/>
                </a:lnTo>
                <a:lnTo>
                  <a:pt x="22720" y="46080"/>
                </a:lnTo>
                <a:lnTo>
                  <a:pt x="22720" y="46070"/>
                </a:lnTo>
                <a:lnTo>
                  <a:pt x="22720" y="46060"/>
                </a:lnTo>
                <a:lnTo>
                  <a:pt x="22730" y="46060"/>
                </a:lnTo>
                <a:lnTo>
                  <a:pt x="22990" y="46120"/>
                </a:lnTo>
                <a:lnTo>
                  <a:pt x="23000" y="46120"/>
                </a:lnTo>
                <a:lnTo>
                  <a:pt x="23010" y="46110"/>
                </a:lnTo>
                <a:lnTo>
                  <a:pt x="23020" y="46100"/>
                </a:lnTo>
                <a:lnTo>
                  <a:pt x="23030" y="46080"/>
                </a:lnTo>
                <a:lnTo>
                  <a:pt x="23040" y="46040"/>
                </a:lnTo>
                <a:lnTo>
                  <a:pt x="23040" y="46010"/>
                </a:lnTo>
                <a:lnTo>
                  <a:pt x="23040" y="45990"/>
                </a:lnTo>
                <a:lnTo>
                  <a:pt x="23040" y="45970"/>
                </a:lnTo>
                <a:lnTo>
                  <a:pt x="23030" y="45950"/>
                </a:lnTo>
                <a:lnTo>
                  <a:pt x="23080" y="45840"/>
                </a:lnTo>
                <a:lnTo>
                  <a:pt x="23120" y="45820"/>
                </a:lnTo>
                <a:lnTo>
                  <a:pt x="23160" y="45820"/>
                </a:lnTo>
                <a:lnTo>
                  <a:pt x="23170" y="45820"/>
                </a:lnTo>
                <a:lnTo>
                  <a:pt x="23200" y="45750"/>
                </a:lnTo>
                <a:lnTo>
                  <a:pt x="23210" y="45740"/>
                </a:lnTo>
                <a:lnTo>
                  <a:pt x="23210" y="45730"/>
                </a:lnTo>
                <a:lnTo>
                  <a:pt x="23220" y="45730"/>
                </a:lnTo>
                <a:lnTo>
                  <a:pt x="23230" y="45730"/>
                </a:lnTo>
                <a:lnTo>
                  <a:pt x="23240" y="45730"/>
                </a:lnTo>
                <a:lnTo>
                  <a:pt x="23250" y="45710"/>
                </a:lnTo>
                <a:lnTo>
                  <a:pt x="23250" y="45700"/>
                </a:lnTo>
                <a:lnTo>
                  <a:pt x="23260" y="45700"/>
                </a:lnTo>
                <a:lnTo>
                  <a:pt x="23270" y="45700"/>
                </a:lnTo>
                <a:lnTo>
                  <a:pt x="23510" y="45750"/>
                </a:lnTo>
                <a:lnTo>
                  <a:pt x="23530" y="45750"/>
                </a:lnTo>
                <a:lnTo>
                  <a:pt x="23580" y="45720"/>
                </a:lnTo>
                <a:lnTo>
                  <a:pt x="23590" y="45720"/>
                </a:lnTo>
                <a:lnTo>
                  <a:pt x="24520" y="45730"/>
                </a:lnTo>
                <a:lnTo>
                  <a:pt x="24590" y="45720"/>
                </a:lnTo>
                <a:lnTo>
                  <a:pt x="24620" y="45710"/>
                </a:lnTo>
                <a:lnTo>
                  <a:pt x="24640" y="45680"/>
                </a:lnTo>
                <a:lnTo>
                  <a:pt x="24650" y="45670"/>
                </a:lnTo>
                <a:lnTo>
                  <a:pt x="24670" y="45660"/>
                </a:lnTo>
                <a:lnTo>
                  <a:pt x="24680" y="45650"/>
                </a:lnTo>
                <a:lnTo>
                  <a:pt x="24690" y="45660"/>
                </a:lnTo>
                <a:lnTo>
                  <a:pt x="24700" y="45660"/>
                </a:lnTo>
                <a:lnTo>
                  <a:pt x="24710" y="45670"/>
                </a:lnTo>
                <a:lnTo>
                  <a:pt x="24720" y="45670"/>
                </a:lnTo>
                <a:lnTo>
                  <a:pt x="24730" y="45660"/>
                </a:lnTo>
                <a:lnTo>
                  <a:pt x="24780" y="45580"/>
                </a:lnTo>
                <a:lnTo>
                  <a:pt x="24800" y="45560"/>
                </a:lnTo>
                <a:lnTo>
                  <a:pt x="24810" y="45550"/>
                </a:lnTo>
                <a:lnTo>
                  <a:pt x="24850" y="45540"/>
                </a:lnTo>
                <a:lnTo>
                  <a:pt x="24900" y="45510"/>
                </a:lnTo>
                <a:lnTo>
                  <a:pt x="24930" y="45490"/>
                </a:lnTo>
                <a:lnTo>
                  <a:pt x="24930" y="45510"/>
                </a:lnTo>
                <a:lnTo>
                  <a:pt x="24930" y="45520"/>
                </a:lnTo>
                <a:lnTo>
                  <a:pt x="24930" y="45530"/>
                </a:lnTo>
                <a:lnTo>
                  <a:pt x="24930" y="45540"/>
                </a:lnTo>
                <a:lnTo>
                  <a:pt x="24940" y="45550"/>
                </a:lnTo>
                <a:lnTo>
                  <a:pt x="24960" y="45580"/>
                </a:lnTo>
                <a:lnTo>
                  <a:pt x="24960" y="45590"/>
                </a:lnTo>
                <a:lnTo>
                  <a:pt x="24970" y="45620"/>
                </a:lnTo>
                <a:lnTo>
                  <a:pt x="24970" y="45660"/>
                </a:lnTo>
                <a:lnTo>
                  <a:pt x="24970" y="45690"/>
                </a:lnTo>
                <a:lnTo>
                  <a:pt x="24980" y="45700"/>
                </a:lnTo>
                <a:lnTo>
                  <a:pt x="24980" y="45710"/>
                </a:lnTo>
                <a:lnTo>
                  <a:pt x="24980" y="45720"/>
                </a:lnTo>
                <a:lnTo>
                  <a:pt x="24980" y="45730"/>
                </a:lnTo>
                <a:lnTo>
                  <a:pt x="24970" y="45740"/>
                </a:lnTo>
                <a:lnTo>
                  <a:pt x="24970" y="45750"/>
                </a:lnTo>
                <a:lnTo>
                  <a:pt x="24960" y="45760"/>
                </a:lnTo>
                <a:lnTo>
                  <a:pt x="24960" y="45770"/>
                </a:lnTo>
                <a:lnTo>
                  <a:pt x="24960" y="45780"/>
                </a:lnTo>
                <a:lnTo>
                  <a:pt x="24970" y="45800"/>
                </a:lnTo>
                <a:lnTo>
                  <a:pt x="24970" y="45810"/>
                </a:lnTo>
                <a:lnTo>
                  <a:pt x="24980" y="45820"/>
                </a:lnTo>
                <a:lnTo>
                  <a:pt x="24970" y="45830"/>
                </a:lnTo>
                <a:lnTo>
                  <a:pt x="24970" y="45840"/>
                </a:lnTo>
                <a:lnTo>
                  <a:pt x="24910" y="45890"/>
                </a:lnTo>
                <a:lnTo>
                  <a:pt x="24910" y="45900"/>
                </a:lnTo>
                <a:lnTo>
                  <a:pt x="24900" y="45910"/>
                </a:lnTo>
                <a:lnTo>
                  <a:pt x="24900" y="45920"/>
                </a:lnTo>
                <a:lnTo>
                  <a:pt x="24900" y="45950"/>
                </a:lnTo>
                <a:lnTo>
                  <a:pt x="24900" y="45960"/>
                </a:lnTo>
                <a:lnTo>
                  <a:pt x="24900" y="45970"/>
                </a:lnTo>
                <a:lnTo>
                  <a:pt x="24890" y="45980"/>
                </a:lnTo>
                <a:lnTo>
                  <a:pt x="24880" y="45980"/>
                </a:lnTo>
                <a:lnTo>
                  <a:pt x="24880" y="45990"/>
                </a:lnTo>
                <a:lnTo>
                  <a:pt x="24880" y="46000"/>
                </a:lnTo>
                <a:lnTo>
                  <a:pt x="24870" y="46020"/>
                </a:lnTo>
                <a:lnTo>
                  <a:pt x="24870" y="46070"/>
                </a:lnTo>
                <a:lnTo>
                  <a:pt x="24870" y="46080"/>
                </a:lnTo>
                <a:lnTo>
                  <a:pt x="24880" y="46090"/>
                </a:lnTo>
                <a:lnTo>
                  <a:pt x="24880" y="46120"/>
                </a:lnTo>
                <a:lnTo>
                  <a:pt x="24890" y="46130"/>
                </a:lnTo>
                <a:lnTo>
                  <a:pt x="24910" y="46150"/>
                </a:lnTo>
                <a:lnTo>
                  <a:pt x="24930" y="46170"/>
                </a:lnTo>
                <a:lnTo>
                  <a:pt x="24930" y="46180"/>
                </a:lnTo>
                <a:lnTo>
                  <a:pt x="24940" y="46190"/>
                </a:lnTo>
                <a:lnTo>
                  <a:pt x="24940" y="46200"/>
                </a:lnTo>
                <a:lnTo>
                  <a:pt x="24940" y="46220"/>
                </a:lnTo>
                <a:lnTo>
                  <a:pt x="24930" y="46230"/>
                </a:lnTo>
                <a:lnTo>
                  <a:pt x="24930" y="46260"/>
                </a:lnTo>
                <a:lnTo>
                  <a:pt x="24930" y="46270"/>
                </a:lnTo>
                <a:lnTo>
                  <a:pt x="24930" y="46280"/>
                </a:lnTo>
                <a:lnTo>
                  <a:pt x="24940" y="46290"/>
                </a:lnTo>
                <a:lnTo>
                  <a:pt x="24950" y="46310"/>
                </a:lnTo>
                <a:lnTo>
                  <a:pt x="24950" y="46320"/>
                </a:lnTo>
                <a:lnTo>
                  <a:pt x="24950" y="46330"/>
                </a:lnTo>
                <a:lnTo>
                  <a:pt x="24950" y="46380"/>
                </a:lnTo>
                <a:lnTo>
                  <a:pt x="24950" y="46400"/>
                </a:lnTo>
                <a:lnTo>
                  <a:pt x="24950" y="46410"/>
                </a:lnTo>
                <a:lnTo>
                  <a:pt x="24950" y="46420"/>
                </a:lnTo>
                <a:lnTo>
                  <a:pt x="24950" y="46430"/>
                </a:lnTo>
                <a:lnTo>
                  <a:pt x="24960" y="46430"/>
                </a:lnTo>
                <a:lnTo>
                  <a:pt x="24960" y="46440"/>
                </a:lnTo>
                <a:lnTo>
                  <a:pt x="24990" y="46440"/>
                </a:lnTo>
                <a:lnTo>
                  <a:pt x="25000" y="46440"/>
                </a:lnTo>
                <a:lnTo>
                  <a:pt x="25000" y="46450"/>
                </a:lnTo>
                <a:lnTo>
                  <a:pt x="25010" y="46460"/>
                </a:lnTo>
                <a:lnTo>
                  <a:pt x="25010" y="46480"/>
                </a:lnTo>
                <a:lnTo>
                  <a:pt x="25010" y="46490"/>
                </a:lnTo>
                <a:lnTo>
                  <a:pt x="25000" y="46560"/>
                </a:lnTo>
                <a:lnTo>
                  <a:pt x="25000" y="46580"/>
                </a:lnTo>
                <a:lnTo>
                  <a:pt x="25010" y="46590"/>
                </a:lnTo>
                <a:lnTo>
                  <a:pt x="25010" y="46610"/>
                </a:lnTo>
                <a:lnTo>
                  <a:pt x="25010" y="46620"/>
                </a:lnTo>
                <a:lnTo>
                  <a:pt x="25010" y="46630"/>
                </a:lnTo>
                <a:lnTo>
                  <a:pt x="25000" y="46660"/>
                </a:lnTo>
                <a:lnTo>
                  <a:pt x="24990" y="46680"/>
                </a:lnTo>
                <a:lnTo>
                  <a:pt x="24990" y="46690"/>
                </a:lnTo>
                <a:lnTo>
                  <a:pt x="24980" y="46700"/>
                </a:lnTo>
                <a:lnTo>
                  <a:pt x="24980" y="46710"/>
                </a:lnTo>
                <a:lnTo>
                  <a:pt x="24990" y="46720"/>
                </a:lnTo>
                <a:lnTo>
                  <a:pt x="24990" y="46730"/>
                </a:lnTo>
                <a:lnTo>
                  <a:pt x="24990" y="46750"/>
                </a:lnTo>
                <a:lnTo>
                  <a:pt x="24980" y="46760"/>
                </a:lnTo>
                <a:lnTo>
                  <a:pt x="24970" y="46800"/>
                </a:lnTo>
                <a:lnTo>
                  <a:pt x="24960" y="46850"/>
                </a:lnTo>
                <a:lnTo>
                  <a:pt x="24960" y="46870"/>
                </a:lnTo>
                <a:lnTo>
                  <a:pt x="24960" y="46890"/>
                </a:lnTo>
                <a:lnTo>
                  <a:pt x="24960" y="46910"/>
                </a:lnTo>
                <a:lnTo>
                  <a:pt x="24960" y="46920"/>
                </a:lnTo>
                <a:lnTo>
                  <a:pt x="24950" y="46930"/>
                </a:lnTo>
                <a:lnTo>
                  <a:pt x="24920" y="47000"/>
                </a:lnTo>
                <a:lnTo>
                  <a:pt x="24910" y="47010"/>
                </a:lnTo>
                <a:lnTo>
                  <a:pt x="24860" y="47050"/>
                </a:lnTo>
                <a:lnTo>
                  <a:pt x="24860" y="47060"/>
                </a:lnTo>
                <a:lnTo>
                  <a:pt x="24860" y="47080"/>
                </a:lnTo>
                <a:lnTo>
                  <a:pt x="24860" y="47090"/>
                </a:lnTo>
                <a:lnTo>
                  <a:pt x="24860" y="47100"/>
                </a:lnTo>
                <a:lnTo>
                  <a:pt x="24860" y="47110"/>
                </a:lnTo>
                <a:lnTo>
                  <a:pt x="24850" y="47120"/>
                </a:lnTo>
                <a:lnTo>
                  <a:pt x="24840" y="47140"/>
                </a:lnTo>
                <a:lnTo>
                  <a:pt x="24820" y="47190"/>
                </a:lnTo>
                <a:lnTo>
                  <a:pt x="24810" y="47210"/>
                </a:lnTo>
                <a:lnTo>
                  <a:pt x="24810" y="47220"/>
                </a:lnTo>
                <a:lnTo>
                  <a:pt x="24810" y="47240"/>
                </a:lnTo>
                <a:lnTo>
                  <a:pt x="24820" y="47250"/>
                </a:lnTo>
                <a:lnTo>
                  <a:pt x="24820" y="47270"/>
                </a:lnTo>
                <a:lnTo>
                  <a:pt x="24830" y="47290"/>
                </a:lnTo>
                <a:lnTo>
                  <a:pt x="24830" y="47300"/>
                </a:lnTo>
                <a:lnTo>
                  <a:pt x="24830" y="47310"/>
                </a:lnTo>
                <a:lnTo>
                  <a:pt x="24830" y="47320"/>
                </a:lnTo>
                <a:lnTo>
                  <a:pt x="24830" y="47330"/>
                </a:lnTo>
                <a:lnTo>
                  <a:pt x="24790" y="47390"/>
                </a:lnTo>
                <a:lnTo>
                  <a:pt x="24780" y="47400"/>
                </a:lnTo>
                <a:lnTo>
                  <a:pt x="24780" y="47430"/>
                </a:lnTo>
                <a:lnTo>
                  <a:pt x="24780" y="47440"/>
                </a:lnTo>
                <a:lnTo>
                  <a:pt x="24780" y="47460"/>
                </a:lnTo>
                <a:lnTo>
                  <a:pt x="24780" y="47470"/>
                </a:lnTo>
                <a:lnTo>
                  <a:pt x="24750" y="47510"/>
                </a:lnTo>
                <a:lnTo>
                  <a:pt x="24740" y="47520"/>
                </a:lnTo>
                <a:lnTo>
                  <a:pt x="24740" y="47530"/>
                </a:lnTo>
                <a:lnTo>
                  <a:pt x="24740" y="47540"/>
                </a:lnTo>
                <a:lnTo>
                  <a:pt x="24740" y="47570"/>
                </a:lnTo>
                <a:lnTo>
                  <a:pt x="24750" y="47590"/>
                </a:lnTo>
                <a:lnTo>
                  <a:pt x="24750" y="47600"/>
                </a:lnTo>
                <a:lnTo>
                  <a:pt x="24740" y="47610"/>
                </a:lnTo>
                <a:lnTo>
                  <a:pt x="24730" y="47620"/>
                </a:lnTo>
                <a:lnTo>
                  <a:pt x="24690" y="47650"/>
                </a:lnTo>
                <a:lnTo>
                  <a:pt x="24680" y="47660"/>
                </a:lnTo>
                <a:lnTo>
                  <a:pt x="24680" y="47670"/>
                </a:lnTo>
                <a:lnTo>
                  <a:pt x="24690" y="47680"/>
                </a:lnTo>
                <a:lnTo>
                  <a:pt x="24710" y="47740"/>
                </a:lnTo>
                <a:lnTo>
                  <a:pt x="24710" y="47750"/>
                </a:lnTo>
                <a:lnTo>
                  <a:pt x="24640" y="47740"/>
                </a:lnTo>
                <a:lnTo>
                  <a:pt x="24630" y="47740"/>
                </a:lnTo>
                <a:lnTo>
                  <a:pt x="24620" y="47740"/>
                </a:lnTo>
                <a:lnTo>
                  <a:pt x="24620" y="47750"/>
                </a:lnTo>
                <a:lnTo>
                  <a:pt x="24600" y="47810"/>
                </a:lnTo>
                <a:lnTo>
                  <a:pt x="24590" y="47820"/>
                </a:lnTo>
                <a:lnTo>
                  <a:pt x="24590" y="47830"/>
                </a:lnTo>
                <a:lnTo>
                  <a:pt x="24580" y="47830"/>
                </a:lnTo>
                <a:lnTo>
                  <a:pt x="24580" y="47840"/>
                </a:lnTo>
                <a:lnTo>
                  <a:pt x="24520" y="47830"/>
                </a:lnTo>
                <a:lnTo>
                  <a:pt x="24510" y="47830"/>
                </a:lnTo>
                <a:lnTo>
                  <a:pt x="24500" y="47840"/>
                </a:lnTo>
                <a:lnTo>
                  <a:pt x="24500" y="47850"/>
                </a:lnTo>
                <a:lnTo>
                  <a:pt x="24480" y="47940"/>
                </a:lnTo>
                <a:lnTo>
                  <a:pt x="24470" y="47950"/>
                </a:lnTo>
                <a:lnTo>
                  <a:pt x="24460" y="47970"/>
                </a:lnTo>
                <a:lnTo>
                  <a:pt x="24460" y="47990"/>
                </a:lnTo>
                <a:lnTo>
                  <a:pt x="24460" y="48000"/>
                </a:lnTo>
                <a:lnTo>
                  <a:pt x="24450" y="48010"/>
                </a:lnTo>
                <a:lnTo>
                  <a:pt x="24450" y="48020"/>
                </a:lnTo>
                <a:lnTo>
                  <a:pt x="24440" y="48020"/>
                </a:lnTo>
                <a:lnTo>
                  <a:pt x="24380" y="48020"/>
                </a:lnTo>
                <a:lnTo>
                  <a:pt x="24370" y="48020"/>
                </a:lnTo>
                <a:lnTo>
                  <a:pt x="24370" y="48030"/>
                </a:lnTo>
                <a:lnTo>
                  <a:pt x="24370" y="48040"/>
                </a:lnTo>
                <a:lnTo>
                  <a:pt x="24360" y="48050"/>
                </a:lnTo>
                <a:lnTo>
                  <a:pt x="24340" y="48220"/>
                </a:lnTo>
                <a:lnTo>
                  <a:pt x="24330" y="48230"/>
                </a:lnTo>
                <a:lnTo>
                  <a:pt x="24300" y="48270"/>
                </a:lnTo>
                <a:lnTo>
                  <a:pt x="24290" y="48300"/>
                </a:lnTo>
                <a:lnTo>
                  <a:pt x="24280" y="48310"/>
                </a:lnTo>
                <a:lnTo>
                  <a:pt x="24280" y="48320"/>
                </a:lnTo>
                <a:lnTo>
                  <a:pt x="24280" y="48330"/>
                </a:lnTo>
                <a:lnTo>
                  <a:pt x="24290" y="48340"/>
                </a:lnTo>
                <a:lnTo>
                  <a:pt x="24300" y="48340"/>
                </a:lnTo>
                <a:lnTo>
                  <a:pt x="24400" y="48350"/>
                </a:lnTo>
                <a:lnTo>
                  <a:pt x="24410" y="48360"/>
                </a:lnTo>
                <a:lnTo>
                  <a:pt x="24420" y="48360"/>
                </a:lnTo>
                <a:lnTo>
                  <a:pt x="24420" y="48380"/>
                </a:lnTo>
                <a:lnTo>
                  <a:pt x="24420" y="48390"/>
                </a:lnTo>
                <a:lnTo>
                  <a:pt x="24420" y="48400"/>
                </a:lnTo>
                <a:lnTo>
                  <a:pt x="24430" y="48410"/>
                </a:lnTo>
                <a:lnTo>
                  <a:pt x="24460" y="48440"/>
                </a:lnTo>
                <a:lnTo>
                  <a:pt x="24470" y="48460"/>
                </a:lnTo>
                <a:lnTo>
                  <a:pt x="24480" y="48470"/>
                </a:lnTo>
                <a:lnTo>
                  <a:pt x="24480" y="48490"/>
                </a:lnTo>
                <a:lnTo>
                  <a:pt x="24490" y="48510"/>
                </a:lnTo>
                <a:lnTo>
                  <a:pt x="24510" y="48540"/>
                </a:lnTo>
                <a:lnTo>
                  <a:pt x="24570" y="48560"/>
                </a:lnTo>
                <a:lnTo>
                  <a:pt x="24620" y="48580"/>
                </a:lnTo>
                <a:lnTo>
                  <a:pt x="24720" y="48610"/>
                </a:lnTo>
                <a:lnTo>
                  <a:pt x="24730" y="48630"/>
                </a:lnTo>
                <a:lnTo>
                  <a:pt x="24750" y="48650"/>
                </a:lnTo>
                <a:lnTo>
                  <a:pt x="24760" y="48670"/>
                </a:lnTo>
                <a:lnTo>
                  <a:pt x="24770" y="48680"/>
                </a:lnTo>
                <a:lnTo>
                  <a:pt x="24820" y="48680"/>
                </a:lnTo>
                <a:lnTo>
                  <a:pt x="24820" y="48690"/>
                </a:lnTo>
                <a:lnTo>
                  <a:pt x="24830" y="48690"/>
                </a:lnTo>
                <a:lnTo>
                  <a:pt x="24820" y="48710"/>
                </a:lnTo>
                <a:lnTo>
                  <a:pt x="24820" y="48720"/>
                </a:lnTo>
                <a:lnTo>
                  <a:pt x="24790" y="48820"/>
                </a:lnTo>
                <a:lnTo>
                  <a:pt x="24780" y="48850"/>
                </a:lnTo>
                <a:lnTo>
                  <a:pt x="24770" y="48870"/>
                </a:lnTo>
                <a:lnTo>
                  <a:pt x="24780" y="48890"/>
                </a:lnTo>
                <a:lnTo>
                  <a:pt x="24830" y="48950"/>
                </a:lnTo>
                <a:lnTo>
                  <a:pt x="24820" y="48960"/>
                </a:lnTo>
                <a:lnTo>
                  <a:pt x="24810" y="49010"/>
                </a:lnTo>
                <a:lnTo>
                  <a:pt x="24800" y="49010"/>
                </a:lnTo>
                <a:lnTo>
                  <a:pt x="24770" y="49010"/>
                </a:lnTo>
                <a:lnTo>
                  <a:pt x="24760" y="49020"/>
                </a:lnTo>
                <a:lnTo>
                  <a:pt x="24760" y="49030"/>
                </a:lnTo>
                <a:lnTo>
                  <a:pt x="24750" y="49030"/>
                </a:lnTo>
                <a:lnTo>
                  <a:pt x="24750" y="49080"/>
                </a:lnTo>
                <a:lnTo>
                  <a:pt x="24760" y="49120"/>
                </a:lnTo>
                <a:lnTo>
                  <a:pt x="24770" y="49170"/>
                </a:lnTo>
                <a:lnTo>
                  <a:pt x="24770" y="49180"/>
                </a:lnTo>
                <a:lnTo>
                  <a:pt x="24770" y="49190"/>
                </a:lnTo>
                <a:lnTo>
                  <a:pt x="24790" y="49190"/>
                </a:lnTo>
                <a:lnTo>
                  <a:pt x="24820" y="49190"/>
                </a:lnTo>
                <a:lnTo>
                  <a:pt x="24830" y="49200"/>
                </a:lnTo>
                <a:lnTo>
                  <a:pt x="24830" y="49210"/>
                </a:lnTo>
                <a:lnTo>
                  <a:pt x="24830" y="49240"/>
                </a:lnTo>
                <a:lnTo>
                  <a:pt x="24840" y="49250"/>
                </a:lnTo>
                <a:lnTo>
                  <a:pt x="24880" y="49240"/>
                </a:lnTo>
                <a:lnTo>
                  <a:pt x="24890" y="49250"/>
                </a:lnTo>
                <a:lnTo>
                  <a:pt x="24910" y="49260"/>
                </a:lnTo>
                <a:lnTo>
                  <a:pt x="24910" y="49270"/>
                </a:lnTo>
                <a:lnTo>
                  <a:pt x="24920" y="49260"/>
                </a:lnTo>
                <a:lnTo>
                  <a:pt x="24950" y="49250"/>
                </a:lnTo>
                <a:lnTo>
                  <a:pt x="24960" y="49250"/>
                </a:lnTo>
                <a:lnTo>
                  <a:pt x="24980" y="49280"/>
                </a:lnTo>
                <a:lnTo>
                  <a:pt x="24980" y="49290"/>
                </a:lnTo>
                <a:lnTo>
                  <a:pt x="24980" y="49300"/>
                </a:lnTo>
                <a:lnTo>
                  <a:pt x="24980" y="49320"/>
                </a:lnTo>
                <a:lnTo>
                  <a:pt x="24970" y="49330"/>
                </a:lnTo>
                <a:lnTo>
                  <a:pt x="24960" y="49370"/>
                </a:lnTo>
                <a:lnTo>
                  <a:pt x="24960" y="49390"/>
                </a:lnTo>
                <a:lnTo>
                  <a:pt x="24970" y="49430"/>
                </a:lnTo>
                <a:lnTo>
                  <a:pt x="24980" y="49450"/>
                </a:lnTo>
                <a:lnTo>
                  <a:pt x="24990" y="49490"/>
                </a:lnTo>
                <a:lnTo>
                  <a:pt x="25000" y="49500"/>
                </a:lnTo>
                <a:lnTo>
                  <a:pt x="25000" y="49510"/>
                </a:lnTo>
                <a:lnTo>
                  <a:pt x="24990" y="49520"/>
                </a:lnTo>
                <a:lnTo>
                  <a:pt x="24970" y="49560"/>
                </a:lnTo>
                <a:lnTo>
                  <a:pt x="24960" y="49560"/>
                </a:lnTo>
                <a:lnTo>
                  <a:pt x="24950" y="49570"/>
                </a:lnTo>
                <a:lnTo>
                  <a:pt x="24900" y="49590"/>
                </a:lnTo>
                <a:lnTo>
                  <a:pt x="24890" y="49600"/>
                </a:lnTo>
                <a:lnTo>
                  <a:pt x="24890" y="49610"/>
                </a:lnTo>
                <a:lnTo>
                  <a:pt x="24890" y="49620"/>
                </a:lnTo>
                <a:lnTo>
                  <a:pt x="24890" y="49640"/>
                </a:lnTo>
                <a:lnTo>
                  <a:pt x="24890" y="49650"/>
                </a:lnTo>
                <a:lnTo>
                  <a:pt x="24890" y="49660"/>
                </a:lnTo>
                <a:lnTo>
                  <a:pt x="24840" y="49730"/>
                </a:lnTo>
                <a:lnTo>
                  <a:pt x="24830" y="49740"/>
                </a:lnTo>
                <a:lnTo>
                  <a:pt x="24790" y="49760"/>
                </a:lnTo>
                <a:lnTo>
                  <a:pt x="24770" y="49780"/>
                </a:lnTo>
                <a:lnTo>
                  <a:pt x="24740" y="49810"/>
                </a:lnTo>
                <a:lnTo>
                  <a:pt x="24720" y="49850"/>
                </a:lnTo>
                <a:lnTo>
                  <a:pt x="24710" y="49850"/>
                </a:lnTo>
                <a:lnTo>
                  <a:pt x="24700" y="49860"/>
                </a:lnTo>
                <a:lnTo>
                  <a:pt x="24690" y="49860"/>
                </a:lnTo>
                <a:lnTo>
                  <a:pt x="24630" y="49850"/>
                </a:lnTo>
                <a:lnTo>
                  <a:pt x="24610" y="49860"/>
                </a:lnTo>
                <a:lnTo>
                  <a:pt x="24600" y="49870"/>
                </a:lnTo>
                <a:lnTo>
                  <a:pt x="24590" y="49900"/>
                </a:lnTo>
                <a:lnTo>
                  <a:pt x="24580" y="49920"/>
                </a:lnTo>
                <a:lnTo>
                  <a:pt x="24560" y="49940"/>
                </a:lnTo>
                <a:lnTo>
                  <a:pt x="24510" y="49970"/>
                </a:lnTo>
                <a:lnTo>
                  <a:pt x="24500" y="49980"/>
                </a:lnTo>
                <a:lnTo>
                  <a:pt x="24500" y="50000"/>
                </a:lnTo>
                <a:lnTo>
                  <a:pt x="24500" y="50010"/>
                </a:lnTo>
                <a:lnTo>
                  <a:pt x="24500" y="50020"/>
                </a:lnTo>
                <a:lnTo>
                  <a:pt x="24500" y="50030"/>
                </a:lnTo>
                <a:lnTo>
                  <a:pt x="24500" y="50040"/>
                </a:lnTo>
                <a:lnTo>
                  <a:pt x="24490" y="50060"/>
                </a:lnTo>
                <a:lnTo>
                  <a:pt x="24470" y="50070"/>
                </a:lnTo>
                <a:lnTo>
                  <a:pt x="24470" y="50080"/>
                </a:lnTo>
                <a:lnTo>
                  <a:pt x="24460" y="50090"/>
                </a:lnTo>
                <a:lnTo>
                  <a:pt x="24470" y="50100"/>
                </a:lnTo>
                <a:lnTo>
                  <a:pt x="24470" y="50120"/>
                </a:lnTo>
                <a:lnTo>
                  <a:pt x="24490" y="50160"/>
                </a:lnTo>
                <a:lnTo>
                  <a:pt x="24500" y="50180"/>
                </a:lnTo>
                <a:lnTo>
                  <a:pt x="24510" y="50180"/>
                </a:lnTo>
                <a:lnTo>
                  <a:pt x="24540" y="50210"/>
                </a:lnTo>
                <a:lnTo>
                  <a:pt x="24540" y="50220"/>
                </a:lnTo>
                <a:lnTo>
                  <a:pt x="24550" y="50230"/>
                </a:lnTo>
                <a:lnTo>
                  <a:pt x="24550" y="50240"/>
                </a:lnTo>
                <a:lnTo>
                  <a:pt x="24550" y="50250"/>
                </a:lnTo>
                <a:lnTo>
                  <a:pt x="24560" y="50270"/>
                </a:lnTo>
                <a:lnTo>
                  <a:pt x="24570" y="50280"/>
                </a:lnTo>
                <a:lnTo>
                  <a:pt x="24610" y="50280"/>
                </a:lnTo>
                <a:lnTo>
                  <a:pt x="24620" y="50280"/>
                </a:lnTo>
                <a:lnTo>
                  <a:pt x="24620" y="50290"/>
                </a:lnTo>
                <a:lnTo>
                  <a:pt x="24630" y="50290"/>
                </a:lnTo>
                <a:lnTo>
                  <a:pt x="24630" y="50300"/>
                </a:lnTo>
                <a:lnTo>
                  <a:pt x="24630" y="50310"/>
                </a:lnTo>
                <a:lnTo>
                  <a:pt x="24630" y="50370"/>
                </a:lnTo>
                <a:lnTo>
                  <a:pt x="24620" y="50390"/>
                </a:lnTo>
                <a:lnTo>
                  <a:pt x="24610" y="50420"/>
                </a:lnTo>
                <a:lnTo>
                  <a:pt x="24510" y="50510"/>
                </a:lnTo>
                <a:lnTo>
                  <a:pt x="24450" y="50570"/>
                </a:lnTo>
                <a:lnTo>
                  <a:pt x="24430" y="50580"/>
                </a:lnTo>
                <a:lnTo>
                  <a:pt x="24410" y="50590"/>
                </a:lnTo>
                <a:lnTo>
                  <a:pt x="24390" y="50590"/>
                </a:lnTo>
                <a:lnTo>
                  <a:pt x="24370" y="50580"/>
                </a:lnTo>
                <a:lnTo>
                  <a:pt x="24360" y="50570"/>
                </a:lnTo>
                <a:lnTo>
                  <a:pt x="24360" y="50560"/>
                </a:lnTo>
                <a:lnTo>
                  <a:pt x="24360" y="50550"/>
                </a:lnTo>
                <a:lnTo>
                  <a:pt x="24370" y="50520"/>
                </a:lnTo>
                <a:lnTo>
                  <a:pt x="24370" y="50510"/>
                </a:lnTo>
                <a:lnTo>
                  <a:pt x="24370" y="50500"/>
                </a:lnTo>
                <a:lnTo>
                  <a:pt x="24370" y="50490"/>
                </a:lnTo>
                <a:lnTo>
                  <a:pt x="24370" y="50480"/>
                </a:lnTo>
                <a:lnTo>
                  <a:pt x="24360" y="50480"/>
                </a:lnTo>
                <a:lnTo>
                  <a:pt x="24300" y="50470"/>
                </a:lnTo>
                <a:lnTo>
                  <a:pt x="24280" y="50470"/>
                </a:lnTo>
                <a:lnTo>
                  <a:pt x="24250" y="50480"/>
                </a:lnTo>
                <a:lnTo>
                  <a:pt x="24240" y="50470"/>
                </a:lnTo>
                <a:lnTo>
                  <a:pt x="24240" y="50460"/>
                </a:lnTo>
                <a:lnTo>
                  <a:pt x="24220" y="50460"/>
                </a:lnTo>
                <a:lnTo>
                  <a:pt x="24190" y="50460"/>
                </a:lnTo>
                <a:lnTo>
                  <a:pt x="24190" y="50470"/>
                </a:lnTo>
                <a:lnTo>
                  <a:pt x="24180" y="50470"/>
                </a:lnTo>
                <a:lnTo>
                  <a:pt x="24180" y="50480"/>
                </a:lnTo>
                <a:lnTo>
                  <a:pt x="24180" y="50490"/>
                </a:lnTo>
                <a:lnTo>
                  <a:pt x="24180" y="50500"/>
                </a:lnTo>
                <a:lnTo>
                  <a:pt x="24190" y="50510"/>
                </a:lnTo>
                <a:lnTo>
                  <a:pt x="24190" y="50520"/>
                </a:lnTo>
                <a:lnTo>
                  <a:pt x="24190" y="50530"/>
                </a:lnTo>
                <a:lnTo>
                  <a:pt x="24190" y="50540"/>
                </a:lnTo>
                <a:lnTo>
                  <a:pt x="24170" y="50570"/>
                </a:lnTo>
                <a:lnTo>
                  <a:pt x="24170" y="50580"/>
                </a:lnTo>
                <a:lnTo>
                  <a:pt x="24160" y="50600"/>
                </a:lnTo>
                <a:lnTo>
                  <a:pt x="24160" y="50610"/>
                </a:lnTo>
                <a:lnTo>
                  <a:pt x="24150" y="50610"/>
                </a:lnTo>
                <a:lnTo>
                  <a:pt x="24140" y="50610"/>
                </a:lnTo>
                <a:lnTo>
                  <a:pt x="24140" y="50600"/>
                </a:lnTo>
                <a:lnTo>
                  <a:pt x="24130" y="50590"/>
                </a:lnTo>
                <a:lnTo>
                  <a:pt x="24130" y="50580"/>
                </a:lnTo>
                <a:lnTo>
                  <a:pt x="24130" y="50570"/>
                </a:lnTo>
                <a:lnTo>
                  <a:pt x="24130" y="50560"/>
                </a:lnTo>
                <a:lnTo>
                  <a:pt x="24120" y="50560"/>
                </a:lnTo>
                <a:lnTo>
                  <a:pt x="24110" y="50560"/>
                </a:lnTo>
                <a:lnTo>
                  <a:pt x="24110" y="50580"/>
                </a:lnTo>
                <a:lnTo>
                  <a:pt x="24110" y="50590"/>
                </a:lnTo>
                <a:lnTo>
                  <a:pt x="24100" y="50600"/>
                </a:lnTo>
                <a:lnTo>
                  <a:pt x="24100" y="50610"/>
                </a:lnTo>
                <a:lnTo>
                  <a:pt x="24070" y="50630"/>
                </a:lnTo>
                <a:lnTo>
                  <a:pt x="24070" y="50640"/>
                </a:lnTo>
                <a:lnTo>
                  <a:pt x="24070" y="50650"/>
                </a:lnTo>
                <a:lnTo>
                  <a:pt x="24070" y="50660"/>
                </a:lnTo>
                <a:lnTo>
                  <a:pt x="24080" y="50680"/>
                </a:lnTo>
                <a:lnTo>
                  <a:pt x="24080" y="50690"/>
                </a:lnTo>
                <a:lnTo>
                  <a:pt x="24080" y="50700"/>
                </a:lnTo>
                <a:lnTo>
                  <a:pt x="24080" y="50710"/>
                </a:lnTo>
                <a:lnTo>
                  <a:pt x="24050" y="50840"/>
                </a:lnTo>
                <a:lnTo>
                  <a:pt x="24050" y="50860"/>
                </a:lnTo>
                <a:lnTo>
                  <a:pt x="24050" y="50880"/>
                </a:lnTo>
                <a:lnTo>
                  <a:pt x="24050" y="50890"/>
                </a:lnTo>
                <a:lnTo>
                  <a:pt x="24070" y="50890"/>
                </a:lnTo>
                <a:lnTo>
                  <a:pt x="24070" y="50900"/>
                </a:lnTo>
                <a:lnTo>
                  <a:pt x="24060" y="50910"/>
                </a:lnTo>
                <a:lnTo>
                  <a:pt x="24050" y="50920"/>
                </a:lnTo>
                <a:lnTo>
                  <a:pt x="24060" y="50920"/>
                </a:lnTo>
                <a:lnTo>
                  <a:pt x="24090" y="50930"/>
                </a:lnTo>
                <a:lnTo>
                  <a:pt x="24100" y="50940"/>
                </a:lnTo>
                <a:lnTo>
                  <a:pt x="24100" y="50950"/>
                </a:lnTo>
                <a:lnTo>
                  <a:pt x="24100" y="50970"/>
                </a:lnTo>
                <a:lnTo>
                  <a:pt x="24110" y="50990"/>
                </a:lnTo>
                <a:lnTo>
                  <a:pt x="24100" y="51010"/>
                </a:lnTo>
                <a:lnTo>
                  <a:pt x="24100" y="51020"/>
                </a:lnTo>
                <a:lnTo>
                  <a:pt x="24090" y="51020"/>
                </a:lnTo>
                <a:lnTo>
                  <a:pt x="24080" y="51020"/>
                </a:lnTo>
                <a:lnTo>
                  <a:pt x="24080" y="51030"/>
                </a:lnTo>
                <a:lnTo>
                  <a:pt x="24080" y="51040"/>
                </a:lnTo>
                <a:lnTo>
                  <a:pt x="24080" y="51050"/>
                </a:lnTo>
                <a:lnTo>
                  <a:pt x="24090" y="51050"/>
                </a:lnTo>
                <a:lnTo>
                  <a:pt x="24100" y="51040"/>
                </a:lnTo>
                <a:lnTo>
                  <a:pt x="24110" y="51040"/>
                </a:lnTo>
                <a:lnTo>
                  <a:pt x="24110" y="51050"/>
                </a:lnTo>
                <a:lnTo>
                  <a:pt x="24110" y="51070"/>
                </a:lnTo>
                <a:lnTo>
                  <a:pt x="24110" y="51080"/>
                </a:lnTo>
                <a:lnTo>
                  <a:pt x="24110" y="51090"/>
                </a:lnTo>
                <a:lnTo>
                  <a:pt x="24110" y="51100"/>
                </a:lnTo>
                <a:lnTo>
                  <a:pt x="24120" y="51100"/>
                </a:lnTo>
                <a:lnTo>
                  <a:pt x="24150" y="51110"/>
                </a:lnTo>
                <a:lnTo>
                  <a:pt x="24150" y="51120"/>
                </a:lnTo>
                <a:lnTo>
                  <a:pt x="24150" y="51130"/>
                </a:lnTo>
                <a:lnTo>
                  <a:pt x="24140" y="51130"/>
                </a:lnTo>
                <a:lnTo>
                  <a:pt x="24130" y="51130"/>
                </a:lnTo>
                <a:lnTo>
                  <a:pt x="24110" y="51120"/>
                </a:lnTo>
                <a:lnTo>
                  <a:pt x="24100" y="51130"/>
                </a:lnTo>
                <a:lnTo>
                  <a:pt x="24100" y="51140"/>
                </a:lnTo>
                <a:lnTo>
                  <a:pt x="24100" y="51150"/>
                </a:lnTo>
                <a:lnTo>
                  <a:pt x="24110" y="51150"/>
                </a:lnTo>
                <a:lnTo>
                  <a:pt x="24120" y="51150"/>
                </a:lnTo>
                <a:lnTo>
                  <a:pt x="24130" y="51160"/>
                </a:lnTo>
                <a:lnTo>
                  <a:pt x="24140" y="51180"/>
                </a:lnTo>
                <a:lnTo>
                  <a:pt x="24130" y="51200"/>
                </a:lnTo>
                <a:lnTo>
                  <a:pt x="24130" y="51210"/>
                </a:lnTo>
                <a:lnTo>
                  <a:pt x="24120" y="51210"/>
                </a:lnTo>
                <a:lnTo>
                  <a:pt x="24120" y="51200"/>
                </a:lnTo>
                <a:lnTo>
                  <a:pt x="24110" y="51200"/>
                </a:lnTo>
                <a:lnTo>
                  <a:pt x="24110" y="51210"/>
                </a:lnTo>
                <a:lnTo>
                  <a:pt x="24100" y="51210"/>
                </a:lnTo>
                <a:lnTo>
                  <a:pt x="24090" y="51200"/>
                </a:lnTo>
                <a:lnTo>
                  <a:pt x="24080" y="51200"/>
                </a:lnTo>
                <a:lnTo>
                  <a:pt x="24070" y="51200"/>
                </a:lnTo>
                <a:lnTo>
                  <a:pt x="24070" y="51190"/>
                </a:lnTo>
                <a:lnTo>
                  <a:pt x="24090" y="51180"/>
                </a:lnTo>
                <a:lnTo>
                  <a:pt x="24090" y="51170"/>
                </a:lnTo>
                <a:lnTo>
                  <a:pt x="24090" y="51160"/>
                </a:lnTo>
                <a:lnTo>
                  <a:pt x="24080" y="51160"/>
                </a:lnTo>
                <a:lnTo>
                  <a:pt x="24070" y="51160"/>
                </a:lnTo>
                <a:lnTo>
                  <a:pt x="24070" y="51170"/>
                </a:lnTo>
                <a:lnTo>
                  <a:pt x="24060" y="51180"/>
                </a:lnTo>
                <a:lnTo>
                  <a:pt x="24060" y="51190"/>
                </a:lnTo>
                <a:lnTo>
                  <a:pt x="24050" y="51190"/>
                </a:lnTo>
                <a:lnTo>
                  <a:pt x="24040" y="51190"/>
                </a:lnTo>
                <a:lnTo>
                  <a:pt x="24030" y="51190"/>
                </a:lnTo>
                <a:lnTo>
                  <a:pt x="24020" y="51200"/>
                </a:lnTo>
                <a:lnTo>
                  <a:pt x="24010" y="51190"/>
                </a:lnTo>
                <a:lnTo>
                  <a:pt x="24010" y="51180"/>
                </a:lnTo>
                <a:lnTo>
                  <a:pt x="24010" y="51190"/>
                </a:lnTo>
                <a:lnTo>
                  <a:pt x="24000" y="51200"/>
                </a:lnTo>
                <a:lnTo>
                  <a:pt x="23990" y="51250"/>
                </a:lnTo>
                <a:lnTo>
                  <a:pt x="23980" y="51260"/>
                </a:lnTo>
                <a:lnTo>
                  <a:pt x="23980" y="51270"/>
                </a:lnTo>
                <a:lnTo>
                  <a:pt x="23970" y="51280"/>
                </a:lnTo>
                <a:lnTo>
                  <a:pt x="23980" y="51290"/>
                </a:lnTo>
                <a:lnTo>
                  <a:pt x="23970" y="51300"/>
                </a:lnTo>
                <a:lnTo>
                  <a:pt x="23960" y="51300"/>
                </a:lnTo>
                <a:lnTo>
                  <a:pt x="23950" y="51290"/>
                </a:lnTo>
                <a:lnTo>
                  <a:pt x="23940" y="51290"/>
                </a:lnTo>
                <a:lnTo>
                  <a:pt x="23940" y="51300"/>
                </a:lnTo>
                <a:lnTo>
                  <a:pt x="23940" y="51310"/>
                </a:lnTo>
                <a:lnTo>
                  <a:pt x="23940" y="51320"/>
                </a:lnTo>
                <a:lnTo>
                  <a:pt x="23940" y="51330"/>
                </a:lnTo>
                <a:lnTo>
                  <a:pt x="23930" y="51330"/>
                </a:lnTo>
                <a:lnTo>
                  <a:pt x="23930" y="51340"/>
                </a:lnTo>
                <a:lnTo>
                  <a:pt x="23920" y="51340"/>
                </a:lnTo>
                <a:lnTo>
                  <a:pt x="23910" y="51340"/>
                </a:lnTo>
                <a:lnTo>
                  <a:pt x="23900" y="51330"/>
                </a:lnTo>
                <a:lnTo>
                  <a:pt x="23890" y="51330"/>
                </a:lnTo>
                <a:lnTo>
                  <a:pt x="23870" y="51350"/>
                </a:lnTo>
                <a:lnTo>
                  <a:pt x="23870" y="51360"/>
                </a:lnTo>
                <a:lnTo>
                  <a:pt x="23830" y="51380"/>
                </a:lnTo>
                <a:lnTo>
                  <a:pt x="23810" y="51390"/>
                </a:lnTo>
                <a:lnTo>
                  <a:pt x="23750" y="51380"/>
                </a:lnTo>
                <a:lnTo>
                  <a:pt x="23740" y="51370"/>
                </a:lnTo>
                <a:lnTo>
                  <a:pt x="23740" y="51360"/>
                </a:lnTo>
                <a:lnTo>
                  <a:pt x="23740" y="51350"/>
                </a:lnTo>
                <a:lnTo>
                  <a:pt x="23740" y="51340"/>
                </a:lnTo>
                <a:lnTo>
                  <a:pt x="23730" y="51340"/>
                </a:lnTo>
                <a:lnTo>
                  <a:pt x="23720" y="51340"/>
                </a:lnTo>
                <a:lnTo>
                  <a:pt x="23720" y="51350"/>
                </a:lnTo>
                <a:lnTo>
                  <a:pt x="23720" y="51360"/>
                </a:lnTo>
                <a:lnTo>
                  <a:pt x="23710" y="51360"/>
                </a:lnTo>
                <a:lnTo>
                  <a:pt x="23700" y="51360"/>
                </a:lnTo>
                <a:lnTo>
                  <a:pt x="23690" y="51350"/>
                </a:lnTo>
                <a:lnTo>
                  <a:pt x="23680" y="51350"/>
                </a:lnTo>
                <a:lnTo>
                  <a:pt x="23670" y="51350"/>
                </a:lnTo>
                <a:lnTo>
                  <a:pt x="23660" y="51350"/>
                </a:lnTo>
                <a:lnTo>
                  <a:pt x="23650" y="51370"/>
                </a:lnTo>
                <a:lnTo>
                  <a:pt x="23640" y="51380"/>
                </a:lnTo>
                <a:lnTo>
                  <a:pt x="23620" y="51410"/>
                </a:lnTo>
                <a:lnTo>
                  <a:pt x="23610" y="51410"/>
                </a:lnTo>
                <a:lnTo>
                  <a:pt x="23600" y="51430"/>
                </a:lnTo>
                <a:lnTo>
                  <a:pt x="23610" y="51460"/>
                </a:lnTo>
                <a:lnTo>
                  <a:pt x="23620" y="51470"/>
                </a:lnTo>
                <a:lnTo>
                  <a:pt x="23620" y="51480"/>
                </a:lnTo>
                <a:lnTo>
                  <a:pt x="23630" y="51510"/>
                </a:lnTo>
                <a:lnTo>
                  <a:pt x="23640" y="51530"/>
                </a:lnTo>
                <a:lnTo>
                  <a:pt x="23650" y="51540"/>
                </a:lnTo>
                <a:lnTo>
                  <a:pt x="23660" y="51550"/>
                </a:lnTo>
                <a:lnTo>
                  <a:pt x="23660" y="51560"/>
                </a:lnTo>
                <a:lnTo>
                  <a:pt x="23650" y="51570"/>
                </a:lnTo>
                <a:lnTo>
                  <a:pt x="23650" y="51580"/>
                </a:lnTo>
                <a:lnTo>
                  <a:pt x="23660" y="51590"/>
                </a:lnTo>
                <a:lnTo>
                  <a:pt x="23670" y="51590"/>
                </a:lnTo>
                <a:lnTo>
                  <a:pt x="23670" y="51600"/>
                </a:lnTo>
                <a:lnTo>
                  <a:pt x="23680" y="51610"/>
                </a:lnTo>
                <a:lnTo>
                  <a:pt x="23680" y="51620"/>
                </a:lnTo>
                <a:lnTo>
                  <a:pt x="23680" y="51630"/>
                </a:lnTo>
                <a:lnTo>
                  <a:pt x="23690" y="51630"/>
                </a:lnTo>
                <a:lnTo>
                  <a:pt x="23690" y="51640"/>
                </a:lnTo>
                <a:lnTo>
                  <a:pt x="23720" y="51640"/>
                </a:lnTo>
                <a:lnTo>
                  <a:pt x="23720" y="51650"/>
                </a:lnTo>
                <a:lnTo>
                  <a:pt x="23730" y="51650"/>
                </a:lnTo>
                <a:lnTo>
                  <a:pt x="23720" y="51660"/>
                </a:lnTo>
                <a:lnTo>
                  <a:pt x="23720" y="51670"/>
                </a:lnTo>
                <a:lnTo>
                  <a:pt x="23720" y="51680"/>
                </a:lnTo>
                <a:lnTo>
                  <a:pt x="23710" y="51680"/>
                </a:lnTo>
                <a:lnTo>
                  <a:pt x="23690" y="51700"/>
                </a:lnTo>
                <a:lnTo>
                  <a:pt x="23680" y="51710"/>
                </a:lnTo>
                <a:lnTo>
                  <a:pt x="23680" y="51720"/>
                </a:lnTo>
                <a:lnTo>
                  <a:pt x="23690" y="51730"/>
                </a:lnTo>
                <a:lnTo>
                  <a:pt x="23690" y="51740"/>
                </a:lnTo>
                <a:lnTo>
                  <a:pt x="23700" y="51740"/>
                </a:lnTo>
                <a:lnTo>
                  <a:pt x="23700" y="51750"/>
                </a:lnTo>
                <a:lnTo>
                  <a:pt x="23700" y="51760"/>
                </a:lnTo>
                <a:lnTo>
                  <a:pt x="23690" y="51770"/>
                </a:lnTo>
                <a:lnTo>
                  <a:pt x="23690" y="51780"/>
                </a:lnTo>
                <a:lnTo>
                  <a:pt x="23680" y="51820"/>
                </a:lnTo>
                <a:lnTo>
                  <a:pt x="23670" y="51830"/>
                </a:lnTo>
                <a:lnTo>
                  <a:pt x="23670" y="51840"/>
                </a:lnTo>
                <a:lnTo>
                  <a:pt x="23660" y="51850"/>
                </a:lnTo>
                <a:lnTo>
                  <a:pt x="23660" y="51860"/>
                </a:lnTo>
                <a:lnTo>
                  <a:pt x="23670" y="51870"/>
                </a:lnTo>
                <a:lnTo>
                  <a:pt x="23680" y="51880"/>
                </a:lnTo>
                <a:lnTo>
                  <a:pt x="23670" y="51900"/>
                </a:lnTo>
                <a:lnTo>
                  <a:pt x="23670" y="51910"/>
                </a:lnTo>
                <a:lnTo>
                  <a:pt x="23670" y="51940"/>
                </a:lnTo>
                <a:lnTo>
                  <a:pt x="23670" y="51950"/>
                </a:lnTo>
                <a:lnTo>
                  <a:pt x="23660" y="51970"/>
                </a:lnTo>
                <a:lnTo>
                  <a:pt x="23660" y="51980"/>
                </a:lnTo>
                <a:lnTo>
                  <a:pt x="23670" y="51990"/>
                </a:lnTo>
                <a:lnTo>
                  <a:pt x="23680" y="51990"/>
                </a:lnTo>
                <a:lnTo>
                  <a:pt x="23690" y="51990"/>
                </a:lnTo>
                <a:lnTo>
                  <a:pt x="23710" y="52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