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Penza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Penz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080" y="56040"/>
                </a:moveTo>
                <a:lnTo>
                  <a:pt x="17070" y="56040"/>
                </a:lnTo>
                <a:lnTo>
                  <a:pt x="17020" y="56030"/>
                </a:lnTo>
                <a:lnTo>
                  <a:pt x="17000" y="56030"/>
                </a:lnTo>
                <a:lnTo>
                  <a:pt x="16990" y="56010"/>
                </a:lnTo>
                <a:lnTo>
                  <a:pt x="16980" y="56000"/>
                </a:lnTo>
                <a:lnTo>
                  <a:pt x="16970" y="55990"/>
                </a:lnTo>
                <a:lnTo>
                  <a:pt x="16960" y="55990"/>
                </a:lnTo>
                <a:lnTo>
                  <a:pt x="16950" y="55990"/>
                </a:lnTo>
                <a:lnTo>
                  <a:pt x="16940" y="55990"/>
                </a:lnTo>
                <a:lnTo>
                  <a:pt x="16940" y="55980"/>
                </a:lnTo>
                <a:lnTo>
                  <a:pt x="16940" y="55970"/>
                </a:lnTo>
                <a:lnTo>
                  <a:pt x="16940" y="55950"/>
                </a:lnTo>
                <a:lnTo>
                  <a:pt x="16940" y="55940"/>
                </a:lnTo>
                <a:lnTo>
                  <a:pt x="16930" y="55930"/>
                </a:lnTo>
                <a:lnTo>
                  <a:pt x="16930" y="55920"/>
                </a:lnTo>
                <a:lnTo>
                  <a:pt x="16920" y="55920"/>
                </a:lnTo>
                <a:lnTo>
                  <a:pt x="16920" y="55930"/>
                </a:lnTo>
                <a:lnTo>
                  <a:pt x="16910" y="55940"/>
                </a:lnTo>
                <a:lnTo>
                  <a:pt x="16900" y="55950"/>
                </a:lnTo>
                <a:lnTo>
                  <a:pt x="16880" y="55960"/>
                </a:lnTo>
                <a:lnTo>
                  <a:pt x="16820" y="55970"/>
                </a:lnTo>
                <a:lnTo>
                  <a:pt x="16800" y="55980"/>
                </a:lnTo>
                <a:lnTo>
                  <a:pt x="16760" y="55980"/>
                </a:lnTo>
                <a:lnTo>
                  <a:pt x="16750" y="55980"/>
                </a:lnTo>
                <a:lnTo>
                  <a:pt x="16740" y="55980"/>
                </a:lnTo>
                <a:lnTo>
                  <a:pt x="16730" y="55990"/>
                </a:lnTo>
                <a:lnTo>
                  <a:pt x="16730" y="56000"/>
                </a:lnTo>
                <a:lnTo>
                  <a:pt x="16730" y="56010"/>
                </a:lnTo>
                <a:lnTo>
                  <a:pt x="16730" y="56020"/>
                </a:lnTo>
                <a:lnTo>
                  <a:pt x="16730" y="56030"/>
                </a:lnTo>
                <a:lnTo>
                  <a:pt x="16730" y="56040"/>
                </a:lnTo>
                <a:lnTo>
                  <a:pt x="16700" y="56040"/>
                </a:lnTo>
                <a:lnTo>
                  <a:pt x="16690" y="56050"/>
                </a:lnTo>
                <a:lnTo>
                  <a:pt x="16680" y="56050"/>
                </a:lnTo>
                <a:lnTo>
                  <a:pt x="16680" y="56060"/>
                </a:lnTo>
                <a:lnTo>
                  <a:pt x="16660" y="56050"/>
                </a:lnTo>
                <a:lnTo>
                  <a:pt x="16660" y="56060"/>
                </a:lnTo>
                <a:lnTo>
                  <a:pt x="16650" y="56060"/>
                </a:lnTo>
                <a:lnTo>
                  <a:pt x="16650" y="56070"/>
                </a:lnTo>
                <a:lnTo>
                  <a:pt x="16650" y="56100"/>
                </a:lnTo>
                <a:lnTo>
                  <a:pt x="16640" y="56110"/>
                </a:lnTo>
                <a:lnTo>
                  <a:pt x="16630" y="56100"/>
                </a:lnTo>
                <a:lnTo>
                  <a:pt x="16620" y="56100"/>
                </a:lnTo>
                <a:lnTo>
                  <a:pt x="16610" y="56100"/>
                </a:lnTo>
                <a:lnTo>
                  <a:pt x="16600" y="56110"/>
                </a:lnTo>
                <a:lnTo>
                  <a:pt x="16600" y="56120"/>
                </a:lnTo>
                <a:lnTo>
                  <a:pt x="16600" y="56130"/>
                </a:lnTo>
                <a:lnTo>
                  <a:pt x="16590" y="56130"/>
                </a:lnTo>
                <a:lnTo>
                  <a:pt x="16570" y="56140"/>
                </a:lnTo>
                <a:lnTo>
                  <a:pt x="16550" y="56160"/>
                </a:lnTo>
                <a:lnTo>
                  <a:pt x="16540" y="56170"/>
                </a:lnTo>
                <a:lnTo>
                  <a:pt x="16540" y="56180"/>
                </a:lnTo>
                <a:lnTo>
                  <a:pt x="16550" y="56180"/>
                </a:lnTo>
                <a:lnTo>
                  <a:pt x="16560" y="56190"/>
                </a:lnTo>
                <a:lnTo>
                  <a:pt x="16560" y="56200"/>
                </a:lnTo>
                <a:lnTo>
                  <a:pt x="16570" y="56200"/>
                </a:lnTo>
                <a:lnTo>
                  <a:pt x="16570" y="56210"/>
                </a:lnTo>
                <a:lnTo>
                  <a:pt x="16560" y="56210"/>
                </a:lnTo>
                <a:lnTo>
                  <a:pt x="16560" y="56220"/>
                </a:lnTo>
                <a:lnTo>
                  <a:pt x="16550" y="56220"/>
                </a:lnTo>
                <a:lnTo>
                  <a:pt x="16540" y="56230"/>
                </a:lnTo>
                <a:lnTo>
                  <a:pt x="16540" y="56240"/>
                </a:lnTo>
                <a:lnTo>
                  <a:pt x="16540" y="56260"/>
                </a:lnTo>
                <a:lnTo>
                  <a:pt x="16490" y="56240"/>
                </a:lnTo>
                <a:lnTo>
                  <a:pt x="16450" y="56220"/>
                </a:lnTo>
                <a:lnTo>
                  <a:pt x="16430" y="56220"/>
                </a:lnTo>
                <a:lnTo>
                  <a:pt x="16400" y="56200"/>
                </a:lnTo>
                <a:lnTo>
                  <a:pt x="16390" y="56200"/>
                </a:lnTo>
                <a:lnTo>
                  <a:pt x="16380" y="56200"/>
                </a:lnTo>
                <a:lnTo>
                  <a:pt x="16380" y="56190"/>
                </a:lnTo>
                <a:lnTo>
                  <a:pt x="16380" y="56180"/>
                </a:lnTo>
                <a:lnTo>
                  <a:pt x="16380" y="56170"/>
                </a:lnTo>
                <a:lnTo>
                  <a:pt x="16380" y="56160"/>
                </a:lnTo>
                <a:lnTo>
                  <a:pt x="16390" y="56150"/>
                </a:lnTo>
                <a:lnTo>
                  <a:pt x="16390" y="56140"/>
                </a:lnTo>
                <a:lnTo>
                  <a:pt x="16380" y="56140"/>
                </a:lnTo>
                <a:lnTo>
                  <a:pt x="16370" y="56140"/>
                </a:lnTo>
                <a:lnTo>
                  <a:pt x="16360" y="56150"/>
                </a:lnTo>
                <a:lnTo>
                  <a:pt x="16330" y="56140"/>
                </a:lnTo>
                <a:lnTo>
                  <a:pt x="16320" y="56150"/>
                </a:lnTo>
                <a:lnTo>
                  <a:pt x="16310" y="56160"/>
                </a:lnTo>
                <a:lnTo>
                  <a:pt x="16310" y="56170"/>
                </a:lnTo>
                <a:lnTo>
                  <a:pt x="16300" y="56170"/>
                </a:lnTo>
                <a:lnTo>
                  <a:pt x="16270" y="56180"/>
                </a:lnTo>
                <a:lnTo>
                  <a:pt x="16260" y="56180"/>
                </a:lnTo>
                <a:lnTo>
                  <a:pt x="16260" y="56190"/>
                </a:lnTo>
                <a:lnTo>
                  <a:pt x="16260" y="56200"/>
                </a:lnTo>
                <a:lnTo>
                  <a:pt x="16260" y="56220"/>
                </a:lnTo>
                <a:lnTo>
                  <a:pt x="16250" y="56220"/>
                </a:lnTo>
                <a:lnTo>
                  <a:pt x="16250" y="56230"/>
                </a:lnTo>
                <a:lnTo>
                  <a:pt x="16230" y="56230"/>
                </a:lnTo>
                <a:lnTo>
                  <a:pt x="16230" y="56240"/>
                </a:lnTo>
                <a:lnTo>
                  <a:pt x="16220" y="56240"/>
                </a:lnTo>
                <a:lnTo>
                  <a:pt x="16220" y="56250"/>
                </a:lnTo>
                <a:lnTo>
                  <a:pt x="16210" y="56260"/>
                </a:lnTo>
                <a:lnTo>
                  <a:pt x="16200" y="56260"/>
                </a:lnTo>
                <a:lnTo>
                  <a:pt x="16170" y="56250"/>
                </a:lnTo>
                <a:lnTo>
                  <a:pt x="16150" y="56240"/>
                </a:lnTo>
                <a:lnTo>
                  <a:pt x="16140" y="56250"/>
                </a:lnTo>
                <a:lnTo>
                  <a:pt x="16130" y="56260"/>
                </a:lnTo>
                <a:lnTo>
                  <a:pt x="16110" y="56270"/>
                </a:lnTo>
                <a:lnTo>
                  <a:pt x="16100" y="56270"/>
                </a:lnTo>
                <a:lnTo>
                  <a:pt x="16090" y="56270"/>
                </a:lnTo>
                <a:lnTo>
                  <a:pt x="16080" y="56270"/>
                </a:lnTo>
                <a:lnTo>
                  <a:pt x="16070" y="56270"/>
                </a:lnTo>
                <a:lnTo>
                  <a:pt x="16040" y="56250"/>
                </a:lnTo>
                <a:lnTo>
                  <a:pt x="16030" y="56240"/>
                </a:lnTo>
                <a:lnTo>
                  <a:pt x="16020" y="56240"/>
                </a:lnTo>
                <a:lnTo>
                  <a:pt x="16000" y="56250"/>
                </a:lnTo>
                <a:lnTo>
                  <a:pt x="16000" y="56260"/>
                </a:lnTo>
                <a:lnTo>
                  <a:pt x="15990" y="56260"/>
                </a:lnTo>
                <a:lnTo>
                  <a:pt x="15990" y="56270"/>
                </a:lnTo>
                <a:lnTo>
                  <a:pt x="15990" y="56280"/>
                </a:lnTo>
                <a:lnTo>
                  <a:pt x="15980" y="56280"/>
                </a:lnTo>
                <a:lnTo>
                  <a:pt x="15970" y="56290"/>
                </a:lnTo>
                <a:lnTo>
                  <a:pt x="15980" y="56300"/>
                </a:lnTo>
                <a:lnTo>
                  <a:pt x="15990" y="56310"/>
                </a:lnTo>
                <a:lnTo>
                  <a:pt x="15990" y="56320"/>
                </a:lnTo>
                <a:lnTo>
                  <a:pt x="15990" y="56330"/>
                </a:lnTo>
                <a:lnTo>
                  <a:pt x="15970" y="56340"/>
                </a:lnTo>
                <a:lnTo>
                  <a:pt x="15960" y="56340"/>
                </a:lnTo>
                <a:lnTo>
                  <a:pt x="15950" y="56340"/>
                </a:lnTo>
                <a:lnTo>
                  <a:pt x="15940" y="56340"/>
                </a:lnTo>
                <a:lnTo>
                  <a:pt x="15940" y="56330"/>
                </a:lnTo>
                <a:lnTo>
                  <a:pt x="15920" y="56310"/>
                </a:lnTo>
                <a:lnTo>
                  <a:pt x="15920" y="56300"/>
                </a:lnTo>
                <a:lnTo>
                  <a:pt x="15890" y="56290"/>
                </a:lnTo>
                <a:lnTo>
                  <a:pt x="15870" y="56290"/>
                </a:lnTo>
                <a:lnTo>
                  <a:pt x="15870" y="56280"/>
                </a:lnTo>
                <a:lnTo>
                  <a:pt x="15860" y="56250"/>
                </a:lnTo>
                <a:lnTo>
                  <a:pt x="15850" y="56230"/>
                </a:lnTo>
                <a:lnTo>
                  <a:pt x="15840" y="56220"/>
                </a:lnTo>
                <a:lnTo>
                  <a:pt x="15830" y="56210"/>
                </a:lnTo>
                <a:lnTo>
                  <a:pt x="15820" y="56210"/>
                </a:lnTo>
                <a:lnTo>
                  <a:pt x="15800" y="56190"/>
                </a:lnTo>
                <a:lnTo>
                  <a:pt x="15730" y="56180"/>
                </a:lnTo>
                <a:lnTo>
                  <a:pt x="15710" y="56170"/>
                </a:lnTo>
                <a:lnTo>
                  <a:pt x="15690" y="56160"/>
                </a:lnTo>
                <a:lnTo>
                  <a:pt x="15670" y="56130"/>
                </a:lnTo>
                <a:lnTo>
                  <a:pt x="15650" y="56110"/>
                </a:lnTo>
                <a:lnTo>
                  <a:pt x="15620" y="56130"/>
                </a:lnTo>
                <a:lnTo>
                  <a:pt x="15620" y="56140"/>
                </a:lnTo>
                <a:lnTo>
                  <a:pt x="15630" y="56160"/>
                </a:lnTo>
                <a:lnTo>
                  <a:pt x="15640" y="56170"/>
                </a:lnTo>
                <a:lnTo>
                  <a:pt x="15640" y="56180"/>
                </a:lnTo>
                <a:lnTo>
                  <a:pt x="15640" y="56190"/>
                </a:lnTo>
                <a:lnTo>
                  <a:pt x="15630" y="56200"/>
                </a:lnTo>
                <a:lnTo>
                  <a:pt x="15630" y="56210"/>
                </a:lnTo>
                <a:lnTo>
                  <a:pt x="15630" y="56220"/>
                </a:lnTo>
                <a:lnTo>
                  <a:pt x="15640" y="56220"/>
                </a:lnTo>
                <a:lnTo>
                  <a:pt x="15640" y="56230"/>
                </a:lnTo>
                <a:lnTo>
                  <a:pt x="15640" y="56240"/>
                </a:lnTo>
                <a:lnTo>
                  <a:pt x="15630" y="56240"/>
                </a:lnTo>
                <a:lnTo>
                  <a:pt x="15610" y="56230"/>
                </a:lnTo>
                <a:lnTo>
                  <a:pt x="15600" y="56230"/>
                </a:lnTo>
                <a:lnTo>
                  <a:pt x="15580" y="56240"/>
                </a:lnTo>
                <a:lnTo>
                  <a:pt x="15570" y="56240"/>
                </a:lnTo>
                <a:lnTo>
                  <a:pt x="15570" y="56250"/>
                </a:lnTo>
                <a:lnTo>
                  <a:pt x="15560" y="56250"/>
                </a:lnTo>
                <a:lnTo>
                  <a:pt x="15560" y="56260"/>
                </a:lnTo>
                <a:lnTo>
                  <a:pt x="15550" y="56290"/>
                </a:lnTo>
                <a:lnTo>
                  <a:pt x="15540" y="56300"/>
                </a:lnTo>
                <a:lnTo>
                  <a:pt x="15510" y="56320"/>
                </a:lnTo>
                <a:lnTo>
                  <a:pt x="15510" y="56330"/>
                </a:lnTo>
                <a:lnTo>
                  <a:pt x="15520" y="56340"/>
                </a:lnTo>
                <a:lnTo>
                  <a:pt x="15520" y="56350"/>
                </a:lnTo>
                <a:lnTo>
                  <a:pt x="15440" y="56330"/>
                </a:lnTo>
                <a:lnTo>
                  <a:pt x="15330" y="56320"/>
                </a:lnTo>
                <a:lnTo>
                  <a:pt x="15270" y="56290"/>
                </a:lnTo>
                <a:lnTo>
                  <a:pt x="15250" y="56270"/>
                </a:lnTo>
                <a:lnTo>
                  <a:pt x="15240" y="56260"/>
                </a:lnTo>
                <a:lnTo>
                  <a:pt x="15230" y="56260"/>
                </a:lnTo>
                <a:lnTo>
                  <a:pt x="15210" y="56260"/>
                </a:lnTo>
                <a:lnTo>
                  <a:pt x="15200" y="56260"/>
                </a:lnTo>
                <a:lnTo>
                  <a:pt x="15190" y="56250"/>
                </a:lnTo>
                <a:lnTo>
                  <a:pt x="15160" y="56230"/>
                </a:lnTo>
                <a:lnTo>
                  <a:pt x="15140" y="56230"/>
                </a:lnTo>
                <a:lnTo>
                  <a:pt x="15100" y="56240"/>
                </a:lnTo>
                <a:lnTo>
                  <a:pt x="15080" y="56250"/>
                </a:lnTo>
                <a:lnTo>
                  <a:pt x="15010" y="56240"/>
                </a:lnTo>
                <a:lnTo>
                  <a:pt x="15000" y="56240"/>
                </a:lnTo>
                <a:lnTo>
                  <a:pt x="14980" y="56250"/>
                </a:lnTo>
                <a:lnTo>
                  <a:pt x="14970" y="56260"/>
                </a:lnTo>
                <a:lnTo>
                  <a:pt x="14930" y="56260"/>
                </a:lnTo>
                <a:lnTo>
                  <a:pt x="14930" y="56270"/>
                </a:lnTo>
                <a:lnTo>
                  <a:pt x="14920" y="56270"/>
                </a:lnTo>
                <a:lnTo>
                  <a:pt x="14900" y="56270"/>
                </a:lnTo>
                <a:lnTo>
                  <a:pt x="14890" y="56270"/>
                </a:lnTo>
                <a:lnTo>
                  <a:pt x="14880" y="56270"/>
                </a:lnTo>
                <a:lnTo>
                  <a:pt x="14880" y="56260"/>
                </a:lnTo>
                <a:lnTo>
                  <a:pt x="14880" y="56240"/>
                </a:lnTo>
                <a:lnTo>
                  <a:pt x="14880" y="56230"/>
                </a:lnTo>
                <a:lnTo>
                  <a:pt x="14870" y="56220"/>
                </a:lnTo>
                <a:lnTo>
                  <a:pt x="14850" y="56220"/>
                </a:lnTo>
                <a:lnTo>
                  <a:pt x="14800" y="56200"/>
                </a:lnTo>
                <a:lnTo>
                  <a:pt x="14780" y="56200"/>
                </a:lnTo>
                <a:lnTo>
                  <a:pt x="14780" y="56210"/>
                </a:lnTo>
                <a:lnTo>
                  <a:pt x="14770" y="56220"/>
                </a:lnTo>
                <a:lnTo>
                  <a:pt x="14760" y="56240"/>
                </a:lnTo>
                <a:lnTo>
                  <a:pt x="14750" y="56250"/>
                </a:lnTo>
                <a:lnTo>
                  <a:pt x="14720" y="56260"/>
                </a:lnTo>
                <a:lnTo>
                  <a:pt x="14680" y="56180"/>
                </a:lnTo>
                <a:lnTo>
                  <a:pt x="14680" y="56160"/>
                </a:lnTo>
                <a:lnTo>
                  <a:pt x="14720" y="56160"/>
                </a:lnTo>
                <a:lnTo>
                  <a:pt x="14730" y="56150"/>
                </a:lnTo>
                <a:lnTo>
                  <a:pt x="14740" y="56150"/>
                </a:lnTo>
                <a:lnTo>
                  <a:pt x="14740" y="56140"/>
                </a:lnTo>
                <a:lnTo>
                  <a:pt x="14730" y="56140"/>
                </a:lnTo>
                <a:lnTo>
                  <a:pt x="14720" y="56130"/>
                </a:lnTo>
                <a:lnTo>
                  <a:pt x="14710" y="56130"/>
                </a:lnTo>
                <a:lnTo>
                  <a:pt x="14710" y="56120"/>
                </a:lnTo>
                <a:lnTo>
                  <a:pt x="14700" y="56110"/>
                </a:lnTo>
                <a:lnTo>
                  <a:pt x="14700" y="56100"/>
                </a:lnTo>
                <a:lnTo>
                  <a:pt x="14760" y="56070"/>
                </a:lnTo>
                <a:lnTo>
                  <a:pt x="14770" y="56060"/>
                </a:lnTo>
                <a:lnTo>
                  <a:pt x="14790" y="56030"/>
                </a:lnTo>
                <a:lnTo>
                  <a:pt x="14790" y="56020"/>
                </a:lnTo>
                <a:lnTo>
                  <a:pt x="14800" y="56020"/>
                </a:lnTo>
                <a:lnTo>
                  <a:pt x="14810" y="56010"/>
                </a:lnTo>
                <a:lnTo>
                  <a:pt x="14820" y="56010"/>
                </a:lnTo>
                <a:lnTo>
                  <a:pt x="14820" y="56000"/>
                </a:lnTo>
                <a:lnTo>
                  <a:pt x="14820" y="55990"/>
                </a:lnTo>
                <a:lnTo>
                  <a:pt x="14810" y="55950"/>
                </a:lnTo>
                <a:lnTo>
                  <a:pt x="14790" y="55920"/>
                </a:lnTo>
                <a:lnTo>
                  <a:pt x="14760" y="55880"/>
                </a:lnTo>
                <a:lnTo>
                  <a:pt x="14750" y="55860"/>
                </a:lnTo>
                <a:lnTo>
                  <a:pt x="14730" y="55830"/>
                </a:lnTo>
                <a:lnTo>
                  <a:pt x="14730" y="55820"/>
                </a:lnTo>
                <a:lnTo>
                  <a:pt x="14710" y="55810"/>
                </a:lnTo>
                <a:lnTo>
                  <a:pt x="14700" y="55800"/>
                </a:lnTo>
                <a:lnTo>
                  <a:pt x="14680" y="55780"/>
                </a:lnTo>
                <a:lnTo>
                  <a:pt x="14670" y="55760"/>
                </a:lnTo>
                <a:lnTo>
                  <a:pt x="14640" y="55700"/>
                </a:lnTo>
                <a:lnTo>
                  <a:pt x="14620" y="55680"/>
                </a:lnTo>
                <a:lnTo>
                  <a:pt x="14620" y="55670"/>
                </a:lnTo>
                <a:lnTo>
                  <a:pt x="14580" y="55660"/>
                </a:lnTo>
                <a:lnTo>
                  <a:pt x="14530" y="55630"/>
                </a:lnTo>
                <a:lnTo>
                  <a:pt x="14520" y="55620"/>
                </a:lnTo>
                <a:lnTo>
                  <a:pt x="14470" y="55550"/>
                </a:lnTo>
                <a:lnTo>
                  <a:pt x="14440" y="55520"/>
                </a:lnTo>
                <a:lnTo>
                  <a:pt x="14430" y="55520"/>
                </a:lnTo>
                <a:lnTo>
                  <a:pt x="14410" y="55510"/>
                </a:lnTo>
                <a:lnTo>
                  <a:pt x="14390" y="55520"/>
                </a:lnTo>
                <a:lnTo>
                  <a:pt x="14370" y="55470"/>
                </a:lnTo>
                <a:lnTo>
                  <a:pt x="14370" y="55460"/>
                </a:lnTo>
                <a:lnTo>
                  <a:pt x="14380" y="55450"/>
                </a:lnTo>
                <a:lnTo>
                  <a:pt x="14390" y="55450"/>
                </a:lnTo>
                <a:lnTo>
                  <a:pt x="14400" y="55440"/>
                </a:lnTo>
                <a:lnTo>
                  <a:pt x="14400" y="55430"/>
                </a:lnTo>
                <a:lnTo>
                  <a:pt x="14370" y="55400"/>
                </a:lnTo>
                <a:lnTo>
                  <a:pt x="14290" y="55280"/>
                </a:lnTo>
                <a:lnTo>
                  <a:pt x="14270" y="55260"/>
                </a:lnTo>
                <a:lnTo>
                  <a:pt x="14260" y="55260"/>
                </a:lnTo>
                <a:lnTo>
                  <a:pt x="14250" y="55260"/>
                </a:lnTo>
                <a:lnTo>
                  <a:pt x="14240" y="55260"/>
                </a:lnTo>
                <a:lnTo>
                  <a:pt x="14220" y="55260"/>
                </a:lnTo>
                <a:lnTo>
                  <a:pt x="14210" y="55260"/>
                </a:lnTo>
                <a:lnTo>
                  <a:pt x="14210" y="55250"/>
                </a:lnTo>
                <a:lnTo>
                  <a:pt x="14200" y="55250"/>
                </a:lnTo>
                <a:lnTo>
                  <a:pt x="14200" y="55240"/>
                </a:lnTo>
                <a:lnTo>
                  <a:pt x="14200" y="55230"/>
                </a:lnTo>
                <a:lnTo>
                  <a:pt x="14210" y="55220"/>
                </a:lnTo>
                <a:lnTo>
                  <a:pt x="14210" y="55210"/>
                </a:lnTo>
                <a:lnTo>
                  <a:pt x="14240" y="55190"/>
                </a:lnTo>
                <a:lnTo>
                  <a:pt x="14240" y="55180"/>
                </a:lnTo>
                <a:lnTo>
                  <a:pt x="14230" y="55170"/>
                </a:lnTo>
                <a:lnTo>
                  <a:pt x="14220" y="55150"/>
                </a:lnTo>
                <a:lnTo>
                  <a:pt x="14210" y="55140"/>
                </a:lnTo>
                <a:lnTo>
                  <a:pt x="14200" y="55130"/>
                </a:lnTo>
                <a:lnTo>
                  <a:pt x="14170" y="55120"/>
                </a:lnTo>
                <a:lnTo>
                  <a:pt x="14160" y="55110"/>
                </a:lnTo>
                <a:lnTo>
                  <a:pt x="14150" y="55110"/>
                </a:lnTo>
                <a:lnTo>
                  <a:pt x="14150" y="55100"/>
                </a:lnTo>
                <a:lnTo>
                  <a:pt x="14150" y="55090"/>
                </a:lnTo>
                <a:lnTo>
                  <a:pt x="14140" y="55090"/>
                </a:lnTo>
                <a:lnTo>
                  <a:pt x="14120" y="55090"/>
                </a:lnTo>
                <a:lnTo>
                  <a:pt x="14110" y="55090"/>
                </a:lnTo>
                <a:lnTo>
                  <a:pt x="14110" y="55080"/>
                </a:lnTo>
                <a:lnTo>
                  <a:pt x="14110" y="54970"/>
                </a:lnTo>
                <a:lnTo>
                  <a:pt x="14110" y="54960"/>
                </a:lnTo>
                <a:lnTo>
                  <a:pt x="14120" y="54950"/>
                </a:lnTo>
                <a:lnTo>
                  <a:pt x="14120" y="54940"/>
                </a:lnTo>
                <a:lnTo>
                  <a:pt x="14120" y="54920"/>
                </a:lnTo>
                <a:lnTo>
                  <a:pt x="14120" y="54910"/>
                </a:lnTo>
                <a:lnTo>
                  <a:pt x="14120" y="54900"/>
                </a:lnTo>
                <a:lnTo>
                  <a:pt x="14120" y="54890"/>
                </a:lnTo>
                <a:lnTo>
                  <a:pt x="14110" y="54880"/>
                </a:lnTo>
                <a:lnTo>
                  <a:pt x="14100" y="54870"/>
                </a:lnTo>
                <a:lnTo>
                  <a:pt x="14100" y="54860"/>
                </a:lnTo>
                <a:lnTo>
                  <a:pt x="14110" y="54860"/>
                </a:lnTo>
                <a:lnTo>
                  <a:pt x="14120" y="54850"/>
                </a:lnTo>
                <a:lnTo>
                  <a:pt x="14120" y="54840"/>
                </a:lnTo>
                <a:lnTo>
                  <a:pt x="14130" y="54830"/>
                </a:lnTo>
                <a:lnTo>
                  <a:pt x="14140" y="54820"/>
                </a:lnTo>
                <a:lnTo>
                  <a:pt x="14140" y="54810"/>
                </a:lnTo>
                <a:lnTo>
                  <a:pt x="14140" y="54800"/>
                </a:lnTo>
                <a:lnTo>
                  <a:pt x="14130" y="54790"/>
                </a:lnTo>
                <a:lnTo>
                  <a:pt x="14180" y="54780"/>
                </a:lnTo>
                <a:lnTo>
                  <a:pt x="14240" y="54750"/>
                </a:lnTo>
                <a:lnTo>
                  <a:pt x="14260" y="54770"/>
                </a:lnTo>
                <a:lnTo>
                  <a:pt x="14310" y="54790"/>
                </a:lnTo>
                <a:lnTo>
                  <a:pt x="14320" y="54800"/>
                </a:lnTo>
                <a:lnTo>
                  <a:pt x="14330" y="54800"/>
                </a:lnTo>
                <a:lnTo>
                  <a:pt x="14340" y="54830"/>
                </a:lnTo>
                <a:lnTo>
                  <a:pt x="14350" y="54840"/>
                </a:lnTo>
                <a:lnTo>
                  <a:pt x="14370" y="54870"/>
                </a:lnTo>
                <a:lnTo>
                  <a:pt x="14380" y="54870"/>
                </a:lnTo>
                <a:lnTo>
                  <a:pt x="14390" y="54870"/>
                </a:lnTo>
                <a:lnTo>
                  <a:pt x="14390" y="54860"/>
                </a:lnTo>
                <a:lnTo>
                  <a:pt x="14370" y="54820"/>
                </a:lnTo>
                <a:lnTo>
                  <a:pt x="14370" y="54810"/>
                </a:lnTo>
                <a:lnTo>
                  <a:pt x="14370" y="54800"/>
                </a:lnTo>
                <a:lnTo>
                  <a:pt x="14370" y="54790"/>
                </a:lnTo>
                <a:lnTo>
                  <a:pt x="14390" y="54770"/>
                </a:lnTo>
                <a:lnTo>
                  <a:pt x="14400" y="54770"/>
                </a:lnTo>
                <a:lnTo>
                  <a:pt x="14410" y="54770"/>
                </a:lnTo>
                <a:lnTo>
                  <a:pt x="14410" y="54780"/>
                </a:lnTo>
                <a:lnTo>
                  <a:pt x="14410" y="54790"/>
                </a:lnTo>
                <a:lnTo>
                  <a:pt x="14400" y="54790"/>
                </a:lnTo>
                <a:lnTo>
                  <a:pt x="14400" y="54800"/>
                </a:lnTo>
                <a:lnTo>
                  <a:pt x="14390" y="54810"/>
                </a:lnTo>
                <a:lnTo>
                  <a:pt x="14390" y="54820"/>
                </a:lnTo>
                <a:lnTo>
                  <a:pt x="14390" y="54830"/>
                </a:lnTo>
                <a:lnTo>
                  <a:pt x="14400" y="54840"/>
                </a:lnTo>
                <a:lnTo>
                  <a:pt x="14410" y="54840"/>
                </a:lnTo>
                <a:lnTo>
                  <a:pt x="14420" y="54840"/>
                </a:lnTo>
                <a:lnTo>
                  <a:pt x="14430" y="54820"/>
                </a:lnTo>
                <a:lnTo>
                  <a:pt x="14440" y="54790"/>
                </a:lnTo>
                <a:lnTo>
                  <a:pt x="14450" y="54790"/>
                </a:lnTo>
                <a:lnTo>
                  <a:pt x="14460" y="54790"/>
                </a:lnTo>
                <a:lnTo>
                  <a:pt x="14470" y="54790"/>
                </a:lnTo>
                <a:lnTo>
                  <a:pt x="14500" y="54790"/>
                </a:lnTo>
                <a:lnTo>
                  <a:pt x="14500" y="54800"/>
                </a:lnTo>
                <a:lnTo>
                  <a:pt x="14500" y="54810"/>
                </a:lnTo>
                <a:lnTo>
                  <a:pt x="14490" y="54810"/>
                </a:lnTo>
                <a:lnTo>
                  <a:pt x="14490" y="54820"/>
                </a:lnTo>
                <a:lnTo>
                  <a:pt x="14490" y="54830"/>
                </a:lnTo>
                <a:lnTo>
                  <a:pt x="14500" y="54840"/>
                </a:lnTo>
                <a:lnTo>
                  <a:pt x="14510" y="54850"/>
                </a:lnTo>
                <a:lnTo>
                  <a:pt x="14520" y="54840"/>
                </a:lnTo>
                <a:lnTo>
                  <a:pt x="14520" y="54820"/>
                </a:lnTo>
                <a:lnTo>
                  <a:pt x="14520" y="54810"/>
                </a:lnTo>
                <a:lnTo>
                  <a:pt x="14520" y="54800"/>
                </a:lnTo>
                <a:lnTo>
                  <a:pt x="14530" y="54780"/>
                </a:lnTo>
                <a:lnTo>
                  <a:pt x="14530" y="54770"/>
                </a:lnTo>
                <a:lnTo>
                  <a:pt x="14540" y="54780"/>
                </a:lnTo>
                <a:lnTo>
                  <a:pt x="14550" y="54790"/>
                </a:lnTo>
                <a:lnTo>
                  <a:pt x="14560" y="54790"/>
                </a:lnTo>
                <a:lnTo>
                  <a:pt x="14570" y="54790"/>
                </a:lnTo>
                <a:lnTo>
                  <a:pt x="14580" y="54790"/>
                </a:lnTo>
                <a:lnTo>
                  <a:pt x="14590" y="54800"/>
                </a:lnTo>
                <a:lnTo>
                  <a:pt x="14600" y="54800"/>
                </a:lnTo>
                <a:lnTo>
                  <a:pt x="14610" y="54800"/>
                </a:lnTo>
                <a:lnTo>
                  <a:pt x="14620" y="54800"/>
                </a:lnTo>
                <a:lnTo>
                  <a:pt x="14630" y="54800"/>
                </a:lnTo>
                <a:lnTo>
                  <a:pt x="14640" y="54800"/>
                </a:lnTo>
                <a:lnTo>
                  <a:pt x="14660" y="54780"/>
                </a:lnTo>
                <a:lnTo>
                  <a:pt x="14670" y="54770"/>
                </a:lnTo>
                <a:lnTo>
                  <a:pt x="14700" y="54780"/>
                </a:lnTo>
                <a:lnTo>
                  <a:pt x="14710" y="54780"/>
                </a:lnTo>
                <a:lnTo>
                  <a:pt x="14710" y="54770"/>
                </a:lnTo>
                <a:lnTo>
                  <a:pt x="14710" y="54760"/>
                </a:lnTo>
                <a:lnTo>
                  <a:pt x="14710" y="54750"/>
                </a:lnTo>
                <a:lnTo>
                  <a:pt x="14710" y="54740"/>
                </a:lnTo>
                <a:lnTo>
                  <a:pt x="14720" y="54730"/>
                </a:lnTo>
                <a:lnTo>
                  <a:pt x="14730" y="54730"/>
                </a:lnTo>
                <a:lnTo>
                  <a:pt x="14730" y="54740"/>
                </a:lnTo>
                <a:lnTo>
                  <a:pt x="14740" y="54740"/>
                </a:lnTo>
                <a:lnTo>
                  <a:pt x="14750" y="54760"/>
                </a:lnTo>
                <a:lnTo>
                  <a:pt x="14760" y="54770"/>
                </a:lnTo>
                <a:lnTo>
                  <a:pt x="14770" y="54770"/>
                </a:lnTo>
                <a:lnTo>
                  <a:pt x="14780" y="54770"/>
                </a:lnTo>
                <a:lnTo>
                  <a:pt x="14780" y="54760"/>
                </a:lnTo>
                <a:lnTo>
                  <a:pt x="14780" y="54700"/>
                </a:lnTo>
                <a:lnTo>
                  <a:pt x="14770" y="54690"/>
                </a:lnTo>
                <a:lnTo>
                  <a:pt x="14750" y="54690"/>
                </a:lnTo>
                <a:lnTo>
                  <a:pt x="14740" y="54690"/>
                </a:lnTo>
                <a:lnTo>
                  <a:pt x="14740" y="54680"/>
                </a:lnTo>
                <a:lnTo>
                  <a:pt x="14750" y="54650"/>
                </a:lnTo>
                <a:lnTo>
                  <a:pt x="14750" y="54640"/>
                </a:lnTo>
                <a:lnTo>
                  <a:pt x="14760" y="54620"/>
                </a:lnTo>
                <a:lnTo>
                  <a:pt x="14760" y="54610"/>
                </a:lnTo>
                <a:lnTo>
                  <a:pt x="14770" y="54610"/>
                </a:lnTo>
                <a:lnTo>
                  <a:pt x="14770" y="54600"/>
                </a:lnTo>
                <a:lnTo>
                  <a:pt x="14780" y="54590"/>
                </a:lnTo>
                <a:lnTo>
                  <a:pt x="14790" y="54590"/>
                </a:lnTo>
                <a:lnTo>
                  <a:pt x="14810" y="54590"/>
                </a:lnTo>
                <a:lnTo>
                  <a:pt x="14820" y="54590"/>
                </a:lnTo>
                <a:lnTo>
                  <a:pt x="14830" y="54590"/>
                </a:lnTo>
                <a:lnTo>
                  <a:pt x="14860" y="54570"/>
                </a:lnTo>
                <a:lnTo>
                  <a:pt x="14870" y="54570"/>
                </a:lnTo>
                <a:lnTo>
                  <a:pt x="14880" y="54580"/>
                </a:lnTo>
                <a:lnTo>
                  <a:pt x="14890" y="54590"/>
                </a:lnTo>
                <a:lnTo>
                  <a:pt x="14900" y="54590"/>
                </a:lnTo>
                <a:lnTo>
                  <a:pt x="14940" y="54600"/>
                </a:lnTo>
                <a:lnTo>
                  <a:pt x="14960" y="54600"/>
                </a:lnTo>
                <a:lnTo>
                  <a:pt x="14970" y="54590"/>
                </a:lnTo>
                <a:lnTo>
                  <a:pt x="15010" y="54570"/>
                </a:lnTo>
                <a:lnTo>
                  <a:pt x="15020" y="54570"/>
                </a:lnTo>
                <a:lnTo>
                  <a:pt x="15020" y="54580"/>
                </a:lnTo>
                <a:lnTo>
                  <a:pt x="15030" y="54590"/>
                </a:lnTo>
                <a:lnTo>
                  <a:pt x="15030" y="54600"/>
                </a:lnTo>
                <a:lnTo>
                  <a:pt x="15040" y="54600"/>
                </a:lnTo>
                <a:lnTo>
                  <a:pt x="15050" y="54610"/>
                </a:lnTo>
                <a:lnTo>
                  <a:pt x="15150" y="54630"/>
                </a:lnTo>
                <a:lnTo>
                  <a:pt x="15200" y="54660"/>
                </a:lnTo>
                <a:lnTo>
                  <a:pt x="15230" y="54680"/>
                </a:lnTo>
                <a:lnTo>
                  <a:pt x="15250" y="54700"/>
                </a:lnTo>
                <a:lnTo>
                  <a:pt x="15260" y="54720"/>
                </a:lnTo>
                <a:lnTo>
                  <a:pt x="15260" y="54730"/>
                </a:lnTo>
                <a:lnTo>
                  <a:pt x="15260" y="54740"/>
                </a:lnTo>
                <a:lnTo>
                  <a:pt x="15250" y="54740"/>
                </a:lnTo>
                <a:lnTo>
                  <a:pt x="15250" y="54750"/>
                </a:lnTo>
                <a:lnTo>
                  <a:pt x="15240" y="54750"/>
                </a:lnTo>
                <a:lnTo>
                  <a:pt x="15220" y="54750"/>
                </a:lnTo>
                <a:lnTo>
                  <a:pt x="15220" y="54760"/>
                </a:lnTo>
                <a:lnTo>
                  <a:pt x="15230" y="54760"/>
                </a:lnTo>
                <a:lnTo>
                  <a:pt x="15240" y="54770"/>
                </a:lnTo>
                <a:lnTo>
                  <a:pt x="15230" y="54780"/>
                </a:lnTo>
                <a:lnTo>
                  <a:pt x="15220" y="54780"/>
                </a:lnTo>
                <a:lnTo>
                  <a:pt x="15230" y="54790"/>
                </a:lnTo>
                <a:lnTo>
                  <a:pt x="15260" y="54810"/>
                </a:lnTo>
                <a:lnTo>
                  <a:pt x="15270" y="54820"/>
                </a:lnTo>
                <a:lnTo>
                  <a:pt x="15300" y="54850"/>
                </a:lnTo>
                <a:lnTo>
                  <a:pt x="15330" y="54860"/>
                </a:lnTo>
                <a:lnTo>
                  <a:pt x="15350" y="54870"/>
                </a:lnTo>
                <a:lnTo>
                  <a:pt x="15360" y="54870"/>
                </a:lnTo>
                <a:lnTo>
                  <a:pt x="15380" y="54860"/>
                </a:lnTo>
                <a:lnTo>
                  <a:pt x="15410" y="54840"/>
                </a:lnTo>
                <a:lnTo>
                  <a:pt x="15420" y="54840"/>
                </a:lnTo>
                <a:lnTo>
                  <a:pt x="15430" y="54840"/>
                </a:lnTo>
                <a:lnTo>
                  <a:pt x="15470" y="54890"/>
                </a:lnTo>
                <a:lnTo>
                  <a:pt x="15490" y="54900"/>
                </a:lnTo>
                <a:lnTo>
                  <a:pt x="15500" y="54910"/>
                </a:lnTo>
                <a:lnTo>
                  <a:pt x="15510" y="54910"/>
                </a:lnTo>
                <a:lnTo>
                  <a:pt x="15510" y="54900"/>
                </a:lnTo>
                <a:lnTo>
                  <a:pt x="15510" y="54890"/>
                </a:lnTo>
                <a:lnTo>
                  <a:pt x="15520" y="54890"/>
                </a:lnTo>
                <a:lnTo>
                  <a:pt x="15520" y="54880"/>
                </a:lnTo>
                <a:lnTo>
                  <a:pt x="15530" y="54880"/>
                </a:lnTo>
                <a:lnTo>
                  <a:pt x="15550" y="54880"/>
                </a:lnTo>
                <a:lnTo>
                  <a:pt x="15560" y="54880"/>
                </a:lnTo>
                <a:lnTo>
                  <a:pt x="15570" y="54880"/>
                </a:lnTo>
                <a:lnTo>
                  <a:pt x="15580" y="54890"/>
                </a:lnTo>
                <a:lnTo>
                  <a:pt x="15590" y="54900"/>
                </a:lnTo>
                <a:lnTo>
                  <a:pt x="15600" y="54910"/>
                </a:lnTo>
                <a:lnTo>
                  <a:pt x="15620" y="54930"/>
                </a:lnTo>
                <a:lnTo>
                  <a:pt x="15630" y="54940"/>
                </a:lnTo>
                <a:lnTo>
                  <a:pt x="15640" y="54940"/>
                </a:lnTo>
                <a:lnTo>
                  <a:pt x="15640" y="54950"/>
                </a:lnTo>
                <a:lnTo>
                  <a:pt x="15650" y="54950"/>
                </a:lnTo>
                <a:lnTo>
                  <a:pt x="15670" y="54940"/>
                </a:lnTo>
                <a:lnTo>
                  <a:pt x="15690" y="54920"/>
                </a:lnTo>
                <a:lnTo>
                  <a:pt x="15700" y="54910"/>
                </a:lnTo>
                <a:lnTo>
                  <a:pt x="15740" y="54910"/>
                </a:lnTo>
                <a:lnTo>
                  <a:pt x="15750" y="54910"/>
                </a:lnTo>
                <a:lnTo>
                  <a:pt x="15760" y="54910"/>
                </a:lnTo>
                <a:lnTo>
                  <a:pt x="15760" y="54900"/>
                </a:lnTo>
                <a:lnTo>
                  <a:pt x="15760" y="54890"/>
                </a:lnTo>
                <a:lnTo>
                  <a:pt x="15740" y="54870"/>
                </a:lnTo>
                <a:lnTo>
                  <a:pt x="15730" y="54860"/>
                </a:lnTo>
                <a:lnTo>
                  <a:pt x="15730" y="54840"/>
                </a:lnTo>
                <a:lnTo>
                  <a:pt x="15720" y="54840"/>
                </a:lnTo>
                <a:lnTo>
                  <a:pt x="15710" y="54830"/>
                </a:lnTo>
                <a:lnTo>
                  <a:pt x="15710" y="54820"/>
                </a:lnTo>
                <a:lnTo>
                  <a:pt x="15710" y="54800"/>
                </a:lnTo>
                <a:lnTo>
                  <a:pt x="15700" y="54790"/>
                </a:lnTo>
                <a:lnTo>
                  <a:pt x="15700" y="54780"/>
                </a:lnTo>
                <a:lnTo>
                  <a:pt x="15690" y="54780"/>
                </a:lnTo>
                <a:lnTo>
                  <a:pt x="15690" y="54770"/>
                </a:lnTo>
                <a:lnTo>
                  <a:pt x="15690" y="54720"/>
                </a:lnTo>
                <a:lnTo>
                  <a:pt x="15690" y="54710"/>
                </a:lnTo>
                <a:lnTo>
                  <a:pt x="15690" y="54700"/>
                </a:lnTo>
                <a:lnTo>
                  <a:pt x="15700" y="54700"/>
                </a:lnTo>
                <a:lnTo>
                  <a:pt x="15710" y="54690"/>
                </a:lnTo>
                <a:lnTo>
                  <a:pt x="15730" y="54680"/>
                </a:lnTo>
                <a:lnTo>
                  <a:pt x="15740" y="54680"/>
                </a:lnTo>
                <a:lnTo>
                  <a:pt x="15750" y="54680"/>
                </a:lnTo>
                <a:lnTo>
                  <a:pt x="15770" y="54690"/>
                </a:lnTo>
                <a:lnTo>
                  <a:pt x="15780" y="54680"/>
                </a:lnTo>
                <a:lnTo>
                  <a:pt x="15780" y="54670"/>
                </a:lnTo>
                <a:lnTo>
                  <a:pt x="15780" y="54660"/>
                </a:lnTo>
                <a:lnTo>
                  <a:pt x="15790" y="54660"/>
                </a:lnTo>
                <a:lnTo>
                  <a:pt x="15810" y="54650"/>
                </a:lnTo>
                <a:lnTo>
                  <a:pt x="15820" y="54650"/>
                </a:lnTo>
                <a:lnTo>
                  <a:pt x="15830" y="54640"/>
                </a:lnTo>
                <a:lnTo>
                  <a:pt x="15830" y="54630"/>
                </a:lnTo>
                <a:lnTo>
                  <a:pt x="15840" y="54630"/>
                </a:lnTo>
                <a:lnTo>
                  <a:pt x="15850" y="54620"/>
                </a:lnTo>
                <a:lnTo>
                  <a:pt x="15860" y="54620"/>
                </a:lnTo>
                <a:lnTo>
                  <a:pt x="15920" y="54620"/>
                </a:lnTo>
                <a:lnTo>
                  <a:pt x="15930" y="54620"/>
                </a:lnTo>
                <a:lnTo>
                  <a:pt x="15950" y="54630"/>
                </a:lnTo>
                <a:lnTo>
                  <a:pt x="15960" y="54630"/>
                </a:lnTo>
                <a:lnTo>
                  <a:pt x="15990" y="54640"/>
                </a:lnTo>
                <a:lnTo>
                  <a:pt x="16000" y="54630"/>
                </a:lnTo>
                <a:lnTo>
                  <a:pt x="16010" y="54630"/>
                </a:lnTo>
                <a:lnTo>
                  <a:pt x="16040" y="54610"/>
                </a:lnTo>
                <a:lnTo>
                  <a:pt x="16120" y="54680"/>
                </a:lnTo>
                <a:lnTo>
                  <a:pt x="16130" y="54710"/>
                </a:lnTo>
                <a:lnTo>
                  <a:pt x="16140" y="54710"/>
                </a:lnTo>
                <a:lnTo>
                  <a:pt x="16170" y="54700"/>
                </a:lnTo>
                <a:lnTo>
                  <a:pt x="16220" y="54690"/>
                </a:lnTo>
                <a:lnTo>
                  <a:pt x="16230" y="54690"/>
                </a:lnTo>
                <a:lnTo>
                  <a:pt x="16240" y="54700"/>
                </a:lnTo>
                <a:lnTo>
                  <a:pt x="16260" y="54690"/>
                </a:lnTo>
                <a:lnTo>
                  <a:pt x="16280" y="54680"/>
                </a:lnTo>
                <a:lnTo>
                  <a:pt x="16340" y="54660"/>
                </a:lnTo>
                <a:lnTo>
                  <a:pt x="16350" y="54660"/>
                </a:lnTo>
                <a:lnTo>
                  <a:pt x="16360" y="54670"/>
                </a:lnTo>
                <a:lnTo>
                  <a:pt x="16370" y="54670"/>
                </a:lnTo>
                <a:lnTo>
                  <a:pt x="16380" y="54670"/>
                </a:lnTo>
                <a:lnTo>
                  <a:pt x="16380" y="54660"/>
                </a:lnTo>
                <a:lnTo>
                  <a:pt x="16380" y="54650"/>
                </a:lnTo>
                <a:lnTo>
                  <a:pt x="16390" y="54630"/>
                </a:lnTo>
                <a:lnTo>
                  <a:pt x="16400" y="54610"/>
                </a:lnTo>
                <a:lnTo>
                  <a:pt x="16410" y="54600"/>
                </a:lnTo>
                <a:lnTo>
                  <a:pt x="16430" y="54580"/>
                </a:lnTo>
                <a:lnTo>
                  <a:pt x="16450" y="54620"/>
                </a:lnTo>
                <a:lnTo>
                  <a:pt x="16460" y="54620"/>
                </a:lnTo>
                <a:lnTo>
                  <a:pt x="16470" y="54620"/>
                </a:lnTo>
                <a:lnTo>
                  <a:pt x="16490" y="54610"/>
                </a:lnTo>
                <a:lnTo>
                  <a:pt x="16500" y="54600"/>
                </a:lnTo>
                <a:lnTo>
                  <a:pt x="16520" y="54590"/>
                </a:lnTo>
                <a:lnTo>
                  <a:pt x="16530" y="54580"/>
                </a:lnTo>
                <a:lnTo>
                  <a:pt x="16540" y="54580"/>
                </a:lnTo>
                <a:lnTo>
                  <a:pt x="16560" y="54590"/>
                </a:lnTo>
                <a:lnTo>
                  <a:pt x="16580" y="54600"/>
                </a:lnTo>
                <a:lnTo>
                  <a:pt x="16610" y="54620"/>
                </a:lnTo>
                <a:lnTo>
                  <a:pt x="16620" y="54620"/>
                </a:lnTo>
                <a:lnTo>
                  <a:pt x="16620" y="54630"/>
                </a:lnTo>
                <a:lnTo>
                  <a:pt x="16630" y="54640"/>
                </a:lnTo>
                <a:lnTo>
                  <a:pt x="16640" y="54650"/>
                </a:lnTo>
                <a:lnTo>
                  <a:pt x="16680" y="54660"/>
                </a:lnTo>
                <a:lnTo>
                  <a:pt x="16680" y="54670"/>
                </a:lnTo>
                <a:lnTo>
                  <a:pt x="16690" y="54670"/>
                </a:lnTo>
                <a:lnTo>
                  <a:pt x="16690" y="54680"/>
                </a:lnTo>
                <a:lnTo>
                  <a:pt x="16690" y="54700"/>
                </a:lnTo>
                <a:lnTo>
                  <a:pt x="16690" y="54710"/>
                </a:lnTo>
                <a:lnTo>
                  <a:pt x="16690" y="54720"/>
                </a:lnTo>
                <a:lnTo>
                  <a:pt x="16680" y="54730"/>
                </a:lnTo>
                <a:lnTo>
                  <a:pt x="16680" y="54740"/>
                </a:lnTo>
                <a:lnTo>
                  <a:pt x="16680" y="54750"/>
                </a:lnTo>
                <a:lnTo>
                  <a:pt x="16680" y="54760"/>
                </a:lnTo>
                <a:lnTo>
                  <a:pt x="16690" y="54770"/>
                </a:lnTo>
                <a:lnTo>
                  <a:pt x="16690" y="54780"/>
                </a:lnTo>
                <a:lnTo>
                  <a:pt x="16700" y="54780"/>
                </a:lnTo>
                <a:lnTo>
                  <a:pt x="16730" y="54790"/>
                </a:lnTo>
                <a:lnTo>
                  <a:pt x="16730" y="54800"/>
                </a:lnTo>
                <a:lnTo>
                  <a:pt x="16740" y="54810"/>
                </a:lnTo>
                <a:lnTo>
                  <a:pt x="16730" y="54810"/>
                </a:lnTo>
                <a:lnTo>
                  <a:pt x="16730" y="54830"/>
                </a:lnTo>
                <a:lnTo>
                  <a:pt x="16720" y="54840"/>
                </a:lnTo>
                <a:lnTo>
                  <a:pt x="16730" y="54850"/>
                </a:lnTo>
                <a:lnTo>
                  <a:pt x="16740" y="54850"/>
                </a:lnTo>
                <a:lnTo>
                  <a:pt x="16750" y="54840"/>
                </a:lnTo>
                <a:lnTo>
                  <a:pt x="16760" y="54840"/>
                </a:lnTo>
                <a:lnTo>
                  <a:pt x="16770" y="54840"/>
                </a:lnTo>
                <a:lnTo>
                  <a:pt x="16770" y="54850"/>
                </a:lnTo>
                <a:lnTo>
                  <a:pt x="16790" y="54890"/>
                </a:lnTo>
                <a:lnTo>
                  <a:pt x="16800" y="54920"/>
                </a:lnTo>
                <a:lnTo>
                  <a:pt x="16810" y="54930"/>
                </a:lnTo>
                <a:lnTo>
                  <a:pt x="16810" y="54940"/>
                </a:lnTo>
                <a:lnTo>
                  <a:pt x="16850" y="54950"/>
                </a:lnTo>
                <a:lnTo>
                  <a:pt x="16860" y="54960"/>
                </a:lnTo>
                <a:lnTo>
                  <a:pt x="16870" y="54990"/>
                </a:lnTo>
                <a:lnTo>
                  <a:pt x="16860" y="55000"/>
                </a:lnTo>
                <a:lnTo>
                  <a:pt x="16850" y="55000"/>
                </a:lnTo>
                <a:lnTo>
                  <a:pt x="16850" y="55010"/>
                </a:lnTo>
                <a:lnTo>
                  <a:pt x="16850" y="55060"/>
                </a:lnTo>
                <a:lnTo>
                  <a:pt x="16860" y="55060"/>
                </a:lnTo>
                <a:lnTo>
                  <a:pt x="16860" y="55070"/>
                </a:lnTo>
                <a:lnTo>
                  <a:pt x="16870" y="55070"/>
                </a:lnTo>
                <a:lnTo>
                  <a:pt x="16870" y="55080"/>
                </a:lnTo>
                <a:lnTo>
                  <a:pt x="16870" y="55090"/>
                </a:lnTo>
                <a:lnTo>
                  <a:pt x="16870" y="55110"/>
                </a:lnTo>
                <a:lnTo>
                  <a:pt x="16900" y="55130"/>
                </a:lnTo>
                <a:lnTo>
                  <a:pt x="16910" y="55140"/>
                </a:lnTo>
                <a:lnTo>
                  <a:pt x="16920" y="55140"/>
                </a:lnTo>
                <a:lnTo>
                  <a:pt x="16940" y="55140"/>
                </a:lnTo>
                <a:lnTo>
                  <a:pt x="16960" y="55140"/>
                </a:lnTo>
                <a:lnTo>
                  <a:pt x="16980" y="55140"/>
                </a:lnTo>
                <a:lnTo>
                  <a:pt x="16990" y="55150"/>
                </a:lnTo>
                <a:lnTo>
                  <a:pt x="16990" y="55160"/>
                </a:lnTo>
                <a:lnTo>
                  <a:pt x="16980" y="55170"/>
                </a:lnTo>
                <a:lnTo>
                  <a:pt x="16990" y="55170"/>
                </a:lnTo>
                <a:lnTo>
                  <a:pt x="16990" y="55180"/>
                </a:lnTo>
                <a:lnTo>
                  <a:pt x="17010" y="55180"/>
                </a:lnTo>
                <a:lnTo>
                  <a:pt x="17020" y="55200"/>
                </a:lnTo>
                <a:lnTo>
                  <a:pt x="17030" y="55210"/>
                </a:lnTo>
                <a:lnTo>
                  <a:pt x="17050" y="55210"/>
                </a:lnTo>
                <a:lnTo>
                  <a:pt x="17060" y="55210"/>
                </a:lnTo>
                <a:lnTo>
                  <a:pt x="17060" y="55230"/>
                </a:lnTo>
                <a:lnTo>
                  <a:pt x="17070" y="55240"/>
                </a:lnTo>
                <a:lnTo>
                  <a:pt x="17090" y="55250"/>
                </a:lnTo>
                <a:lnTo>
                  <a:pt x="17100" y="55270"/>
                </a:lnTo>
                <a:lnTo>
                  <a:pt x="17110" y="55280"/>
                </a:lnTo>
                <a:lnTo>
                  <a:pt x="17120" y="55280"/>
                </a:lnTo>
                <a:lnTo>
                  <a:pt x="17120" y="55290"/>
                </a:lnTo>
                <a:lnTo>
                  <a:pt x="17130" y="55290"/>
                </a:lnTo>
                <a:lnTo>
                  <a:pt x="17130" y="55300"/>
                </a:lnTo>
                <a:lnTo>
                  <a:pt x="17130" y="55320"/>
                </a:lnTo>
                <a:lnTo>
                  <a:pt x="17130" y="55330"/>
                </a:lnTo>
                <a:lnTo>
                  <a:pt x="17130" y="55340"/>
                </a:lnTo>
                <a:lnTo>
                  <a:pt x="17140" y="55350"/>
                </a:lnTo>
                <a:lnTo>
                  <a:pt x="17150" y="55350"/>
                </a:lnTo>
                <a:lnTo>
                  <a:pt x="17150" y="55360"/>
                </a:lnTo>
                <a:lnTo>
                  <a:pt x="17150" y="55370"/>
                </a:lnTo>
                <a:lnTo>
                  <a:pt x="17140" y="55370"/>
                </a:lnTo>
                <a:lnTo>
                  <a:pt x="17120" y="55380"/>
                </a:lnTo>
                <a:lnTo>
                  <a:pt x="17110" y="55390"/>
                </a:lnTo>
                <a:lnTo>
                  <a:pt x="17110" y="55400"/>
                </a:lnTo>
                <a:lnTo>
                  <a:pt x="17110" y="55410"/>
                </a:lnTo>
                <a:lnTo>
                  <a:pt x="17110" y="55420"/>
                </a:lnTo>
                <a:lnTo>
                  <a:pt x="17110" y="55450"/>
                </a:lnTo>
                <a:lnTo>
                  <a:pt x="17110" y="55460"/>
                </a:lnTo>
                <a:lnTo>
                  <a:pt x="17140" y="55440"/>
                </a:lnTo>
                <a:lnTo>
                  <a:pt x="17150" y="55440"/>
                </a:lnTo>
                <a:lnTo>
                  <a:pt x="17160" y="55440"/>
                </a:lnTo>
                <a:lnTo>
                  <a:pt x="17160" y="55450"/>
                </a:lnTo>
                <a:lnTo>
                  <a:pt x="17170" y="55450"/>
                </a:lnTo>
                <a:lnTo>
                  <a:pt x="17170" y="55460"/>
                </a:lnTo>
                <a:lnTo>
                  <a:pt x="17160" y="55460"/>
                </a:lnTo>
                <a:lnTo>
                  <a:pt x="17150" y="55480"/>
                </a:lnTo>
                <a:lnTo>
                  <a:pt x="17140" y="55490"/>
                </a:lnTo>
                <a:lnTo>
                  <a:pt x="17150" y="55490"/>
                </a:lnTo>
                <a:lnTo>
                  <a:pt x="17150" y="55500"/>
                </a:lnTo>
                <a:lnTo>
                  <a:pt x="17150" y="55510"/>
                </a:lnTo>
                <a:lnTo>
                  <a:pt x="17150" y="55520"/>
                </a:lnTo>
                <a:lnTo>
                  <a:pt x="17130" y="55550"/>
                </a:lnTo>
                <a:lnTo>
                  <a:pt x="17130" y="55560"/>
                </a:lnTo>
                <a:lnTo>
                  <a:pt x="17130" y="55650"/>
                </a:lnTo>
                <a:lnTo>
                  <a:pt x="17130" y="55680"/>
                </a:lnTo>
                <a:lnTo>
                  <a:pt x="17140" y="55720"/>
                </a:lnTo>
                <a:lnTo>
                  <a:pt x="17140" y="55740"/>
                </a:lnTo>
                <a:lnTo>
                  <a:pt x="17130" y="55750"/>
                </a:lnTo>
                <a:lnTo>
                  <a:pt x="17120" y="55760"/>
                </a:lnTo>
                <a:lnTo>
                  <a:pt x="17120" y="55770"/>
                </a:lnTo>
                <a:lnTo>
                  <a:pt x="17130" y="55780"/>
                </a:lnTo>
                <a:lnTo>
                  <a:pt x="17130" y="55790"/>
                </a:lnTo>
                <a:lnTo>
                  <a:pt x="17160" y="55810"/>
                </a:lnTo>
                <a:lnTo>
                  <a:pt x="17170" y="55810"/>
                </a:lnTo>
                <a:lnTo>
                  <a:pt x="17170" y="55820"/>
                </a:lnTo>
                <a:lnTo>
                  <a:pt x="17160" y="55840"/>
                </a:lnTo>
                <a:lnTo>
                  <a:pt x="17160" y="55850"/>
                </a:lnTo>
                <a:lnTo>
                  <a:pt x="17170" y="55860"/>
                </a:lnTo>
                <a:lnTo>
                  <a:pt x="17170" y="55870"/>
                </a:lnTo>
                <a:lnTo>
                  <a:pt x="17170" y="55880"/>
                </a:lnTo>
                <a:lnTo>
                  <a:pt x="17170" y="55890"/>
                </a:lnTo>
                <a:lnTo>
                  <a:pt x="17160" y="55890"/>
                </a:lnTo>
                <a:lnTo>
                  <a:pt x="17150" y="55890"/>
                </a:lnTo>
                <a:lnTo>
                  <a:pt x="17140" y="55890"/>
                </a:lnTo>
                <a:lnTo>
                  <a:pt x="17140" y="55900"/>
                </a:lnTo>
                <a:lnTo>
                  <a:pt x="17130" y="55910"/>
                </a:lnTo>
                <a:lnTo>
                  <a:pt x="17130" y="55920"/>
                </a:lnTo>
                <a:lnTo>
                  <a:pt x="17120" y="55920"/>
                </a:lnTo>
                <a:lnTo>
                  <a:pt x="17100" y="55930"/>
                </a:lnTo>
                <a:lnTo>
                  <a:pt x="17090" y="55930"/>
                </a:lnTo>
                <a:lnTo>
                  <a:pt x="17080" y="55940"/>
                </a:lnTo>
                <a:lnTo>
                  <a:pt x="17070" y="55960"/>
                </a:lnTo>
                <a:lnTo>
                  <a:pt x="17070" y="55970"/>
                </a:lnTo>
                <a:lnTo>
                  <a:pt x="17070" y="55980"/>
                </a:lnTo>
                <a:lnTo>
                  <a:pt x="17070" y="56010"/>
                </a:lnTo>
                <a:lnTo>
                  <a:pt x="17070" y="56020"/>
                </a:lnTo>
                <a:lnTo>
                  <a:pt x="17080" y="56030"/>
                </a:lnTo>
                <a:lnTo>
                  <a:pt x="17080" y="5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