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Orenburg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Orenburg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9550" y="56910"/>
                </a:moveTo>
                <a:lnTo>
                  <a:pt x="19630" y="56820"/>
                </a:lnTo>
                <a:lnTo>
                  <a:pt x="19690" y="56790"/>
                </a:lnTo>
                <a:lnTo>
                  <a:pt x="19700" y="56790"/>
                </a:lnTo>
                <a:lnTo>
                  <a:pt x="19710" y="56760"/>
                </a:lnTo>
                <a:lnTo>
                  <a:pt x="19720" y="56760"/>
                </a:lnTo>
                <a:lnTo>
                  <a:pt x="19720" y="56750"/>
                </a:lnTo>
                <a:lnTo>
                  <a:pt x="19760" y="56740"/>
                </a:lnTo>
                <a:lnTo>
                  <a:pt x="19770" y="56730"/>
                </a:lnTo>
                <a:lnTo>
                  <a:pt x="19780" y="56710"/>
                </a:lnTo>
                <a:lnTo>
                  <a:pt x="19930" y="56600"/>
                </a:lnTo>
                <a:lnTo>
                  <a:pt x="19940" y="56580"/>
                </a:lnTo>
                <a:lnTo>
                  <a:pt x="19950" y="56570"/>
                </a:lnTo>
                <a:lnTo>
                  <a:pt x="19970" y="56500"/>
                </a:lnTo>
                <a:lnTo>
                  <a:pt x="19980" y="56450"/>
                </a:lnTo>
                <a:lnTo>
                  <a:pt x="19980" y="56440"/>
                </a:lnTo>
                <a:lnTo>
                  <a:pt x="19970" y="56430"/>
                </a:lnTo>
                <a:lnTo>
                  <a:pt x="19960" y="56420"/>
                </a:lnTo>
                <a:lnTo>
                  <a:pt x="19950" y="56410"/>
                </a:lnTo>
                <a:lnTo>
                  <a:pt x="19950" y="56360"/>
                </a:lnTo>
                <a:lnTo>
                  <a:pt x="19950" y="56340"/>
                </a:lnTo>
                <a:lnTo>
                  <a:pt x="19950" y="56330"/>
                </a:lnTo>
                <a:lnTo>
                  <a:pt x="19950" y="56310"/>
                </a:lnTo>
                <a:lnTo>
                  <a:pt x="19980" y="56300"/>
                </a:lnTo>
                <a:lnTo>
                  <a:pt x="19990" y="56290"/>
                </a:lnTo>
                <a:lnTo>
                  <a:pt x="19990" y="56280"/>
                </a:lnTo>
                <a:lnTo>
                  <a:pt x="19990" y="56260"/>
                </a:lnTo>
                <a:lnTo>
                  <a:pt x="19990" y="56250"/>
                </a:lnTo>
                <a:lnTo>
                  <a:pt x="20030" y="56230"/>
                </a:lnTo>
                <a:lnTo>
                  <a:pt x="20040" y="56230"/>
                </a:lnTo>
                <a:lnTo>
                  <a:pt x="20050" y="56220"/>
                </a:lnTo>
                <a:lnTo>
                  <a:pt x="20050" y="56210"/>
                </a:lnTo>
                <a:lnTo>
                  <a:pt x="20040" y="56200"/>
                </a:lnTo>
                <a:lnTo>
                  <a:pt x="20040" y="56190"/>
                </a:lnTo>
                <a:lnTo>
                  <a:pt x="20030" y="56180"/>
                </a:lnTo>
                <a:lnTo>
                  <a:pt x="20020" y="56180"/>
                </a:lnTo>
                <a:lnTo>
                  <a:pt x="20020" y="56170"/>
                </a:lnTo>
                <a:lnTo>
                  <a:pt x="20000" y="56160"/>
                </a:lnTo>
                <a:lnTo>
                  <a:pt x="20000" y="56150"/>
                </a:lnTo>
                <a:lnTo>
                  <a:pt x="19990" y="56140"/>
                </a:lnTo>
                <a:lnTo>
                  <a:pt x="19990" y="56130"/>
                </a:lnTo>
                <a:lnTo>
                  <a:pt x="19990" y="56100"/>
                </a:lnTo>
                <a:lnTo>
                  <a:pt x="19990" y="56090"/>
                </a:lnTo>
                <a:lnTo>
                  <a:pt x="19990" y="56080"/>
                </a:lnTo>
                <a:lnTo>
                  <a:pt x="20000" y="56080"/>
                </a:lnTo>
                <a:lnTo>
                  <a:pt x="20010" y="56080"/>
                </a:lnTo>
                <a:lnTo>
                  <a:pt x="20020" y="56090"/>
                </a:lnTo>
                <a:lnTo>
                  <a:pt x="20030" y="56090"/>
                </a:lnTo>
                <a:lnTo>
                  <a:pt x="20040" y="56080"/>
                </a:lnTo>
                <a:lnTo>
                  <a:pt x="20040" y="56070"/>
                </a:lnTo>
                <a:lnTo>
                  <a:pt x="20030" y="56060"/>
                </a:lnTo>
                <a:lnTo>
                  <a:pt x="20020" y="56040"/>
                </a:lnTo>
                <a:lnTo>
                  <a:pt x="20010" y="56030"/>
                </a:lnTo>
                <a:lnTo>
                  <a:pt x="20020" y="56020"/>
                </a:lnTo>
                <a:lnTo>
                  <a:pt x="20020" y="56010"/>
                </a:lnTo>
                <a:lnTo>
                  <a:pt x="20030" y="56000"/>
                </a:lnTo>
                <a:lnTo>
                  <a:pt x="20030" y="55980"/>
                </a:lnTo>
                <a:lnTo>
                  <a:pt x="20040" y="55970"/>
                </a:lnTo>
                <a:lnTo>
                  <a:pt x="20060" y="55970"/>
                </a:lnTo>
                <a:lnTo>
                  <a:pt x="20070" y="55970"/>
                </a:lnTo>
                <a:lnTo>
                  <a:pt x="20100" y="56000"/>
                </a:lnTo>
                <a:lnTo>
                  <a:pt x="20110" y="56000"/>
                </a:lnTo>
                <a:lnTo>
                  <a:pt x="20140" y="56000"/>
                </a:lnTo>
                <a:lnTo>
                  <a:pt x="20150" y="55990"/>
                </a:lnTo>
                <a:lnTo>
                  <a:pt x="20160" y="55980"/>
                </a:lnTo>
                <a:lnTo>
                  <a:pt x="20160" y="55970"/>
                </a:lnTo>
                <a:lnTo>
                  <a:pt x="20170" y="55950"/>
                </a:lnTo>
                <a:lnTo>
                  <a:pt x="20170" y="55940"/>
                </a:lnTo>
                <a:lnTo>
                  <a:pt x="20170" y="55930"/>
                </a:lnTo>
                <a:lnTo>
                  <a:pt x="20170" y="55890"/>
                </a:lnTo>
                <a:lnTo>
                  <a:pt x="20180" y="55870"/>
                </a:lnTo>
                <a:lnTo>
                  <a:pt x="20180" y="55850"/>
                </a:lnTo>
                <a:lnTo>
                  <a:pt x="20150" y="55840"/>
                </a:lnTo>
                <a:lnTo>
                  <a:pt x="20150" y="55830"/>
                </a:lnTo>
                <a:lnTo>
                  <a:pt x="20140" y="55820"/>
                </a:lnTo>
                <a:lnTo>
                  <a:pt x="20140" y="55810"/>
                </a:lnTo>
                <a:lnTo>
                  <a:pt x="20150" y="55790"/>
                </a:lnTo>
                <a:lnTo>
                  <a:pt x="20150" y="55780"/>
                </a:lnTo>
                <a:lnTo>
                  <a:pt x="20150" y="55770"/>
                </a:lnTo>
                <a:lnTo>
                  <a:pt x="20160" y="55770"/>
                </a:lnTo>
                <a:lnTo>
                  <a:pt x="20170" y="55770"/>
                </a:lnTo>
                <a:lnTo>
                  <a:pt x="20190" y="55780"/>
                </a:lnTo>
                <a:lnTo>
                  <a:pt x="20200" y="55770"/>
                </a:lnTo>
                <a:lnTo>
                  <a:pt x="20210" y="55760"/>
                </a:lnTo>
                <a:lnTo>
                  <a:pt x="20230" y="55720"/>
                </a:lnTo>
                <a:lnTo>
                  <a:pt x="20240" y="55720"/>
                </a:lnTo>
                <a:lnTo>
                  <a:pt x="20250" y="55710"/>
                </a:lnTo>
                <a:lnTo>
                  <a:pt x="20260" y="55700"/>
                </a:lnTo>
                <a:lnTo>
                  <a:pt x="20270" y="55700"/>
                </a:lnTo>
                <a:lnTo>
                  <a:pt x="20280" y="55700"/>
                </a:lnTo>
                <a:lnTo>
                  <a:pt x="20290" y="55690"/>
                </a:lnTo>
                <a:lnTo>
                  <a:pt x="20300" y="55670"/>
                </a:lnTo>
                <a:lnTo>
                  <a:pt x="20310" y="55670"/>
                </a:lnTo>
                <a:lnTo>
                  <a:pt x="20340" y="55660"/>
                </a:lnTo>
                <a:lnTo>
                  <a:pt x="20350" y="55650"/>
                </a:lnTo>
                <a:lnTo>
                  <a:pt x="20360" y="55640"/>
                </a:lnTo>
                <a:lnTo>
                  <a:pt x="20360" y="55630"/>
                </a:lnTo>
                <a:lnTo>
                  <a:pt x="20360" y="55580"/>
                </a:lnTo>
                <a:lnTo>
                  <a:pt x="20360" y="55570"/>
                </a:lnTo>
                <a:lnTo>
                  <a:pt x="20360" y="55560"/>
                </a:lnTo>
                <a:lnTo>
                  <a:pt x="20370" y="55550"/>
                </a:lnTo>
                <a:lnTo>
                  <a:pt x="20400" y="55550"/>
                </a:lnTo>
                <a:lnTo>
                  <a:pt x="20410" y="55550"/>
                </a:lnTo>
                <a:lnTo>
                  <a:pt x="20420" y="55540"/>
                </a:lnTo>
                <a:lnTo>
                  <a:pt x="20420" y="55530"/>
                </a:lnTo>
                <a:lnTo>
                  <a:pt x="20420" y="55520"/>
                </a:lnTo>
                <a:lnTo>
                  <a:pt x="20410" y="55520"/>
                </a:lnTo>
                <a:lnTo>
                  <a:pt x="20400" y="55510"/>
                </a:lnTo>
                <a:lnTo>
                  <a:pt x="20370" y="55510"/>
                </a:lnTo>
                <a:lnTo>
                  <a:pt x="20360" y="55510"/>
                </a:lnTo>
                <a:lnTo>
                  <a:pt x="20360" y="55500"/>
                </a:lnTo>
                <a:lnTo>
                  <a:pt x="20360" y="55490"/>
                </a:lnTo>
                <a:lnTo>
                  <a:pt x="20360" y="55480"/>
                </a:lnTo>
                <a:lnTo>
                  <a:pt x="20390" y="55470"/>
                </a:lnTo>
                <a:lnTo>
                  <a:pt x="20400" y="55470"/>
                </a:lnTo>
                <a:lnTo>
                  <a:pt x="20400" y="55460"/>
                </a:lnTo>
                <a:lnTo>
                  <a:pt x="20400" y="55450"/>
                </a:lnTo>
                <a:lnTo>
                  <a:pt x="20400" y="55440"/>
                </a:lnTo>
                <a:lnTo>
                  <a:pt x="20400" y="55430"/>
                </a:lnTo>
                <a:lnTo>
                  <a:pt x="20400" y="55420"/>
                </a:lnTo>
                <a:lnTo>
                  <a:pt x="20400" y="55410"/>
                </a:lnTo>
                <a:lnTo>
                  <a:pt x="20410" y="55400"/>
                </a:lnTo>
                <a:lnTo>
                  <a:pt x="20420" y="55390"/>
                </a:lnTo>
                <a:lnTo>
                  <a:pt x="20420" y="55380"/>
                </a:lnTo>
                <a:lnTo>
                  <a:pt x="20420" y="55370"/>
                </a:lnTo>
                <a:lnTo>
                  <a:pt x="20420" y="55360"/>
                </a:lnTo>
                <a:lnTo>
                  <a:pt x="20410" y="55340"/>
                </a:lnTo>
                <a:lnTo>
                  <a:pt x="20410" y="55330"/>
                </a:lnTo>
                <a:lnTo>
                  <a:pt x="20430" y="55320"/>
                </a:lnTo>
                <a:lnTo>
                  <a:pt x="20430" y="55300"/>
                </a:lnTo>
                <a:lnTo>
                  <a:pt x="20440" y="55260"/>
                </a:lnTo>
                <a:lnTo>
                  <a:pt x="20440" y="55250"/>
                </a:lnTo>
                <a:lnTo>
                  <a:pt x="20440" y="55240"/>
                </a:lnTo>
                <a:lnTo>
                  <a:pt x="20420" y="55230"/>
                </a:lnTo>
                <a:lnTo>
                  <a:pt x="20420" y="55220"/>
                </a:lnTo>
                <a:lnTo>
                  <a:pt x="20410" y="55210"/>
                </a:lnTo>
                <a:lnTo>
                  <a:pt x="20410" y="55190"/>
                </a:lnTo>
                <a:lnTo>
                  <a:pt x="20410" y="55180"/>
                </a:lnTo>
                <a:lnTo>
                  <a:pt x="20400" y="55170"/>
                </a:lnTo>
                <a:lnTo>
                  <a:pt x="20380" y="55160"/>
                </a:lnTo>
                <a:lnTo>
                  <a:pt x="20380" y="55130"/>
                </a:lnTo>
                <a:lnTo>
                  <a:pt x="20380" y="55120"/>
                </a:lnTo>
                <a:lnTo>
                  <a:pt x="20370" y="55120"/>
                </a:lnTo>
                <a:lnTo>
                  <a:pt x="20370" y="55110"/>
                </a:lnTo>
                <a:lnTo>
                  <a:pt x="20370" y="55100"/>
                </a:lnTo>
                <a:lnTo>
                  <a:pt x="20370" y="55090"/>
                </a:lnTo>
                <a:lnTo>
                  <a:pt x="20380" y="55070"/>
                </a:lnTo>
                <a:lnTo>
                  <a:pt x="20390" y="55070"/>
                </a:lnTo>
                <a:lnTo>
                  <a:pt x="20390" y="55060"/>
                </a:lnTo>
                <a:lnTo>
                  <a:pt x="20420" y="55070"/>
                </a:lnTo>
                <a:lnTo>
                  <a:pt x="20420" y="55060"/>
                </a:lnTo>
                <a:lnTo>
                  <a:pt x="20430" y="55060"/>
                </a:lnTo>
                <a:lnTo>
                  <a:pt x="20440" y="55050"/>
                </a:lnTo>
                <a:lnTo>
                  <a:pt x="20440" y="55040"/>
                </a:lnTo>
                <a:lnTo>
                  <a:pt x="20440" y="55030"/>
                </a:lnTo>
                <a:lnTo>
                  <a:pt x="20450" y="55010"/>
                </a:lnTo>
                <a:lnTo>
                  <a:pt x="20450" y="54990"/>
                </a:lnTo>
                <a:lnTo>
                  <a:pt x="20460" y="54980"/>
                </a:lnTo>
                <a:lnTo>
                  <a:pt x="20460" y="54970"/>
                </a:lnTo>
                <a:lnTo>
                  <a:pt x="20470" y="54970"/>
                </a:lnTo>
                <a:lnTo>
                  <a:pt x="20470" y="54960"/>
                </a:lnTo>
                <a:lnTo>
                  <a:pt x="20480" y="54950"/>
                </a:lnTo>
                <a:lnTo>
                  <a:pt x="20480" y="54940"/>
                </a:lnTo>
                <a:lnTo>
                  <a:pt x="20480" y="54930"/>
                </a:lnTo>
                <a:lnTo>
                  <a:pt x="20490" y="54920"/>
                </a:lnTo>
                <a:lnTo>
                  <a:pt x="20500" y="54880"/>
                </a:lnTo>
                <a:lnTo>
                  <a:pt x="20500" y="54870"/>
                </a:lnTo>
                <a:lnTo>
                  <a:pt x="20510" y="54860"/>
                </a:lnTo>
                <a:lnTo>
                  <a:pt x="20530" y="54820"/>
                </a:lnTo>
                <a:lnTo>
                  <a:pt x="20530" y="54810"/>
                </a:lnTo>
                <a:lnTo>
                  <a:pt x="20540" y="54810"/>
                </a:lnTo>
                <a:lnTo>
                  <a:pt x="20540" y="54770"/>
                </a:lnTo>
                <a:lnTo>
                  <a:pt x="20560" y="54710"/>
                </a:lnTo>
                <a:lnTo>
                  <a:pt x="20580" y="54660"/>
                </a:lnTo>
                <a:lnTo>
                  <a:pt x="20580" y="54650"/>
                </a:lnTo>
                <a:lnTo>
                  <a:pt x="20570" y="54640"/>
                </a:lnTo>
                <a:lnTo>
                  <a:pt x="20560" y="54630"/>
                </a:lnTo>
                <a:lnTo>
                  <a:pt x="20560" y="54620"/>
                </a:lnTo>
                <a:lnTo>
                  <a:pt x="20560" y="54610"/>
                </a:lnTo>
                <a:lnTo>
                  <a:pt x="20560" y="54600"/>
                </a:lnTo>
                <a:lnTo>
                  <a:pt x="20580" y="54580"/>
                </a:lnTo>
                <a:lnTo>
                  <a:pt x="20590" y="54560"/>
                </a:lnTo>
                <a:lnTo>
                  <a:pt x="20620" y="54540"/>
                </a:lnTo>
                <a:lnTo>
                  <a:pt x="20620" y="54530"/>
                </a:lnTo>
                <a:lnTo>
                  <a:pt x="20630" y="54530"/>
                </a:lnTo>
                <a:lnTo>
                  <a:pt x="20630" y="54520"/>
                </a:lnTo>
                <a:lnTo>
                  <a:pt x="20620" y="54510"/>
                </a:lnTo>
                <a:lnTo>
                  <a:pt x="20600" y="54490"/>
                </a:lnTo>
                <a:lnTo>
                  <a:pt x="20590" y="54490"/>
                </a:lnTo>
                <a:lnTo>
                  <a:pt x="20580" y="54460"/>
                </a:lnTo>
                <a:lnTo>
                  <a:pt x="20580" y="54450"/>
                </a:lnTo>
                <a:lnTo>
                  <a:pt x="20570" y="54450"/>
                </a:lnTo>
                <a:lnTo>
                  <a:pt x="20560" y="54450"/>
                </a:lnTo>
                <a:lnTo>
                  <a:pt x="20550" y="54450"/>
                </a:lnTo>
                <a:lnTo>
                  <a:pt x="20510" y="54460"/>
                </a:lnTo>
                <a:lnTo>
                  <a:pt x="20500" y="54470"/>
                </a:lnTo>
                <a:lnTo>
                  <a:pt x="20490" y="54460"/>
                </a:lnTo>
                <a:lnTo>
                  <a:pt x="20490" y="54450"/>
                </a:lnTo>
                <a:lnTo>
                  <a:pt x="20480" y="54440"/>
                </a:lnTo>
                <a:lnTo>
                  <a:pt x="20480" y="54430"/>
                </a:lnTo>
                <a:lnTo>
                  <a:pt x="20490" y="54420"/>
                </a:lnTo>
                <a:lnTo>
                  <a:pt x="20500" y="54410"/>
                </a:lnTo>
                <a:lnTo>
                  <a:pt x="20510" y="54410"/>
                </a:lnTo>
                <a:lnTo>
                  <a:pt x="20530" y="54400"/>
                </a:lnTo>
                <a:lnTo>
                  <a:pt x="20540" y="54390"/>
                </a:lnTo>
                <a:lnTo>
                  <a:pt x="20540" y="54380"/>
                </a:lnTo>
                <a:lnTo>
                  <a:pt x="20540" y="54370"/>
                </a:lnTo>
                <a:lnTo>
                  <a:pt x="20540" y="54350"/>
                </a:lnTo>
                <a:lnTo>
                  <a:pt x="20530" y="54340"/>
                </a:lnTo>
                <a:lnTo>
                  <a:pt x="20530" y="54320"/>
                </a:lnTo>
                <a:lnTo>
                  <a:pt x="20520" y="54320"/>
                </a:lnTo>
                <a:lnTo>
                  <a:pt x="20520" y="54310"/>
                </a:lnTo>
                <a:lnTo>
                  <a:pt x="20470" y="54290"/>
                </a:lnTo>
                <a:lnTo>
                  <a:pt x="20460" y="54280"/>
                </a:lnTo>
                <a:lnTo>
                  <a:pt x="20450" y="54270"/>
                </a:lnTo>
                <a:lnTo>
                  <a:pt x="20450" y="54260"/>
                </a:lnTo>
                <a:lnTo>
                  <a:pt x="20470" y="54250"/>
                </a:lnTo>
                <a:lnTo>
                  <a:pt x="20480" y="54240"/>
                </a:lnTo>
                <a:lnTo>
                  <a:pt x="20490" y="54240"/>
                </a:lnTo>
                <a:lnTo>
                  <a:pt x="20500" y="54240"/>
                </a:lnTo>
                <a:lnTo>
                  <a:pt x="20530" y="54240"/>
                </a:lnTo>
                <a:lnTo>
                  <a:pt x="20540" y="54240"/>
                </a:lnTo>
                <a:lnTo>
                  <a:pt x="20560" y="54240"/>
                </a:lnTo>
                <a:lnTo>
                  <a:pt x="20580" y="54230"/>
                </a:lnTo>
                <a:lnTo>
                  <a:pt x="20610" y="54240"/>
                </a:lnTo>
                <a:lnTo>
                  <a:pt x="20630" y="54240"/>
                </a:lnTo>
                <a:lnTo>
                  <a:pt x="20640" y="54240"/>
                </a:lnTo>
                <a:lnTo>
                  <a:pt x="20650" y="54230"/>
                </a:lnTo>
                <a:lnTo>
                  <a:pt x="20650" y="54220"/>
                </a:lnTo>
                <a:lnTo>
                  <a:pt x="20650" y="54200"/>
                </a:lnTo>
                <a:lnTo>
                  <a:pt x="20660" y="54180"/>
                </a:lnTo>
                <a:lnTo>
                  <a:pt x="20690" y="54200"/>
                </a:lnTo>
                <a:lnTo>
                  <a:pt x="20710" y="54220"/>
                </a:lnTo>
                <a:lnTo>
                  <a:pt x="20720" y="54220"/>
                </a:lnTo>
                <a:lnTo>
                  <a:pt x="20730" y="54210"/>
                </a:lnTo>
                <a:lnTo>
                  <a:pt x="20750" y="54210"/>
                </a:lnTo>
                <a:lnTo>
                  <a:pt x="20790" y="54210"/>
                </a:lnTo>
                <a:lnTo>
                  <a:pt x="20810" y="54220"/>
                </a:lnTo>
                <a:lnTo>
                  <a:pt x="20860" y="54240"/>
                </a:lnTo>
                <a:lnTo>
                  <a:pt x="20900" y="54250"/>
                </a:lnTo>
                <a:lnTo>
                  <a:pt x="20910" y="54260"/>
                </a:lnTo>
                <a:lnTo>
                  <a:pt x="20910" y="54270"/>
                </a:lnTo>
                <a:lnTo>
                  <a:pt x="20900" y="54280"/>
                </a:lnTo>
                <a:lnTo>
                  <a:pt x="20880" y="54280"/>
                </a:lnTo>
                <a:lnTo>
                  <a:pt x="20880" y="54290"/>
                </a:lnTo>
                <a:lnTo>
                  <a:pt x="20900" y="54300"/>
                </a:lnTo>
                <a:lnTo>
                  <a:pt x="20910" y="54300"/>
                </a:lnTo>
                <a:lnTo>
                  <a:pt x="20950" y="54300"/>
                </a:lnTo>
                <a:lnTo>
                  <a:pt x="20960" y="54290"/>
                </a:lnTo>
                <a:lnTo>
                  <a:pt x="20960" y="54280"/>
                </a:lnTo>
                <a:lnTo>
                  <a:pt x="20970" y="54280"/>
                </a:lnTo>
                <a:lnTo>
                  <a:pt x="20960" y="54270"/>
                </a:lnTo>
                <a:lnTo>
                  <a:pt x="20950" y="54260"/>
                </a:lnTo>
                <a:lnTo>
                  <a:pt x="20950" y="54250"/>
                </a:lnTo>
                <a:lnTo>
                  <a:pt x="20960" y="54240"/>
                </a:lnTo>
                <a:lnTo>
                  <a:pt x="20970" y="54230"/>
                </a:lnTo>
                <a:lnTo>
                  <a:pt x="20980" y="54220"/>
                </a:lnTo>
                <a:lnTo>
                  <a:pt x="20980" y="54230"/>
                </a:lnTo>
                <a:lnTo>
                  <a:pt x="20990" y="54230"/>
                </a:lnTo>
                <a:lnTo>
                  <a:pt x="21000" y="54250"/>
                </a:lnTo>
                <a:lnTo>
                  <a:pt x="21010" y="54260"/>
                </a:lnTo>
                <a:lnTo>
                  <a:pt x="21020" y="54280"/>
                </a:lnTo>
                <a:lnTo>
                  <a:pt x="21010" y="54290"/>
                </a:lnTo>
                <a:lnTo>
                  <a:pt x="21010" y="54300"/>
                </a:lnTo>
                <a:lnTo>
                  <a:pt x="21010" y="54310"/>
                </a:lnTo>
                <a:lnTo>
                  <a:pt x="21020" y="54320"/>
                </a:lnTo>
                <a:lnTo>
                  <a:pt x="21010" y="54330"/>
                </a:lnTo>
                <a:lnTo>
                  <a:pt x="21000" y="54330"/>
                </a:lnTo>
                <a:lnTo>
                  <a:pt x="20980" y="54330"/>
                </a:lnTo>
                <a:lnTo>
                  <a:pt x="20970" y="54330"/>
                </a:lnTo>
                <a:lnTo>
                  <a:pt x="20970" y="54340"/>
                </a:lnTo>
                <a:lnTo>
                  <a:pt x="20970" y="54350"/>
                </a:lnTo>
                <a:lnTo>
                  <a:pt x="20960" y="54350"/>
                </a:lnTo>
                <a:lnTo>
                  <a:pt x="20940" y="54340"/>
                </a:lnTo>
                <a:lnTo>
                  <a:pt x="20930" y="54340"/>
                </a:lnTo>
                <a:lnTo>
                  <a:pt x="20920" y="54340"/>
                </a:lnTo>
                <a:lnTo>
                  <a:pt x="20920" y="54350"/>
                </a:lnTo>
                <a:lnTo>
                  <a:pt x="20910" y="54350"/>
                </a:lnTo>
                <a:lnTo>
                  <a:pt x="20910" y="54360"/>
                </a:lnTo>
                <a:lnTo>
                  <a:pt x="20910" y="54370"/>
                </a:lnTo>
                <a:lnTo>
                  <a:pt x="20920" y="54380"/>
                </a:lnTo>
                <a:lnTo>
                  <a:pt x="20950" y="54420"/>
                </a:lnTo>
                <a:lnTo>
                  <a:pt x="20960" y="54440"/>
                </a:lnTo>
                <a:lnTo>
                  <a:pt x="20970" y="54450"/>
                </a:lnTo>
                <a:lnTo>
                  <a:pt x="20980" y="54450"/>
                </a:lnTo>
                <a:lnTo>
                  <a:pt x="20980" y="54460"/>
                </a:lnTo>
                <a:lnTo>
                  <a:pt x="20990" y="54460"/>
                </a:lnTo>
                <a:lnTo>
                  <a:pt x="21000" y="54460"/>
                </a:lnTo>
                <a:lnTo>
                  <a:pt x="21000" y="54470"/>
                </a:lnTo>
                <a:lnTo>
                  <a:pt x="21000" y="54480"/>
                </a:lnTo>
                <a:lnTo>
                  <a:pt x="21000" y="54490"/>
                </a:lnTo>
                <a:lnTo>
                  <a:pt x="20990" y="54500"/>
                </a:lnTo>
                <a:lnTo>
                  <a:pt x="20990" y="54510"/>
                </a:lnTo>
                <a:lnTo>
                  <a:pt x="21000" y="54510"/>
                </a:lnTo>
                <a:lnTo>
                  <a:pt x="21010" y="54510"/>
                </a:lnTo>
                <a:lnTo>
                  <a:pt x="21020" y="54510"/>
                </a:lnTo>
                <a:lnTo>
                  <a:pt x="21040" y="54510"/>
                </a:lnTo>
                <a:lnTo>
                  <a:pt x="21060" y="54490"/>
                </a:lnTo>
                <a:lnTo>
                  <a:pt x="21070" y="54490"/>
                </a:lnTo>
                <a:lnTo>
                  <a:pt x="21070" y="54500"/>
                </a:lnTo>
                <a:lnTo>
                  <a:pt x="21080" y="54500"/>
                </a:lnTo>
                <a:lnTo>
                  <a:pt x="21100" y="54510"/>
                </a:lnTo>
                <a:lnTo>
                  <a:pt x="21110" y="54510"/>
                </a:lnTo>
                <a:lnTo>
                  <a:pt x="21120" y="54520"/>
                </a:lnTo>
                <a:lnTo>
                  <a:pt x="21120" y="54530"/>
                </a:lnTo>
                <a:lnTo>
                  <a:pt x="21130" y="54530"/>
                </a:lnTo>
                <a:lnTo>
                  <a:pt x="21130" y="54540"/>
                </a:lnTo>
                <a:lnTo>
                  <a:pt x="21130" y="54550"/>
                </a:lnTo>
                <a:lnTo>
                  <a:pt x="21130" y="54560"/>
                </a:lnTo>
                <a:lnTo>
                  <a:pt x="21160" y="54590"/>
                </a:lnTo>
                <a:lnTo>
                  <a:pt x="21170" y="54610"/>
                </a:lnTo>
                <a:lnTo>
                  <a:pt x="21180" y="54620"/>
                </a:lnTo>
                <a:lnTo>
                  <a:pt x="21190" y="54620"/>
                </a:lnTo>
                <a:lnTo>
                  <a:pt x="21190" y="54610"/>
                </a:lnTo>
                <a:lnTo>
                  <a:pt x="21190" y="54600"/>
                </a:lnTo>
                <a:lnTo>
                  <a:pt x="21200" y="54590"/>
                </a:lnTo>
                <a:lnTo>
                  <a:pt x="21210" y="54570"/>
                </a:lnTo>
                <a:lnTo>
                  <a:pt x="21240" y="54540"/>
                </a:lnTo>
                <a:lnTo>
                  <a:pt x="21260" y="54560"/>
                </a:lnTo>
                <a:lnTo>
                  <a:pt x="21320" y="54710"/>
                </a:lnTo>
                <a:lnTo>
                  <a:pt x="21330" y="54740"/>
                </a:lnTo>
                <a:lnTo>
                  <a:pt x="21340" y="54760"/>
                </a:lnTo>
                <a:lnTo>
                  <a:pt x="21360" y="54820"/>
                </a:lnTo>
                <a:lnTo>
                  <a:pt x="21360" y="54830"/>
                </a:lnTo>
                <a:lnTo>
                  <a:pt x="21360" y="54840"/>
                </a:lnTo>
                <a:lnTo>
                  <a:pt x="21360" y="54850"/>
                </a:lnTo>
                <a:lnTo>
                  <a:pt x="21360" y="54860"/>
                </a:lnTo>
                <a:lnTo>
                  <a:pt x="21370" y="54860"/>
                </a:lnTo>
                <a:lnTo>
                  <a:pt x="21380" y="54880"/>
                </a:lnTo>
                <a:lnTo>
                  <a:pt x="21460" y="54910"/>
                </a:lnTo>
                <a:lnTo>
                  <a:pt x="21470" y="54920"/>
                </a:lnTo>
                <a:lnTo>
                  <a:pt x="21500" y="54950"/>
                </a:lnTo>
                <a:lnTo>
                  <a:pt x="21550" y="55060"/>
                </a:lnTo>
                <a:lnTo>
                  <a:pt x="21570" y="55100"/>
                </a:lnTo>
                <a:lnTo>
                  <a:pt x="21580" y="55100"/>
                </a:lnTo>
                <a:lnTo>
                  <a:pt x="21580" y="55110"/>
                </a:lnTo>
                <a:lnTo>
                  <a:pt x="21590" y="55110"/>
                </a:lnTo>
                <a:lnTo>
                  <a:pt x="21600" y="55120"/>
                </a:lnTo>
                <a:lnTo>
                  <a:pt x="21610" y="55130"/>
                </a:lnTo>
                <a:lnTo>
                  <a:pt x="21620" y="55130"/>
                </a:lnTo>
                <a:lnTo>
                  <a:pt x="21620" y="55140"/>
                </a:lnTo>
                <a:lnTo>
                  <a:pt x="21620" y="55160"/>
                </a:lnTo>
                <a:lnTo>
                  <a:pt x="21630" y="55190"/>
                </a:lnTo>
                <a:lnTo>
                  <a:pt x="21640" y="55200"/>
                </a:lnTo>
                <a:lnTo>
                  <a:pt x="21640" y="55210"/>
                </a:lnTo>
                <a:lnTo>
                  <a:pt x="21710" y="55250"/>
                </a:lnTo>
                <a:lnTo>
                  <a:pt x="21730" y="55250"/>
                </a:lnTo>
                <a:lnTo>
                  <a:pt x="21740" y="55240"/>
                </a:lnTo>
                <a:lnTo>
                  <a:pt x="21750" y="55220"/>
                </a:lnTo>
                <a:lnTo>
                  <a:pt x="21760" y="55210"/>
                </a:lnTo>
                <a:lnTo>
                  <a:pt x="21770" y="55210"/>
                </a:lnTo>
                <a:lnTo>
                  <a:pt x="21900" y="55270"/>
                </a:lnTo>
                <a:lnTo>
                  <a:pt x="21930" y="55290"/>
                </a:lnTo>
                <a:lnTo>
                  <a:pt x="21930" y="55300"/>
                </a:lnTo>
                <a:lnTo>
                  <a:pt x="21930" y="55330"/>
                </a:lnTo>
                <a:lnTo>
                  <a:pt x="21930" y="55340"/>
                </a:lnTo>
                <a:lnTo>
                  <a:pt x="21930" y="55350"/>
                </a:lnTo>
                <a:lnTo>
                  <a:pt x="21930" y="55360"/>
                </a:lnTo>
                <a:lnTo>
                  <a:pt x="21930" y="55370"/>
                </a:lnTo>
                <a:lnTo>
                  <a:pt x="21960" y="55370"/>
                </a:lnTo>
                <a:lnTo>
                  <a:pt x="21970" y="55370"/>
                </a:lnTo>
                <a:lnTo>
                  <a:pt x="21980" y="55390"/>
                </a:lnTo>
                <a:lnTo>
                  <a:pt x="21990" y="55400"/>
                </a:lnTo>
                <a:lnTo>
                  <a:pt x="22050" y="55380"/>
                </a:lnTo>
                <a:lnTo>
                  <a:pt x="22080" y="55360"/>
                </a:lnTo>
                <a:lnTo>
                  <a:pt x="22090" y="55360"/>
                </a:lnTo>
                <a:lnTo>
                  <a:pt x="22100" y="55360"/>
                </a:lnTo>
                <a:lnTo>
                  <a:pt x="22100" y="55370"/>
                </a:lnTo>
                <a:lnTo>
                  <a:pt x="22110" y="55380"/>
                </a:lnTo>
                <a:lnTo>
                  <a:pt x="22110" y="55390"/>
                </a:lnTo>
                <a:lnTo>
                  <a:pt x="22120" y="55390"/>
                </a:lnTo>
                <a:lnTo>
                  <a:pt x="22150" y="55410"/>
                </a:lnTo>
                <a:lnTo>
                  <a:pt x="22160" y="55410"/>
                </a:lnTo>
                <a:lnTo>
                  <a:pt x="22160" y="55420"/>
                </a:lnTo>
                <a:lnTo>
                  <a:pt x="22160" y="55430"/>
                </a:lnTo>
                <a:lnTo>
                  <a:pt x="22170" y="55440"/>
                </a:lnTo>
                <a:lnTo>
                  <a:pt x="22170" y="55450"/>
                </a:lnTo>
                <a:lnTo>
                  <a:pt x="22170" y="55460"/>
                </a:lnTo>
                <a:lnTo>
                  <a:pt x="22170" y="55470"/>
                </a:lnTo>
                <a:lnTo>
                  <a:pt x="22170" y="55490"/>
                </a:lnTo>
                <a:lnTo>
                  <a:pt x="22180" y="55530"/>
                </a:lnTo>
                <a:lnTo>
                  <a:pt x="22180" y="55540"/>
                </a:lnTo>
                <a:lnTo>
                  <a:pt x="22210" y="55610"/>
                </a:lnTo>
                <a:lnTo>
                  <a:pt x="22220" y="55620"/>
                </a:lnTo>
                <a:lnTo>
                  <a:pt x="22230" y="55640"/>
                </a:lnTo>
                <a:lnTo>
                  <a:pt x="22230" y="55650"/>
                </a:lnTo>
                <a:lnTo>
                  <a:pt x="22240" y="55690"/>
                </a:lnTo>
                <a:lnTo>
                  <a:pt x="22250" y="55700"/>
                </a:lnTo>
                <a:lnTo>
                  <a:pt x="22250" y="55710"/>
                </a:lnTo>
                <a:lnTo>
                  <a:pt x="22280" y="55730"/>
                </a:lnTo>
                <a:lnTo>
                  <a:pt x="22280" y="55740"/>
                </a:lnTo>
                <a:lnTo>
                  <a:pt x="22290" y="55750"/>
                </a:lnTo>
                <a:lnTo>
                  <a:pt x="22290" y="55780"/>
                </a:lnTo>
                <a:lnTo>
                  <a:pt x="22300" y="55800"/>
                </a:lnTo>
                <a:lnTo>
                  <a:pt x="22300" y="55810"/>
                </a:lnTo>
                <a:lnTo>
                  <a:pt x="22310" y="55830"/>
                </a:lnTo>
                <a:lnTo>
                  <a:pt x="22340" y="55820"/>
                </a:lnTo>
                <a:lnTo>
                  <a:pt x="22350" y="55820"/>
                </a:lnTo>
                <a:lnTo>
                  <a:pt x="22360" y="55820"/>
                </a:lnTo>
                <a:lnTo>
                  <a:pt x="22360" y="55810"/>
                </a:lnTo>
                <a:lnTo>
                  <a:pt x="22360" y="55800"/>
                </a:lnTo>
                <a:lnTo>
                  <a:pt x="22370" y="55790"/>
                </a:lnTo>
                <a:lnTo>
                  <a:pt x="22430" y="55790"/>
                </a:lnTo>
                <a:lnTo>
                  <a:pt x="22450" y="55800"/>
                </a:lnTo>
                <a:lnTo>
                  <a:pt x="22460" y="55810"/>
                </a:lnTo>
                <a:lnTo>
                  <a:pt x="22460" y="55820"/>
                </a:lnTo>
                <a:lnTo>
                  <a:pt x="22460" y="55830"/>
                </a:lnTo>
                <a:lnTo>
                  <a:pt x="22470" y="55850"/>
                </a:lnTo>
                <a:lnTo>
                  <a:pt x="22470" y="55860"/>
                </a:lnTo>
                <a:lnTo>
                  <a:pt x="22470" y="55870"/>
                </a:lnTo>
                <a:lnTo>
                  <a:pt x="22460" y="55870"/>
                </a:lnTo>
                <a:lnTo>
                  <a:pt x="22450" y="55860"/>
                </a:lnTo>
                <a:lnTo>
                  <a:pt x="22440" y="55860"/>
                </a:lnTo>
                <a:lnTo>
                  <a:pt x="22430" y="55860"/>
                </a:lnTo>
                <a:lnTo>
                  <a:pt x="22430" y="55870"/>
                </a:lnTo>
                <a:lnTo>
                  <a:pt x="22430" y="55880"/>
                </a:lnTo>
                <a:lnTo>
                  <a:pt x="22430" y="55890"/>
                </a:lnTo>
                <a:lnTo>
                  <a:pt x="22430" y="55900"/>
                </a:lnTo>
                <a:lnTo>
                  <a:pt x="22440" y="55910"/>
                </a:lnTo>
                <a:lnTo>
                  <a:pt x="22460" y="55910"/>
                </a:lnTo>
                <a:lnTo>
                  <a:pt x="22470" y="55910"/>
                </a:lnTo>
                <a:lnTo>
                  <a:pt x="22470" y="55920"/>
                </a:lnTo>
                <a:lnTo>
                  <a:pt x="22470" y="55930"/>
                </a:lnTo>
                <a:lnTo>
                  <a:pt x="22470" y="55940"/>
                </a:lnTo>
                <a:lnTo>
                  <a:pt x="22460" y="55950"/>
                </a:lnTo>
                <a:lnTo>
                  <a:pt x="22450" y="55960"/>
                </a:lnTo>
                <a:lnTo>
                  <a:pt x="22440" y="55970"/>
                </a:lnTo>
                <a:lnTo>
                  <a:pt x="22430" y="55970"/>
                </a:lnTo>
                <a:lnTo>
                  <a:pt x="22420" y="55970"/>
                </a:lnTo>
                <a:lnTo>
                  <a:pt x="22420" y="55960"/>
                </a:lnTo>
                <a:lnTo>
                  <a:pt x="22410" y="55960"/>
                </a:lnTo>
                <a:lnTo>
                  <a:pt x="22410" y="55950"/>
                </a:lnTo>
                <a:lnTo>
                  <a:pt x="22410" y="55930"/>
                </a:lnTo>
                <a:lnTo>
                  <a:pt x="22410" y="55920"/>
                </a:lnTo>
                <a:lnTo>
                  <a:pt x="22400" y="55920"/>
                </a:lnTo>
                <a:lnTo>
                  <a:pt x="22390" y="55920"/>
                </a:lnTo>
                <a:lnTo>
                  <a:pt x="22380" y="55920"/>
                </a:lnTo>
                <a:lnTo>
                  <a:pt x="22380" y="55930"/>
                </a:lnTo>
                <a:lnTo>
                  <a:pt x="22370" y="55940"/>
                </a:lnTo>
                <a:lnTo>
                  <a:pt x="22380" y="55940"/>
                </a:lnTo>
                <a:lnTo>
                  <a:pt x="22380" y="55950"/>
                </a:lnTo>
                <a:lnTo>
                  <a:pt x="22380" y="55960"/>
                </a:lnTo>
                <a:lnTo>
                  <a:pt x="22380" y="55970"/>
                </a:lnTo>
                <a:lnTo>
                  <a:pt x="22380" y="55980"/>
                </a:lnTo>
                <a:lnTo>
                  <a:pt x="22370" y="55980"/>
                </a:lnTo>
                <a:lnTo>
                  <a:pt x="22370" y="55990"/>
                </a:lnTo>
                <a:lnTo>
                  <a:pt x="22360" y="56010"/>
                </a:lnTo>
                <a:lnTo>
                  <a:pt x="22370" y="56020"/>
                </a:lnTo>
                <a:lnTo>
                  <a:pt x="22380" y="56030"/>
                </a:lnTo>
                <a:lnTo>
                  <a:pt x="22390" y="56030"/>
                </a:lnTo>
                <a:lnTo>
                  <a:pt x="22400" y="56030"/>
                </a:lnTo>
                <a:lnTo>
                  <a:pt x="22410" y="56030"/>
                </a:lnTo>
                <a:lnTo>
                  <a:pt x="22420" y="56030"/>
                </a:lnTo>
                <a:lnTo>
                  <a:pt x="22420" y="56020"/>
                </a:lnTo>
                <a:lnTo>
                  <a:pt x="22430" y="56010"/>
                </a:lnTo>
                <a:lnTo>
                  <a:pt x="22430" y="56000"/>
                </a:lnTo>
                <a:lnTo>
                  <a:pt x="22450" y="56000"/>
                </a:lnTo>
                <a:lnTo>
                  <a:pt x="22460" y="56000"/>
                </a:lnTo>
                <a:lnTo>
                  <a:pt x="22470" y="56000"/>
                </a:lnTo>
                <a:lnTo>
                  <a:pt x="22480" y="56010"/>
                </a:lnTo>
                <a:lnTo>
                  <a:pt x="22480" y="56030"/>
                </a:lnTo>
                <a:lnTo>
                  <a:pt x="22490" y="56030"/>
                </a:lnTo>
                <a:lnTo>
                  <a:pt x="22490" y="56040"/>
                </a:lnTo>
                <a:lnTo>
                  <a:pt x="22490" y="56050"/>
                </a:lnTo>
                <a:lnTo>
                  <a:pt x="22490" y="56060"/>
                </a:lnTo>
                <a:lnTo>
                  <a:pt x="22490" y="56070"/>
                </a:lnTo>
                <a:lnTo>
                  <a:pt x="22500" y="56070"/>
                </a:lnTo>
                <a:lnTo>
                  <a:pt x="22530" y="56060"/>
                </a:lnTo>
                <a:lnTo>
                  <a:pt x="22540" y="56060"/>
                </a:lnTo>
                <a:lnTo>
                  <a:pt x="22550" y="56060"/>
                </a:lnTo>
                <a:lnTo>
                  <a:pt x="22550" y="56070"/>
                </a:lnTo>
                <a:lnTo>
                  <a:pt x="22550" y="56080"/>
                </a:lnTo>
                <a:lnTo>
                  <a:pt x="22550" y="56090"/>
                </a:lnTo>
                <a:lnTo>
                  <a:pt x="22540" y="56090"/>
                </a:lnTo>
                <a:lnTo>
                  <a:pt x="22540" y="56100"/>
                </a:lnTo>
                <a:lnTo>
                  <a:pt x="22540" y="56110"/>
                </a:lnTo>
                <a:lnTo>
                  <a:pt x="22550" y="56120"/>
                </a:lnTo>
                <a:lnTo>
                  <a:pt x="22540" y="56120"/>
                </a:lnTo>
                <a:lnTo>
                  <a:pt x="22540" y="56130"/>
                </a:lnTo>
                <a:lnTo>
                  <a:pt x="22520" y="56120"/>
                </a:lnTo>
                <a:lnTo>
                  <a:pt x="22520" y="56130"/>
                </a:lnTo>
                <a:lnTo>
                  <a:pt x="22510" y="56130"/>
                </a:lnTo>
                <a:lnTo>
                  <a:pt x="22520" y="56140"/>
                </a:lnTo>
                <a:lnTo>
                  <a:pt x="22530" y="56150"/>
                </a:lnTo>
                <a:lnTo>
                  <a:pt x="22540" y="56150"/>
                </a:lnTo>
                <a:lnTo>
                  <a:pt x="22540" y="56160"/>
                </a:lnTo>
                <a:lnTo>
                  <a:pt x="22530" y="56170"/>
                </a:lnTo>
                <a:lnTo>
                  <a:pt x="22530" y="56180"/>
                </a:lnTo>
                <a:lnTo>
                  <a:pt x="22530" y="56190"/>
                </a:lnTo>
                <a:lnTo>
                  <a:pt x="22530" y="56200"/>
                </a:lnTo>
                <a:lnTo>
                  <a:pt x="22540" y="56200"/>
                </a:lnTo>
                <a:lnTo>
                  <a:pt x="22530" y="56210"/>
                </a:lnTo>
                <a:lnTo>
                  <a:pt x="22530" y="56240"/>
                </a:lnTo>
                <a:lnTo>
                  <a:pt x="22530" y="56250"/>
                </a:lnTo>
                <a:lnTo>
                  <a:pt x="22530" y="56260"/>
                </a:lnTo>
                <a:lnTo>
                  <a:pt x="22530" y="56270"/>
                </a:lnTo>
                <a:lnTo>
                  <a:pt x="22540" y="56280"/>
                </a:lnTo>
                <a:lnTo>
                  <a:pt x="22550" y="56280"/>
                </a:lnTo>
                <a:lnTo>
                  <a:pt x="22620" y="56300"/>
                </a:lnTo>
                <a:lnTo>
                  <a:pt x="22630" y="56290"/>
                </a:lnTo>
                <a:lnTo>
                  <a:pt x="22630" y="56280"/>
                </a:lnTo>
                <a:lnTo>
                  <a:pt x="22630" y="56270"/>
                </a:lnTo>
                <a:lnTo>
                  <a:pt x="22640" y="56270"/>
                </a:lnTo>
                <a:lnTo>
                  <a:pt x="22650" y="56270"/>
                </a:lnTo>
                <a:lnTo>
                  <a:pt x="22650" y="56280"/>
                </a:lnTo>
                <a:lnTo>
                  <a:pt x="22660" y="56280"/>
                </a:lnTo>
                <a:lnTo>
                  <a:pt x="22660" y="56290"/>
                </a:lnTo>
                <a:lnTo>
                  <a:pt x="22660" y="56300"/>
                </a:lnTo>
                <a:lnTo>
                  <a:pt x="22660" y="56310"/>
                </a:lnTo>
                <a:lnTo>
                  <a:pt x="22670" y="56310"/>
                </a:lnTo>
                <a:lnTo>
                  <a:pt x="22670" y="56320"/>
                </a:lnTo>
                <a:lnTo>
                  <a:pt x="22690" y="56320"/>
                </a:lnTo>
                <a:lnTo>
                  <a:pt x="22700" y="56320"/>
                </a:lnTo>
                <a:lnTo>
                  <a:pt x="22710" y="56300"/>
                </a:lnTo>
                <a:lnTo>
                  <a:pt x="22720" y="56290"/>
                </a:lnTo>
                <a:lnTo>
                  <a:pt x="22740" y="56300"/>
                </a:lnTo>
                <a:lnTo>
                  <a:pt x="22740" y="56290"/>
                </a:lnTo>
                <a:lnTo>
                  <a:pt x="22760" y="56260"/>
                </a:lnTo>
                <a:lnTo>
                  <a:pt x="22770" y="56250"/>
                </a:lnTo>
                <a:lnTo>
                  <a:pt x="22760" y="56240"/>
                </a:lnTo>
                <a:lnTo>
                  <a:pt x="22770" y="56230"/>
                </a:lnTo>
                <a:lnTo>
                  <a:pt x="22770" y="56210"/>
                </a:lnTo>
                <a:lnTo>
                  <a:pt x="22780" y="56160"/>
                </a:lnTo>
                <a:lnTo>
                  <a:pt x="22790" y="56150"/>
                </a:lnTo>
                <a:lnTo>
                  <a:pt x="22790" y="56140"/>
                </a:lnTo>
                <a:lnTo>
                  <a:pt x="22800" y="56140"/>
                </a:lnTo>
                <a:lnTo>
                  <a:pt x="22800" y="56150"/>
                </a:lnTo>
                <a:lnTo>
                  <a:pt x="22810" y="56150"/>
                </a:lnTo>
                <a:lnTo>
                  <a:pt x="22810" y="56140"/>
                </a:lnTo>
                <a:lnTo>
                  <a:pt x="22820" y="56130"/>
                </a:lnTo>
                <a:lnTo>
                  <a:pt x="22820" y="56120"/>
                </a:lnTo>
                <a:lnTo>
                  <a:pt x="22830" y="56120"/>
                </a:lnTo>
                <a:lnTo>
                  <a:pt x="22840" y="56110"/>
                </a:lnTo>
                <a:lnTo>
                  <a:pt x="22850" y="56100"/>
                </a:lnTo>
                <a:lnTo>
                  <a:pt x="22870" y="56080"/>
                </a:lnTo>
                <a:lnTo>
                  <a:pt x="22880" y="56060"/>
                </a:lnTo>
                <a:lnTo>
                  <a:pt x="22880" y="56050"/>
                </a:lnTo>
                <a:lnTo>
                  <a:pt x="22880" y="56040"/>
                </a:lnTo>
                <a:lnTo>
                  <a:pt x="22870" y="56030"/>
                </a:lnTo>
                <a:lnTo>
                  <a:pt x="22860" y="56020"/>
                </a:lnTo>
                <a:lnTo>
                  <a:pt x="22860" y="56010"/>
                </a:lnTo>
                <a:lnTo>
                  <a:pt x="22870" y="56010"/>
                </a:lnTo>
                <a:lnTo>
                  <a:pt x="22880" y="56010"/>
                </a:lnTo>
                <a:lnTo>
                  <a:pt x="22890" y="56010"/>
                </a:lnTo>
                <a:lnTo>
                  <a:pt x="22900" y="56010"/>
                </a:lnTo>
                <a:lnTo>
                  <a:pt x="22910" y="56010"/>
                </a:lnTo>
                <a:lnTo>
                  <a:pt x="22910" y="56020"/>
                </a:lnTo>
                <a:lnTo>
                  <a:pt x="22920" y="56020"/>
                </a:lnTo>
                <a:lnTo>
                  <a:pt x="22920" y="56030"/>
                </a:lnTo>
                <a:lnTo>
                  <a:pt x="22920" y="56040"/>
                </a:lnTo>
                <a:lnTo>
                  <a:pt x="22940" y="56070"/>
                </a:lnTo>
                <a:lnTo>
                  <a:pt x="22990" y="56100"/>
                </a:lnTo>
                <a:lnTo>
                  <a:pt x="23000" y="56100"/>
                </a:lnTo>
                <a:lnTo>
                  <a:pt x="23010" y="56110"/>
                </a:lnTo>
                <a:lnTo>
                  <a:pt x="23040" y="56090"/>
                </a:lnTo>
                <a:lnTo>
                  <a:pt x="23080" y="56060"/>
                </a:lnTo>
                <a:lnTo>
                  <a:pt x="23090" y="56050"/>
                </a:lnTo>
                <a:lnTo>
                  <a:pt x="23090" y="56060"/>
                </a:lnTo>
                <a:lnTo>
                  <a:pt x="23100" y="56060"/>
                </a:lnTo>
                <a:lnTo>
                  <a:pt x="23100" y="56070"/>
                </a:lnTo>
                <a:lnTo>
                  <a:pt x="23100" y="56080"/>
                </a:lnTo>
                <a:lnTo>
                  <a:pt x="23090" y="56080"/>
                </a:lnTo>
                <a:lnTo>
                  <a:pt x="23090" y="56090"/>
                </a:lnTo>
                <a:lnTo>
                  <a:pt x="23090" y="56100"/>
                </a:lnTo>
                <a:lnTo>
                  <a:pt x="23090" y="56110"/>
                </a:lnTo>
                <a:lnTo>
                  <a:pt x="23070" y="56120"/>
                </a:lnTo>
                <a:lnTo>
                  <a:pt x="23070" y="56130"/>
                </a:lnTo>
                <a:lnTo>
                  <a:pt x="23060" y="56130"/>
                </a:lnTo>
                <a:lnTo>
                  <a:pt x="23060" y="56140"/>
                </a:lnTo>
                <a:lnTo>
                  <a:pt x="23060" y="56150"/>
                </a:lnTo>
                <a:lnTo>
                  <a:pt x="23060" y="56160"/>
                </a:lnTo>
                <a:lnTo>
                  <a:pt x="23060" y="56170"/>
                </a:lnTo>
                <a:lnTo>
                  <a:pt x="23060" y="56180"/>
                </a:lnTo>
                <a:lnTo>
                  <a:pt x="23070" y="56200"/>
                </a:lnTo>
                <a:lnTo>
                  <a:pt x="23070" y="56210"/>
                </a:lnTo>
                <a:lnTo>
                  <a:pt x="23080" y="56220"/>
                </a:lnTo>
                <a:lnTo>
                  <a:pt x="23090" y="56230"/>
                </a:lnTo>
                <a:lnTo>
                  <a:pt x="23100" y="56230"/>
                </a:lnTo>
                <a:lnTo>
                  <a:pt x="23110" y="56230"/>
                </a:lnTo>
                <a:lnTo>
                  <a:pt x="23110" y="56240"/>
                </a:lnTo>
                <a:lnTo>
                  <a:pt x="23110" y="56260"/>
                </a:lnTo>
                <a:lnTo>
                  <a:pt x="23100" y="56270"/>
                </a:lnTo>
                <a:lnTo>
                  <a:pt x="23100" y="56280"/>
                </a:lnTo>
                <a:lnTo>
                  <a:pt x="23110" y="56320"/>
                </a:lnTo>
                <a:lnTo>
                  <a:pt x="23120" y="56340"/>
                </a:lnTo>
                <a:lnTo>
                  <a:pt x="23110" y="56350"/>
                </a:lnTo>
                <a:lnTo>
                  <a:pt x="23110" y="56360"/>
                </a:lnTo>
                <a:lnTo>
                  <a:pt x="23110" y="56370"/>
                </a:lnTo>
                <a:lnTo>
                  <a:pt x="23100" y="56370"/>
                </a:lnTo>
                <a:lnTo>
                  <a:pt x="23050" y="56390"/>
                </a:lnTo>
                <a:lnTo>
                  <a:pt x="23040" y="56400"/>
                </a:lnTo>
                <a:lnTo>
                  <a:pt x="23020" y="56420"/>
                </a:lnTo>
                <a:lnTo>
                  <a:pt x="23010" y="56440"/>
                </a:lnTo>
                <a:lnTo>
                  <a:pt x="23000" y="56450"/>
                </a:lnTo>
                <a:lnTo>
                  <a:pt x="22970" y="56460"/>
                </a:lnTo>
                <a:lnTo>
                  <a:pt x="22960" y="56470"/>
                </a:lnTo>
                <a:lnTo>
                  <a:pt x="22960" y="56480"/>
                </a:lnTo>
                <a:lnTo>
                  <a:pt x="22950" y="56480"/>
                </a:lnTo>
                <a:lnTo>
                  <a:pt x="22950" y="56490"/>
                </a:lnTo>
                <a:lnTo>
                  <a:pt x="22950" y="56500"/>
                </a:lnTo>
                <a:lnTo>
                  <a:pt x="22960" y="56530"/>
                </a:lnTo>
                <a:lnTo>
                  <a:pt x="22970" y="56540"/>
                </a:lnTo>
                <a:lnTo>
                  <a:pt x="22980" y="56550"/>
                </a:lnTo>
                <a:lnTo>
                  <a:pt x="22990" y="56550"/>
                </a:lnTo>
                <a:lnTo>
                  <a:pt x="23010" y="56550"/>
                </a:lnTo>
                <a:lnTo>
                  <a:pt x="23030" y="56550"/>
                </a:lnTo>
                <a:lnTo>
                  <a:pt x="23040" y="56550"/>
                </a:lnTo>
                <a:lnTo>
                  <a:pt x="23040" y="56540"/>
                </a:lnTo>
                <a:lnTo>
                  <a:pt x="23040" y="56530"/>
                </a:lnTo>
                <a:lnTo>
                  <a:pt x="23040" y="56520"/>
                </a:lnTo>
                <a:lnTo>
                  <a:pt x="23040" y="56510"/>
                </a:lnTo>
                <a:lnTo>
                  <a:pt x="23050" y="56510"/>
                </a:lnTo>
                <a:lnTo>
                  <a:pt x="23060" y="56500"/>
                </a:lnTo>
                <a:lnTo>
                  <a:pt x="23070" y="56500"/>
                </a:lnTo>
                <a:lnTo>
                  <a:pt x="23090" y="56480"/>
                </a:lnTo>
                <a:lnTo>
                  <a:pt x="23110" y="56470"/>
                </a:lnTo>
                <a:lnTo>
                  <a:pt x="23120" y="56470"/>
                </a:lnTo>
                <a:lnTo>
                  <a:pt x="23120" y="56480"/>
                </a:lnTo>
                <a:lnTo>
                  <a:pt x="23110" y="56490"/>
                </a:lnTo>
                <a:lnTo>
                  <a:pt x="23100" y="56490"/>
                </a:lnTo>
                <a:lnTo>
                  <a:pt x="23100" y="56500"/>
                </a:lnTo>
                <a:lnTo>
                  <a:pt x="23090" y="56500"/>
                </a:lnTo>
                <a:lnTo>
                  <a:pt x="23090" y="56510"/>
                </a:lnTo>
                <a:lnTo>
                  <a:pt x="23100" y="56510"/>
                </a:lnTo>
                <a:lnTo>
                  <a:pt x="23110" y="56520"/>
                </a:lnTo>
                <a:lnTo>
                  <a:pt x="23120" y="56520"/>
                </a:lnTo>
                <a:lnTo>
                  <a:pt x="23120" y="56510"/>
                </a:lnTo>
                <a:lnTo>
                  <a:pt x="23130" y="56510"/>
                </a:lnTo>
                <a:lnTo>
                  <a:pt x="23140" y="56510"/>
                </a:lnTo>
                <a:lnTo>
                  <a:pt x="23150" y="56510"/>
                </a:lnTo>
                <a:lnTo>
                  <a:pt x="23160" y="56510"/>
                </a:lnTo>
                <a:lnTo>
                  <a:pt x="23160" y="56520"/>
                </a:lnTo>
                <a:lnTo>
                  <a:pt x="23180" y="56530"/>
                </a:lnTo>
                <a:lnTo>
                  <a:pt x="23210" y="56540"/>
                </a:lnTo>
                <a:lnTo>
                  <a:pt x="23220" y="56550"/>
                </a:lnTo>
                <a:lnTo>
                  <a:pt x="23200" y="56600"/>
                </a:lnTo>
                <a:lnTo>
                  <a:pt x="23200" y="56610"/>
                </a:lnTo>
                <a:lnTo>
                  <a:pt x="23210" y="56610"/>
                </a:lnTo>
                <a:lnTo>
                  <a:pt x="23220" y="56610"/>
                </a:lnTo>
                <a:lnTo>
                  <a:pt x="23230" y="56610"/>
                </a:lnTo>
                <a:lnTo>
                  <a:pt x="23240" y="56610"/>
                </a:lnTo>
                <a:lnTo>
                  <a:pt x="23250" y="56610"/>
                </a:lnTo>
                <a:lnTo>
                  <a:pt x="23260" y="56620"/>
                </a:lnTo>
                <a:lnTo>
                  <a:pt x="23260" y="56630"/>
                </a:lnTo>
                <a:lnTo>
                  <a:pt x="23250" y="56670"/>
                </a:lnTo>
                <a:lnTo>
                  <a:pt x="23240" y="56700"/>
                </a:lnTo>
                <a:lnTo>
                  <a:pt x="23240" y="56710"/>
                </a:lnTo>
                <a:lnTo>
                  <a:pt x="23240" y="56730"/>
                </a:lnTo>
                <a:lnTo>
                  <a:pt x="23250" y="56740"/>
                </a:lnTo>
                <a:lnTo>
                  <a:pt x="23260" y="56750"/>
                </a:lnTo>
                <a:lnTo>
                  <a:pt x="23280" y="56740"/>
                </a:lnTo>
                <a:lnTo>
                  <a:pt x="23290" y="56750"/>
                </a:lnTo>
                <a:lnTo>
                  <a:pt x="23290" y="56760"/>
                </a:lnTo>
                <a:lnTo>
                  <a:pt x="23290" y="56770"/>
                </a:lnTo>
                <a:lnTo>
                  <a:pt x="23290" y="56780"/>
                </a:lnTo>
                <a:lnTo>
                  <a:pt x="23270" y="56780"/>
                </a:lnTo>
                <a:lnTo>
                  <a:pt x="23230" y="56780"/>
                </a:lnTo>
                <a:lnTo>
                  <a:pt x="23220" y="56780"/>
                </a:lnTo>
                <a:lnTo>
                  <a:pt x="23220" y="56790"/>
                </a:lnTo>
                <a:lnTo>
                  <a:pt x="23220" y="56800"/>
                </a:lnTo>
                <a:lnTo>
                  <a:pt x="23220" y="56820"/>
                </a:lnTo>
                <a:lnTo>
                  <a:pt x="23210" y="56850"/>
                </a:lnTo>
                <a:lnTo>
                  <a:pt x="23210" y="56860"/>
                </a:lnTo>
                <a:lnTo>
                  <a:pt x="23220" y="56870"/>
                </a:lnTo>
                <a:lnTo>
                  <a:pt x="23250" y="56870"/>
                </a:lnTo>
                <a:lnTo>
                  <a:pt x="23250" y="56880"/>
                </a:lnTo>
                <a:lnTo>
                  <a:pt x="23260" y="56880"/>
                </a:lnTo>
                <a:lnTo>
                  <a:pt x="23280" y="56890"/>
                </a:lnTo>
                <a:lnTo>
                  <a:pt x="23290" y="56900"/>
                </a:lnTo>
                <a:lnTo>
                  <a:pt x="23300" y="56900"/>
                </a:lnTo>
                <a:lnTo>
                  <a:pt x="23300" y="56910"/>
                </a:lnTo>
                <a:lnTo>
                  <a:pt x="23310" y="56910"/>
                </a:lnTo>
                <a:lnTo>
                  <a:pt x="23310" y="56920"/>
                </a:lnTo>
                <a:lnTo>
                  <a:pt x="23310" y="56930"/>
                </a:lnTo>
                <a:lnTo>
                  <a:pt x="23300" y="56930"/>
                </a:lnTo>
                <a:lnTo>
                  <a:pt x="23300" y="56940"/>
                </a:lnTo>
                <a:lnTo>
                  <a:pt x="23290" y="56940"/>
                </a:lnTo>
                <a:lnTo>
                  <a:pt x="23280" y="56950"/>
                </a:lnTo>
                <a:lnTo>
                  <a:pt x="23280" y="56960"/>
                </a:lnTo>
                <a:lnTo>
                  <a:pt x="23280" y="56970"/>
                </a:lnTo>
                <a:lnTo>
                  <a:pt x="23290" y="56990"/>
                </a:lnTo>
                <a:lnTo>
                  <a:pt x="23310" y="57000"/>
                </a:lnTo>
                <a:lnTo>
                  <a:pt x="23310" y="57010"/>
                </a:lnTo>
                <a:lnTo>
                  <a:pt x="23310" y="57020"/>
                </a:lnTo>
                <a:lnTo>
                  <a:pt x="23300" y="57030"/>
                </a:lnTo>
                <a:lnTo>
                  <a:pt x="23300" y="57040"/>
                </a:lnTo>
                <a:lnTo>
                  <a:pt x="23290" y="57050"/>
                </a:lnTo>
                <a:lnTo>
                  <a:pt x="23300" y="57070"/>
                </a:lnTo>
                <a:lnTo>
                  <a:pt x="23320" y="57090"/>
                </a:lnTo>
                <a:lnTo>
                  <a:pt x="23370" y="57080"/>
                </a:lnTo>
                <a:lnTo>
                  <a:pt x="23380" y="57070"/>
                </a:lnTo>
                <a:lnTo>
                  <a:pt x="23390" y="57070"/>
                </a:lnTo>
                <a:lnTo>
                  <a:pt x="23390" y="57060"/>
                </a:lnTo>
                <a:lnTo>
                  <a:pt x="23390" y="57050"/>
                </a:lnTo>
                <a:lnTo>
                  <a:pt x="23390" y="57040"/>
                </a:lnTo>
                <a:lnTo>
                  <a:pt x="23380" y="57030"/>
                </a:lnTo>
                <a:lnTo>
                  <a:pt x="23380" y="57020"/>
                </a:lnTo>
                <a:lnTo>
                  <a:pt x="23390" y="57000"/>
                </a:lnTo>
                <a:lnTo>
                  <a:pt x="23390" y="56990"/>
                </a:lnTo>
                <a:lnTo>
                  <a:pt x="23380" y="56980"/>
                </a:lnTo>
                <a:lnTo>
                  <a:pt x="23340" y="56950"/>
                </a:lnTo>
                <a:lnTo>
                  <a:pt x="23330" y="56940"/>
                </a:lnTo>
                <a:lnTo>
                  <a:pt x="23330" y="56930"/>
                </a:lnTo>
                <a:lnTo>
                  <a:pt x="23330" y="56920"/>
                </a:lnTo>
                <a:lnTo>
                  <a:pt x="23340" y="56920"/>
                </a:lnTo>
                <a:lnTo>
                  <a:pt x="23350" y="56920"/>
                </a:lnTo>
                <a:lnTo>
                  <a:pt x="23370" y="56940"/>
                </a:lnTo>
                <a:lnTo>
                  <a:pt x="23380" y="56940"/>
                </a:lnTo>
                <a:lnTo>
                  <a:pt x="23390" y="56950"/>
                </a:lnTo>
                <a:lnTo>
                  <a:pt x="23400" y="56950"/>
                </a:lnTo>
                <a:lnTo>
                  <a:pt x="23400" y="56940"/>
                </a:lnTo>
                <a:lnTo>
                  <a:pt x="23420" y="56940"/>
                </a:lnTo>
                <a:lnTo>
                  <a:pt x="23430" y="56940"/>
                </a:lnTo>
                <a:lnTo>
                  <a:pt x="23450" y="56940"/>
                </a:lnTo>
                <a:lnTo>
                  <a:pt x="23460" y="56950"/>
                </a:lnTo>
                <a:lnTo>
                  <a:pt x="23460" y="56960"/>
                </a:lnTo>
                <a:lnTo>
                  <a:pt x="23460" y="56970"/>
                </a:lnTo>
                <a:lnTo>
                  <a:pt x="23470" y="57000"/>
                </a:lnTo>
                <a:lnTo>
                  <a:pt x="23470" y="57010"/>
                </a:lnTo>
                <a:lnTo>
                  <a:pt x="23480" y="57020"/>
                </a:lnTo>
                <a:lnTo>
                  <a:pt x="23520" y="57020"/>
                </a:lnTo>
                <a:lnTo>
                  <a:pt x="23520" y="57030"/>
                </a:lnTo>
                <a:lnTo>
                  <a:pt x="23530" y="57040"/>
                </a:lnTo>
                <a:lnTo>
                  <a:pt x="23540" y="57090"/>
                </a:lnTo>
                <a:lnTo>
                  <a:pt x="23550" y="57090"/>
                </a:lnTo>
                <a:lnTo>
                  <a:pt x="23550" y="57100"/>
                </a:lnTo>
                <a:lnTo>
                  <a:pt x="23560" y="57100"/>
                </a:lnTo>
                <a:lnTo>
                  <a:pt x="23570" y="57110"/>
                </a:lnTo>
                <a:lnTo>
                  <a:pt x="23580" y="57110"/>
                </a:lnTo>
                <a:lnTo>
                  <a:pt x="23590" y="57100"/>
                </a:lnTo>
                <a:lnTo>
                  <a:pt x="23590" y="57090"/>
                </a:lnTo>
                <a:lnTo>
                  <a:pt x="23600" y="57090"/>
                </a:lnTo>
                <a:lnTo>
                  <a:pt x="23610" y="57090"/>
                </a:lnTo>
                <a:lnTo>
                  <a:pt x="23620" y="57080"/>
                </a:lnTo>
                <a:lnTo>
                  <a:pt x="23630" y="57080"/>
                </a:lnTo>
                <a:lnTo>
                  <a:pt x="23640" y="57070"/>
                </a:lnTo>
                <a:lnTo>
                  <a:pt x="23650" y="57060"/>
                </a:lnTo>
                <a:lnTo>
                  <a:pt x="23650" y="57050"/>
                </a:lnTo>
                <a:lnTo>
                  <a:pt x="23690" y="57040"/>
                </a:lnTo>
                <a:lnTo>
                  <a:pt x="23700" y="57040"/>
                </a:lnTo>
                <a:lnTo>
                  <a:pt x="23700" y="57030"/>
                </a:lnTo>
                <a:lnTo>
                  <a:pt x="23710" y="57030"/>
                </a:lnTo>
                <a:lnTo>
                  <a:pt x="23710" y="57020"/>
                </a:lnTo>
                <a:lnTo>
                  <a:pt x="23710" y="57010"/>
                </a:lnTo>
                <a:lnTo>
                  <a:pt x="23710" y="57000"/>
                </a:lnTo>
                <a:lnTo>
                  <a:pt x="23710" y="56990"/>
                </a:lnTo>
                <a:lnTo>
                  <a:pt x="23710" y="56960"/>
                </a:lnTo>
                <a:lnTo>
                  <a:pt x="23720" y="56960"/>
                </a:lnTo>
                <a:lnTo>
                  <a:pt x="23720" y="56950"/>
                </a:lnTo>
                <a:lnTo>
                  <a:pt x="23730" y="56950"/>
                </a:lnTo>
                <a:lnTo>
                  <a:pt x="23770" y="56960"/>
                </a:lnTo>
                <a:lnTo>
                  <a:pt x="23780" y="56960"/>
                </a:lnTo>
                <a:lnTo>
                  <a:pt x="23790" y="56960"/>
                </a:lnTo>
                <a:lnTo>
                  <a:pt x="23800" y="56940"/>
                </a:lnTo>
                <a:lnTo>
                  <a:pt x="23810" y="56930"/>
                </a:lnTo>
                <a:lnTo>
                  <a:pt x="23850" y="56920"/>
                </a:lnTo>
                <a:lnTo>
                  <a:pt x="23860" y="56910"/>
                </a:lnTo>
                <a:lnTo>
                  <a:pt x="23860" y="56900"/>
                </a:lnTo>
                <a:lnTo>
                  <a:pt x="23850" y="56890"/>
                </a:lnTo>
                <a:lnTo>
                  <a:pt x="23850" y="56880"/>
                </a:lnTo>
                <a:lnTo>
                  <a:pt x="23850" y="56870"/>
                </a:lnTo>
                <a:lnTo>
                  <a:pt x="23860" y="56870"/>
                </a:lnTo>
                <a:lnTo>
                  <a:pt x="23860" y="56860"/>
                </a:lnTo>
                <a:lnTo>
                  <a:pt x="23870" y="56860"/>
                </a:lnTo>
                <a:lnTo>
                  <a:pt x="23870" y="56850"/>
                </a:lnTo>
                <a:lnTo>
                  <a:pt x="23870" y="56840"/>
                </a:lnTo>
                <a:lnTo>
                  <a:pt x="23870" y="56830"/>
                </a:lnTo>
                <a:lnTo>
                  <a:pt x="23870" y="56820"/>
                </a:lnTo>
                <a:lnTo>
                  <a:pt x="23860" y="56820"/>
                </a:lnTo>
                <a:lnTo>
                  <a:pt x="23870" y="56810"/>
                </a:lnTo>
                <a:lnTo>
                  <a:pt x="23880" y="56810"/>
                </a:lnTo>
                <a:lnTo>
                  <a:pt x="23900" y="56810"/>
                </a:lnTo>
                <a:lnTo>
                  <a:pt x="23910" y="56810"/>
                </a:lnTo>
                <a:lnTo>
                  <a:pt x="23910" y="56820"/>
                </a:lnTo>
                <a:lnTo>
                  <a:pt x="23910" y="56830"/>
                </a:lnTo>
                <a:lnTo>
                  <a:pt x="23910" y="56840"/>
                </a:lnTo>
                <a:lnTo>
                  <a:pt x="23920" y="56840"/>
                </a:lnTo>
                <a:lnTo>
                  <a:pt x="23950" y="56850"/>
                </a:lnTo>
                <a:lnTo>
                  <a:pt x="23960" y="56850"/>
                </a:lnTo>
                <a:lnTo>
                  <a:pt x="23970" y="56850"/>
                </a:lnTo>
                <a:lnTo>
                  <a:pt x="24000" y="56830"/>
                </a:lnTo>
                <a:lnTo>
                  <a:pt x="24010" y="56830"/>
                </a:lnTo>
                <a:lnTo>
                  <a:pt x="24050" y="56840"/>
                </a:lnTo>
                <a:lnTo>
                  <a:pt x="24060" y="56850"/>
                </a:lnTo>
                <a:lnTo>
                  <a:pt x="24060" y="56860"/>
                </a:lnTo>
                <a:lnTo>
                  <a:pt x="24060" y="56870"/>
                </a:lnTo>
                <a:lnTo>
                  <a:pt x="24060" y="56880"/>
                </a:lnTo>
                <a:lnTo>
                  <a:pt x="24070" y="56880"/>
                </a:lnTo>
                <a:lnTo>
                  <a:pt x="24070" y="56890"/>
                </a:lnTo>
                <a:lnTo>
                  <a:pt x="24080" y="56890"/>
                </a:lnTo>
                <a:lnTo>
                  <a:pt x="24090" y="56890"/>
                </a:lnTo>
                <a:lnTo>
                  <a:pt x="24100" y="56900"/>
                </a:lnTo>
                <a:lnTo>
                  <a:pt x="24110" y="56890"/>
                </a:lnTo>
                <a:lnTo>
                  <a:pt x="24120" y="56880"/>
                </a:lnTo>
                <a:lnTo>
                  <a:pt x="24130" y="56880"/>
                </a:lnTo>
                <a:lnTo>
                  <a:pt x="24140" y="56880"/>
                </a:lnTo>
                <a:lnTo>
                  <a:pt x="24170" y="56900"/>
                </a:lnTo>
                <a:lnTo>
                  <a:pt x="24180" y="56900"/>
                </a:lnTo>
                <a:lnTo>
                  <a:pt x="24180" y="56910"/>
                </a:lnTo>
                <a:lnTo>
                  <a:pt x="24180" y="56920"/>
                </a:lnTo>
                <a:lnTo>
                  <a:pt x="24170" y="56920"/>
                </a:lnTo>
                <a:lnTo>
                  <a:pt x="24170" y="56930"/>
                </a:lnTo>
                <a:lnTo>
                  <a:pt x="24190" y="56940"/>
                </a:lnTo>
                <a:lnTo>
                  <a:pt x="24230" y="56940"/>
                </a:lnTo>
                <a:lnTo>
                  <a:pt x="24250" y="56940"/>
                </a:lnTo>
                <a:lnTo>
                  <a:pt x="24270" y="56930"/>
                </a:lnTo>
                <a:lnTo>
                  <a:pt x="24280" y="56920"/>
                </a:lnTo>
                <a:lnTo>
                  <a:pt x="24280" y="56910"/>
                </a:lnTo>
                <a:lnTo>
                  <a:pt x="24290" y="56900"/>
                </a:lnTo>
                <a:lnTo>
                  <a:pt x="24290" y="56910"/>
                </a:lnTo>
                <a:lnTo>
                  <a:pt x="24300" y="56910"/>
                </a:lnTo>
                <a:lnTo>
                  <a:pt x="24300" y="56920"/>
                </a:lnTo>
                <a:lnTo>
                  <a:pt x="24310" y="56920"/>
                </a:lnTo>
                <a:lnTo>
                  <a:pt x="24320" y="56920"/>
                </a:lnTo>
                <a:lnTo>
                  <a:pt x="24330" y="56920"/>
                </a:lnTo>
                <a:lnTo>
                  <a:pt x="24330" y="56910"/>
                </a:lnTo>
                <a:lnTo>
                  <a:pt x="24340" y="56900"/>
                </a:lnTo>
                <a:lnTo>
                  <a:pt x="24370" y="56900"/>
                </a:lnTo>
                <a:lnTo>
                  <a:pt x="24380" y="56900"/>
                </a:lnTo>
                <a:lnTo>
                  <a:pt x="24390" y="56910"/>
                </a:lnTo>
                <a:lnTo>
                  <a:pt x="24400" y="56910"/>
                </a:lnTo>
                <a:lnTo>
                  <a:pt x="24400" y="56920"/>
                </a:lnTo>
                <a:lnTo>
                  <a:pt x="24410" y="56910"/>
                </a:lnTo>
                <a:lnTo>
                  <a:pt x="24430" y="56910"/>
                </a:lnTo>
                <a:lnTo>
                  <a:pt x="24440" y="56900"/>
                </a:lnTo>
                <a:lnTo>
                  <a:pt x="24440" y="56890"/>
                </a:lnTo>
                <a:lnTo>
                  <a:pt x="24450" y="56880"/>
                </a:lnTo>
                <a:lnTo>
                  <a:pt x="24450" y="56870"/>
                </a:lnTo>
                <a:lnTo>
                  <a:pt x="24450" y="56860"/>
                </a:lnTo>
                <a:lnTo>
                  <a:pt x="24450" y="56850"/>
                </a:lnTo>
                <a:lnTo>
                  <a:pt x="24460" y="56800"/>
                </a:lnTo>
                <a:lnTo>
                  <a:pt x="24460" y="56790"/>
                </a:lnTo>
                <a:lnTo>
                  <a:pt x="24470" y="56780"/>
                </a:lnTo>
                <a:lnTo>
                  <a:pt x="24470" y="56770"/>
                </a:lnTo>
                <a:lnTo>
                  <a:pt x="24480" y="56770"/>
                </a:lnTo>
                <a:lnTo>
                  <a:pt x="24480" y="56760"/>
                </a:lnTo>
                <a:lnTo>
                  <a:pt x="24480" y="56740"/>
                </a:lnTo>
                <a:lnTo>
                  <a:pt x="24490" y="56700"/>
                </a:lnTo>
                <a:lnTo>
                  <a:pt x="24490" y="56680"/>
                </a:lnTo>
                <a:lnTo>
                  <a:pt x="24490" y="56660"/>
                </a:lnTo>
                <a:lnTo>
                  <a:pt x="24490" y="56650"/>
                </a:lnTo>
                <a:lnTo>
                  <a:pt x="24520" y="56630"/>
                </a:lnTo>
                <a:lnTo>
                  <a:pt x="24520" y="56620"/>
                </a:lnTo>
                <a:lnTo>
                  <a:pt x="24520" y="56610"/>
                </a:lnTo>
                <a:lnTo>
                  <a:pt x="24520" y="56590"/>
                </a:lnTo>
                <a:lnTo>
                  <a:pt x="24500" y="56580"/>
                </a:lnTo>
                <a:lnTo>
                  <a:pt x="24500" y="56570"/>
                </a:lnTo>
                <a:lnTo>
                  <a:pt x="24490" y="56570"/>
                </a:lnTo>
                <a:lnTo>
                  <a:pt x="24490" y="56550"/>
                </a:lnTo>
                <a:lnTo>
                  <a:pt x="24490" y="56530"/>
                </a:lnTo>
                <a:lnTo>
                  <a:pt x="24480" y="56520"/>
                </a:lnTo>
                <a:lnTo>
                  <a:pt x="24470" y="56520"/>
                </a:lnTo>
                <a:lnTo>
                  <a:pt x="24460" y="56510"/>
                </a:lnTo>
                <a:lnTo>
                  <a:pt x="24460" y="56500"/>
                </a:lnTo>
                <a:lnTo>
                  <a:pt x="24470" y="56490"/>
                </a:lnTo>
                <a:lnTo>
                  <a:pt x="24500" y="56430"/>
                </a:lnTo>
                <a:lnTo>
                  <a:pt x="24510" y="56420"/>
                </a:lnTo>
                <a:lnTo>
                  <a:pt x="24520" y="56400"/>
                </a:lnTo>
                <a:lnTo>
                  <a:pt x="24600" y="56400"/>
                </a:lnTo>
                <a:lnTo>
                  <a:pt x="24620" y="56400"/>
                </a:lnTo>
                <a:lnTo>
                  <a:pt x="24650" y="56400"/>
                </a:lnTo>
                <a:lnTo>
                  <a:pt x="24650" y="56390"/>
                </a:lnTo>
                <a:lnTo>
                  <a:pt x="24670" y="56380"/>
                </a:lnTo>
                <a:lnTo>
                  <a:pt x="24680" y="56370"/>
                </a:lnTo>
                <a:lnTo>
                  <a:pt x="24680" y="56360"/>
                </a:lnTo>
                <a:lnTo>
                  <a:pt x="24670" y="56350"/>
                </a:lnTo>
                <a:lnTo>
                  <a:pt x="24670" y="56340"/>
                </a:lnTo>
                <a:lnTo>
                  <a:pt x="24660" y="56340"/>
                </a:lnTo>
                <a:lnTo>
                  <a:pt x="24630" y="56320"/>
                </a:lnTo>
                <a:lnTo>
                  <a:pt x="24600" y="56310"/>
                </a:lnTo>
                <a:lnTo>
                  <a:pt x="24600" y="56300"/>
                </a:lnTo>
                <a:lnTo>
                  <a:pt x="24600" y="56290"/>
                </a:lnTo>
                <a:lnTo>
                  <a:pt x="24600" y="56280"/>
                </a:lnTo>
                <a:lnTo>
                  <a:pt x="24610" y="56240"/>
                </a:lnTo>
                <a:lnTo>
                  <a:pt x="24610" y="56230"/>
                </a:lnTo>
                <a:lnTo>
                  <a:pt x="24610" y="56220"/>
                </a:lnTo>
                <a:lnTo>
                  <a:pt x="24620" y="56210"/>
                </a:lnTo>
                <a:lnTo>
                  <a:pt x="24630" y="56210"/>
                </a:lnTo>
                <a:lnTo>
                  <a:pt x="24640" y="56210"/>
                </a:lnTo>
                <a:lnTo>
                  <a:pt x="24690" y="56230"/>
                </a:lnTo>
                <a:lnTo>
                  <a:pt x="24700" y="56230"/>
                </a:lnTo>
                <a:lnTo>
                  <a:pt x="24700" y="56240"/>
                </a:lnTo>
                <a:lnTo>
                  <a:pt x="24700" y="56250"/>
                </a:lnTo>
                <a:lnTo>
                  <a:pt x="24700" y="56260"/>
                </a:lnTo>
                <a:lnTo>
                  <a:pt x="24700" y="56270"/>
                </a:lnTo>
                <a:lnTo>
                  <a:pt x="24690" y="56270"/>
                </a:lnTo>
                <a:lnTo>
                  <a:pt x="24700" y="56280"/>
                </a:lnTo>
                <a:lnTo>
                  <a:pt x="24700" y="56290"/>
                </a:lnTo>
                <a:lnTo>
                  <a:pt x="24700" y="56300"/>
                </a:lnTo>
                <a:lnTo>
                  <a:pt x="24710" y="56300"/>
                </a:lnTo>
                <a:lnTo>
                  <a:pt x="24740" y="56320"/>
                </a:lnTo>
                <a:lnTo>
                  <a:pt x="24770" y="56330"/>
                </a:lnTo>
                <a:lnTo>
                  <a:pt x="24800" y="56360"/>
                </a:lnTo>
                <a:lnTo>
                  <a:pt x="24810" y="56380"/>
                </a:lnTo>
                <a:lnTo>
                  <a:pt x="24820" y="56390"/>
                </a:lnTo>
                <a:lnTo>
                  <a:pt x="24830" y="56390"/>
                </a:lnTo>
                <a:lnTo>
                  <a:pt x="24840" y="56380"/>
                </a:lnTo>
                <a:lnTo>
                  <a:pt x="24840" y="56360"/>
                </a:lnTo>
                <a:lnTo>
                  <a:pt x="24850" y="56350"/>
                </a:lnTo>
                <a:lnTo>
                  <a:pt x="24850" y="56340"/>
                </a:lnTo>
                <a:lnTo>
                  <a:pt x="24860" y="56240"/>
                </a:lnTo>
                <a:lnTo>
                  <a:pt x="24870" y="56190"/>
                </a:lnTo>
                <a:lnTo>
                  <a:pt x="24870" y="56170"/>
                </a:lnTo>
                <a:lnTo>
                  <a:pt x="24880" y="56170"/>
                </a:lnTo>
                <a:lnTo>
                  <a:pt x="24910" y="56170"/>
                </a:lnTo>
                <a:lnTo>
                  <a:pt x="24940" y="56170"/>
                </a:lnTo>
                <a:lnTo>
                  <a:pt x="24960" y="56170"/>
                </a:lnTo>
                <a:lnTo>
                  <a:pt x="24970" y="56170"/>
                </a:lnTo>
                <a:lnTo>
                  <a:pt x="24980" y="56170"/>
                </a:lnTo>
                <a:lnTo>
                  <a:pt x="25000" y="56200"/>
                </a:lnTo>
                <a:lnTo>
                  <a:pt x="25030" y="56230"/>
                </a:lnTo>
                <a:lnTo>
                  <a:pt x="25040" y="56230"/>
                </a:lnTo>
                <a:lnTo>
                  <a:pt x="25060" y="56210"/>
                </a:lnTo>
                <a:lnTo>
                  <a:pt x="25130" y="56200"/>
                </a:lnTo>
                <a:lnTo>
                  <a:pt x="25140" y="56200"/>
                </a:lnTo>
                <a:lnTo>
                  <a:pt x="25140" y="56210"/>
                </a:lnTo>
                <a:lnTo>
                  <a:pt x="25140" y="56220"/>
                </a:lnTo>
                <a:lnTo>
                  <a:pt x="25130" y="56220"/>
                </a:lnTo>
                <a:lnTo>
                  <a:pt x="25130" y="56230"/>
                </a:lnTo>
                <a:lnTo>
                  <a:pt x="25140" y="56230"/>
                </a:lnTo>
                <a:lnTo>
                  <a:pt x="25150" y="56230"/>
                </a:lnTo>
                <a:lnTo>
                  <a:pt x="25160" y="56230"/>
                </a:lnTo>
                <a:lnTo>
                  <a:pt x="25170" y="56220"/>
                </a:lnTo>
                <a:lnTo>
                  <a:pt x="25190" y="56180"/>
                </a:lnTo>
                <a:lnTo>
                  <a:pt x="25200" y="56180"/>
                </a:lnTo>
                <a:lnTo>
                  <a:pt x="25200" y="56170"/>
                </a:lnTo>
                <a:lnTo>
                  <a:pt x="25210" y="56170"/>
                </a:lnTo>
                <a:lnTo>
                  <a:pt x="25220" y="56160"/>
                </a:lnTo>
                <a:lnTo>
                  <a:pt x="25230" y="56170"/>
                </a:lnTo>
                <a:lnTo>
                  <a:pt x="25250" y="56170"/>
                </a:lnTo>
                <a:lnTo>
                  <a:pt x="25260" y="56180"/>
                </a:lnTo>
                <a:lnTo>
                  <a:pt x="25270" y="56190"/>
                </a:lnTo>
                <a:lnTo>
                  <a:pt x="25280" y="56210"/>
                </a:lnTo>
                <a:lnTo>
                  <a:pt x="25280" y="56220"/>
                </a:lnTo>
                <a:lnTo>
                  <a:pt x="25290" y="56230"/>
                </a:lnTo>
                <a:lnTo>
                  <a:pt x="25300" y="56230"/>
                </a:lnTo>
                <a:lnTo>
                  <a:pt x="25310" y="56230"/>
                </a:lnTo>
                <a:lnTo>
                  <a:pt x="25390" y="56230"/>
                </a:lnTo>
                <a:lnTo>
                  <a:pt x="25420" y="56230"/>
                </a:lnTo>
                <a:lnTo>
                  <a:pt x="25430" y="56230"/>
                </a:lnTo>
                <a:lnTo>
                  <a:pt x="25430" y="56240"/>
                </a:lnTo>
                <a:lnTo>
                  <a:pt x="25440" y="56250"/>
                </a:lnTo>
                <a:lnTo>
                  <a:pt x="25440" y="56290"/>
                </a:lnTo>
                <a:lnTo>
                  <a:pt x="25440" y="56310"/>
                </a:lnTo>
                <a:lnTo>
                  <a:pt x="25440" y="56320"/>
                </a:lnTo>
                <a:lnTo>
                  <a:pt x="25440" y="56340"/>
                </a:lnTo>
                <a:lnTo>
                  <a:pt x="25430" y="56350"/>
                </a:lnTo>
                <a:lnTo>
                  <a:pt x="25430" y="56360"/>
                </a:lnTo>
                <a:lnTo>
                  <a:pt x="25440" y="56380"/>
                </a:lnTo>
                <a:lnTo>
                  <a:pt x="25430" y="56390"/>
                </a:lnTo>
                <a:lnTo>
                  <a:pt x="25430" y="56400"/>
                </a:lnTo>
                <a:lnTo>
                  <a:pt x="25420" y="56410"/>
                </a:lnTo>
                <a:lnTo>
                  <a:pt x="25410" y="56410"/>
                </a:lnTo>
                <a:lnTo>
                  <a:pt x="25410" y="56420"/>
                </a:lnTo>
                <a:lnTo>
                  <a:pt x="25400" y="56430"/>
                </a:lnTo>
                <a:lnTo>
                  <a:pt x="25390" y="56440"/>
                </a:lnTo>
                <a:lnTo>
                  <a:pt x="25380" y="56440"/>
                </a:lnTo>
                <a:lnTo>
                  <a:pt x="25370" y="56450"/>
                </a:lnTo>
                <a:lnTo>
                  <a:pt x="25370" y="56470"/>
                </a:lnTo>
                <a:lnTo>
                  <a:pt x="25360" y="56470"/>
                </a:lnTo>
                <a:lnTo>
                  <a:pt x="25360" y="56480"/>
                </a:lnTo>
                <a:lnTo>
                  <a:pt x="25350" y="56480"/>
                </a:lnTo>
                <a:lnTo>
                  <a:pt x="25330" y="56490"/>
                </a:lnTo>
                <a:lnTo>
                  <a:pt x="25320" y="56490"/>
                </a:lnTo>
                <a:lnTo>
                  <a:pt x="25310" y="56500"/>
                </a:lnTo>
                <a:lnTo>
                  <a:pt x="25310" y="56510"/>
                </a:lnTo>
                <a:lnTo>
                  <a:pt x="25310" y="56530"/>
                </a:lnTo>
                <a:lnTo>
                  <a:pt x="25310" y="56540"/>
                </a:lnTo>
                <a:lnTo>
                  <a:pt x="25300" y="56550"/>
                </a:lnTo>
                <a:lnTo>
                  <a:pt x="25290" y="56560"/>
                </a:lnTo>
                <a:lnTo>
                  <a:pt x="25290" y="56570"/>
                </a:lnTo>
                <a:lnTo>
                  <a:pt x="25290" y="56590"/>
                </a:lnTo>
                <a:lnTo>
                  <a:pt x="25290" y="56600"/>
                </a:lnTo>
                <a:lnTo>
                  <a:pt x="25290" y="56610"/>
                </a:lnTo>
                <a:lnTo>
                  <a:pt x="25310" y="56620"/>
                </a:lnTo>
                <a:lnTo>
                  <a:pt x="25330" y="56630"/>
                </a:lnTo>
                <a:lnTo>
                  <a:pt x="25340" y="56630"/>
                </a:lnTo>
                <a:lnTo>
                  <a:pt x="25340" y="56640"/>
                </a:lnTo>
                <a:lnTo>
                  <a:pt x="25360" y="56670"/>
                </a:lnTo>
                <a:lnTo>
                  <a:pt x="25360" y="56680"/>
                </a:lnTo>
                <a:lnTo>
                  <a:pt x="25340" y="56680"/>
                </a:lnTo>
                <a:lnTo>
                  <a:pt x="25330" y="56700"/>
                </a:lnTo>
                <a:lnTo>
                  <a:pt x="25330" y="56720"/>
                </a:lnTo>
                <a:lnTo>
                  <a:pt x="25340" y="56740"/>
                </a:lnTo>
                <a:lnTo>
                  <a:pt x="25370" y="56800"/>
                </a:lnTo>
                <a:lnTo>
                  <a:pt x="25380" y="56820"/>
                </a:lnTo>
                <a:lnTo>
                  <a:pt x="25400" y="56820"/>
                </a:lnTo>
                <a:lnTo>
                  <a:pt x="25410" y="56810"/>
                </a:lnTo>
                <a:lnTo>
                  <a:pt x="25420" y="56800"/>
                </a:lnTo>
                <a:lnTo>
                  <a:pt x="25430" y="56810"/>
                </a:lnTo>
                <a:lnTo>
                  <a:pt x="25440" y="56810"/>
                </a:lnTo>
                <a:lnTo>
                  <a:pt x="25460" y="56810"/>
                </a:lnTo>
                <a:lnTo>
                  <a:pt x="25460" y="56800"/>
                </a:lnTo>
                <a:lnTo>
                  <a:pt x="25510" y="56840"/>
                </a:lnTo>
                <a:lnTo>
                  <a:pt x="25600" y="56870"/>
                </a:lnTo>
                <a:lnTo>
                  <a:pt x="25610" y="56870"/>
                </a:lnTo>
                <a:lnTo>
                  <a:pt x="25620" y="56870"/>
                </a:lnTo>
                <a:lnTo>
                  <a:pt x="25640" y="56890"/>
                </a:lnTo>
                <a:lnTo>
                  <a:pt x="25640" y="56900"/>
                </a:lnTo>
                <a:lnTo>
                  <a:pt x="25630" y="56910"/>
                </a:lnTo>
                <a:lnTo>
                  <a:pt x="25620" y="56920"/>
                </a:lnTo>
                <a:lnTo>
                  <a:pt x="25620" y="56940"/>
                </a:lnTo>
                <a:lnTo>
                  <a:pt x="25610" y="56950"/>
                </a:lnTo>
                <a:lnTo>
                  <a:pt x="25600" y="56960"/>
                </a:lnTo>
                <a:lnTo>
                  <a:pt x="25570" y="56970"/>
                </a:lnTo>
                <a:lnTo>
                  <a:pt x="25560" y="56990"/>
                </a:lnTo>
                <a:lnTo>
                  <a:pt x="25560" y="57010"/>
                </a:lnTo>
                <a:lnTo>
                  <a:pt x="25580" y="57020"/>
                </a:lnTo>
                <a:lnTo>
                  <a:pt x="25630" y="57020"/>
                </a:lnTo>
                <a:lnTo>
                  <a:pt x="25640" y="57030"/>
                </a:lnTo>
                <a:lnTo>
                  <a:pt x="25650" y="57040"/>
                </a:lnTo>
                <a:lnTo>
                  <a:pt x="25650" y="57050"/>
                </a:lnTo>
                <a:lnTo>
                  <a:pt x="25660" y="57060"/>
                </a:lnTo>
                <a:lnTo>
                  <a:pt x="25710" y="57060"/>
                </a:lnTo>
                <a:lnTo>
                  <a:pt x="25720" y="57060"/>
                </a:lnTo>
                <a:lnTo>
                  <a:pt x="25730" y="57060"/>
                </a:lnTo>
                <a:lnTo>
                  <a:pt x="25750" y="57060"/>
                </a:lnTo>
                <a:lnTo>
                  <a:pt x="25770" y="57060"/>
                </a:lnTo>
                <a:lnTo>
                  <a:pt x="25920" y="57070"/>
                </a:lnTo>
                <a:lnTo>
                  <a:pt x="25920" y="57080"/>
                </a:lnTo>
                <a:lnTo>
                  <a:pt x="25910" y="57100"/>
                </a:lnTo>
                <a:lnTo>
                  <a:pt x="25920" y="57140"/>
                </a:lnTo>
                <a:lnTo>
                  <a:pt x="25930" y="57140"/>
                </a:lnTo>
                <a:lnTo>
                  <a:pt x="25940" y="57160"/>
                </a:lnTo>
                <a:lnTo>
                  <a:pt x="25940" y="57180"/>
                </a:lnTo>
                <a:lnTo>
                  <a:pt x="25950" y="57190"/>
                </a:lnTo>
                <a:lnTo>
                  <a:pt x="25960" y="57180"/>
                </a:lnTo>
                <a:lnTo>
                  <a:pt x="25960" y="57190"/>
                </a:lnTo>
                <a:lnTo>
                  <a:pt x="25970" y="57190"/>
                </a:lnTo>
                <a:lnTo>
                  <a:pt x="25970" y="57210"/>
                </a:lnTo>
                <a:lnTo>
                  <a:pt x="25990" y="57220"/>
                </a:lnTo>
                <a:lnTo>
                  <a:pt x="26020" y="57210"/>
                </a:lnTo>
                <a:lnTo>
                  <a:pt x="26030" y="57210"/>
                </a:lnTo>
                <a:lnTo>
                  <a:pt x="26030" y="57220"/>
                </a:lnTo>
                <a:lnTo>
                  <a:pt x="26040" y="57230"/>
                </a:lnTo>
                <a:lnTo>
                  <a:pt x="26050" y="57220"/>
                </a:lnTo>
                <a:lnTo>
                  <a:pt x="26060" y="57220"/>
                </a:lnTo>
                <a:lnTo>
                  <a:pt x="26070" y="57220"/>
                </a:lnTo>
                <a:lnTo>
                  <a:pt x="26080" y="57220"/>
                </a:lnTo>
                <a:lnTo>
                  <a:pt x="26090" y="57230"/>
                </a:lnTo>
                <a:lnTo>
                  <a:pt x="26100" y="57240"/>
                </a:lnTo>
                <a:lnTo>
                  <a:pt x="26150" y="57270"/>
                </a:lnTo>
                <a:lnTo>
                  <a:pt x="26160" y="57270"/>
                </a:lnTo>
                <a:lnTo>
                  <a:pt x="26190" y="57280"/>
                </a:lnTo>
                <a:lnTo>
                  <a:pt x="26210" y="57280"/>
                </a:lnTo>
                <a:lnTo>
                  <a:pt x="26220" y="57260"/>
                </a:lnTo>
                <a:lnTo>
                  <a:pt x="26250" y="57250"/>
                </a:lnTo>
                <a:lnTo>
                  <a:pt x="26270" y="57250"/>
                </a:lnTo>
                <a:lnTo>
                  <a:pt x="26270" y="57260"/>
                </a:lnTo>
                <a:lnTo>
                  <a:pt x="26280" y="57280"/>
                </a:lnTo>
                <a:lnTo>
                  <a:pt x="26310" y="57360"/>
                </a:lnTo>
                <a:lnTo>
                  <a:pt x="26320" y="57390"/>
                </a:lnTo>
                <a:lnTo>
                  <a:pt x="26340" y="57400"/>
                </a:lnTo>
                <a:lnTo>
                  <a:pt x="26380" y="57420"/>
                </a:lnTo>
                <a:lnTo>
                  <a:pt x="26340" y="57430"/>
                </a:lnTo>
                <a:lnTo>
                  <a:pt x="26340" y="57440"/>
                </a:lnTo>
                <a:lnTo>
                  <a:pt x="26330" y="57440"/>
                </a:lnTo>
                <a:lnTo>
                  <a:pt x="26320" y="57450"/>
                </a:lnTo>
                <a:lnTo>
                  <a:pt x="26300" y="57470"/>
                </a:lnTo>
                <a:lnTo>
                  <a:pt x="26290" y="57520"/>
                </a:lnTo>
                <a:lnTo>
                  <a:pt x="26260" y="57690"/>
                </a:lnTo>
                <a:lnTo>
                  <a:pt x="26250" y="57720"/>
                </a:lnTo>
                <a:lnTo>
                  <a:pt x="26250" y="57810"/>
                </a:lnTo>
                <a:lnTo>
                  <a:pt x="26240" y="57850"/>
                </a:lnTo>
                <a:lnTo>
                  <a:pt x="26220" y="57880"/>
                </a:lnTo>
                <a:lnTo>
                  <a:pt x="26200" y="57900"/>
                </a:lnTo>
                <a:lnTo>
                  <a:pt x="26030" y="57960"/>
                </a:lnTo>
                <a:lnTo>
                  <a:pt x="25850" y="58020"/>
                </a:lnTo>
                <a:lnTo>
                  <a:pt x="25840" y="58020"/>
                </a:lnTo>
                <a:lnTo>
                  <a:pt x="25810" y="58020"/>
                </a:lnTo>
                <a:lnTo>
                  <a:pt x="25770" y="58010"/>
                </a:lnTo>
                <a:lnTo>
                  <a:pt x="25760" y="58010"/>
                </a:lnTo>
                <a:lnTo>
                  <a:pt x="25740" y="58010"/>
                </a:lnTo>
                <a:lnTo>
                  <a:pt x="25710" y="58010"/>
                </a:lnTo>
                <a:lnTo>
                  <a:pt x="25660" y="58010"/>
                </a:lnTo>
                <a:lnTo>
                  <a:pt x="25650" y="58010"/>
                </a:lnTo>
                <a:lnTo>
                  <a:pt x="25560" y="58000"/>
                </a:lnTo>
                <a:lnTo>
                  <a:pt x="25550" y="57990"/>
                </a:lnTo>
                <a:lnTo>
                  <a:pt x="25540" y="57990"/>
                </a:lnTo>
                <a:lnTo>
                  <a:pt x="25530" y="57980"/>
                </a:lnTo>
                <a:lnTo>
                  <a:pt x="25490" y="57920"/>
                </a:lnTo>
                <a:lnTo>
                  <a:pt x="25460" y="57890"/>
                </a:lnTo>
                <a:lnTo>
                  <a:pt x="25460" y="57880"/>
                </a:lnTo>
                <a:lnTo>
                  <a:pt x="25460" y="57840"/>
                </a:lnTo>
                <a:lnTo>
                  <a:pt x="25450" y="57840"/>
                </a:lnTo>
                <a:lnTo>
                  <a:pt x="25430" y="57820"/>
                </a:lnTo>
                <a:lnTo>
                  <a:pt x="25400" y="57810"/>
                </a:lnTo>
                <a:lnTo>
                  <a:pt x="25380" y="57810"/>
                </a:lnTo>
                <a:lnTo>
                  <a:pt x="25360" y="57820"/>
                </a:lnTo>
                <a:lnTo>
                  <a:pt x="25360" y="57830"/>
                </a:lnTo>
                <a:lnTo>
                  <a:pt x="25350" y="57830"/>
                </a:lnTo>
                <a:lnTo>
                  <a:pt x="25330" y="57840"/>
                </a:lnTo>
                <a:lnTo>
                  <a:pt x="25320" y="57840"/>
                </a:lnTo>
                <a:lnTo>
                  <a:pt x="25320" y="57850"/>
                </a:lnTo>
                <a:lnTo>
                  <a:pt x="25290" y="57920"/>
                </a:lnTo>
                <a:lnTo>
                  <a:pt x="25290" y="57930"/>
                </a:lnTo>
                <a:lnTo>
                  <a:pt x="25290" y="57950"/>
                </a:lnTo>
                <a:lnTo>
                  <a:pt x="25290" y="57990"/>
                </a:lnTo>
                <a:lnTo>
                  <a:pt x="25280" y="58000"/>
                </a:lnTo>
                <a:lnTo>
                  <a:pt x="25280" y="58020"/>
                </a:lnTo>
                <a:lnTo>
                  <a:pt x="25260" y="58040"/>
                </a:lnTo>
                <a:lnTo>
                  <a:pt x="25250" y="58060"/>
                </a:lnTo>
                <a:lnTo>
                  <a:pt x="25230" y="58090"/>
                </a:lnTo>
                <a:lnTo>
                  <a:pt x="25230" y="58100"/>
                </a:lnTo>
                <a:lnTo>
                  <a:pt x="25220" y="58100"/>
                </a:lnTo>
                <a:lnTo>
                  <a:pt x="25210" y="58110"/>
                </a:lnTo>
                <a:lnTo>
                  <a:pt x="25160" y="58120"/>
                </a:lnTo>
                <a:lnTo>
                  <a:pt x="25140" y="58130"/>
                </a:lnTo>
                <a:lnTo>
                  <a:pt x="25120" y="58130"/>
                </a:lnTo>
                <a:lnTo>
                  <a:pt x="25100" y="58140"/>
                </a:lnTo>
                <a:lnTo>
                  <a:pt x="25080" y="58140"/>
                </a:lnTo>
                <a:lnTo>
                  <a:pt x="25050" y="58160"/>
                </a:lnTo>
                <a:lnTo>
                  <a:pt x="25040" y="58160"/>
                </a:lnTo>
                <a:lnTo>
                  <a:pt x="25040" y="58150"/>
                </a:lnTo>
                <a:lnTo>
                  <a:pt x="25040" y="58130"/>
                </a:lnTo>
                <a:lnTo>
                  <a:pt x="25050" y="58130"/>
                </a:lnTo>
                <a:lnTo>
                  <a:pt x="25060" y="58120"/>
                </a:lnTo>
                <a:lnTo>
                  <a:pt x="25070" y="58100"/>
                </a:lnTo>
                <a:lnTo>
                  <a:pt x="25060" y="58090"/>
                </a:lnTo>
                <a:lnTo>
                  <a:pt x="25040" y="58090"/>
                </a:lnTo>
                <a:lnTo>
                  <a:pt x="25050" y="58080"/>
                </a:lnTo>
                <a:lnTo>
                  <a:pt x="25050" y="58070"/>
                </a:lnTo>
                <a:lnTo>
                  <a:pt x="25040" y="58050"/>
                </a:lnTo>
                <a:lnTo>
                  <a:pt x="25020" y="58020"/>
                </a:lnTo>
                <a:lnTo>
                  <a:pt x="25010" y="58020"/>
                </a:lnTo>
                <a:lnTo>
                  <a:pt x="25000" y="58020"/>
                </a:lnTo>
                <a:lnTo>
                  <a:pt x="24970" y="58030"/>
                </a:lnTo>
                <a:lnTo>
                  <a:pt x="24960" y="58030"/>
                </a:lnTo>
                <a:lnTo>
                  <a:pt x="24910" y="58020"/>
                </a:lnTo>
                <a:lnTo>
                  <a:pt x="24900" y="58020"/>
                </a:lnTo>
                <a:lnTo>
                  <a:pt x="24890" y="58030"/>
                </a:lnTo>
                <a:lnTo>
                  <a:pt x="24880" y="58030"/>
                </a:lnTo>
                <a:lnTo>
                  <a:pt x="24870" y="58020"/>
                </a:lnTo>
                <a:lnTo>
                  <a:pt x="24870" y="58010"/>
                </a:lnTo>
                <a:lnTo>
                  <a:pt x="24860" y="58000"/>
                </a:lnTo>
                <a:lnTo>
                  <a:pt x="24850" y="58000"/>
                </a:lnTo>
                <a:lnTo>
                  <a:pt x="24820" y="58000"/>
                </a:lnTo>
                <a:lnTo>
                  <a:pt x="24810" y="58000"/>
                </a:lnTo>
                <a:lnTo>
                  <a:pt x="24780" y="57990"/>
                </a:lnTo>
                <a:lnTo>
                  <a:pt x="24730" y="57980"/>
                </a:lnTo>
                <a:lnTo>
                  <a:pt x="24720" y="57980"/>
                </a:lnTo>
                <a:lnTo>
                  <a:pt x="24710" y="57980"/>
                </a:lnTo>
                <a:lnTo>
                  <a:pt x="24690" y="57980"/>
                </a:lnTo>
                <a:lnTo>
                  <a:pt x="24680" y="57980"/>
                </a:lnTo>
                <a:lnTo>
                  <a:pt x="24660" y="57980"/>
                </a:lnTo>
                <a:lnTo>
                  <a:pt x="24640" y="57970"/>
                </a:lnTo>
                <a:lnTo>
                  <a:pt x="24640" y="57960"/>
                </a:lnTo>
                <a:lnTo>
                  <a:pt x="24630" y="57960"/>
                </a:lnTo>
                <a:lnTo>
                  <a:pt x="24630" y="57930"/>
                </a:lnTo>
                <a:lnTo>
                  <a:pt x="24620" y="57930"/>
                </a:lnTo>
                <a:lnTo>
                  <a:pt x="24600" y="57920"/>
                </a:lnTo>
                <a:lnTo>
                  <a:pt x="24580" y="57910"/>
                </a:lnTo>
                <a:lnTo>
                  <a:pt x="24580" y="57900"/>
                </a:lnTo>
                <a:lnTo>
                  <a:pt x="24570" y="57890"/>
                </a:lnTo>
                <a:lnTo>
                  <a:pt x="24580" y="57860"/>
                </a:lnTo>
                <a:lnTo>
                  <a:pt x="24580" y="57850"/>
                </a:lnTo>
                <a:lnTo>
                  <a:pt x="24570" y="57850"/>
                </a:lnTo>
                <a:lnTo>
                  <a:pt x="24570" y="57840"/>
                </a:lnTo>
                <a:lnTo>
                  <a:pt x="24550" y="57840"/>
                </a:lnTo>
                <a:lnTo>
                  <a:pt x="24520" y="57860"/>
                </a:lnTo>
                <a:lnTo>
                  <a:pt x="24510" y="57860"/>
                </a:lnTo>
                <a:lnTo>
                  <a:pt x="24500" y="57860"/>
                </a:lnTo>
                <a:lnTo>
                  <a:pt x="24490" y="57860"/>
                </a:lnTo>
                <a:lnTo>
                  <a:pt x="24490" y="57830"/>
                </a:lnTo>
                <a:lnTo>
                  <a:pt x="24490" y="57820"/>
                </a:lnTo>
                <a:lnTo>
                  <a:pt x="24460" y="57820"/>
                </a:lnTo>
                <a:lnTo>
                  <a:pt x="24450" y="57820"/>
                </a:lnTo>
                <a:lnTo>
                  <a:pt x="24450" y="57800"/>
                </a:lnTo>
                <a:lnTo>
                  <a:pt x="24440" y="57780"/>
                </a:lnTo>
                <a:lnTo>
                  <a:pt x="24440" y="57750"/>
                </a:lnTo>
                <a:lnTo>
                  <a:pt x="24440" y="57740"/>
                </a:lnTo>
                <a:lnTo>
                  <a:pt x="24450" y="57730"/>
                </a:lnTo>
                <a:lnTo>
                  <a:pt x="24460" y="57720"/>
                </a:lnTo>
                <a:lnTo>
                  <a:pt x="24460" y="57700"/>
                </a:lnTo>
                <a:lnTo>
                  <a:pt x="24460" y="57690"/>
                </a:lnTo>
                <a:lnTo>
                  <a:pt x="24460" y="57680"/>
                </a:lnTo>
                <a:lnTo>
                  <a:pt x="24470" y="57680"/>
                </a:lnTo>
                <a:lnTo>
                  <a:pt x="24460" y="57670"/>
                </a:lnTo>
                <a:lnTo>
                  <a:pt x="24460" y="57660"/>
                </a:lnTo>
                <a:lnTo>
                  <a:pt x="24440" y="57620"/>
                </a:lnTo>
                <a:lnTo>
                  <a:pt x="24430" y="57610"/>
                </a:lnTo>
                <a:lnTo>
                  <a:pt x="24400" y="57600"/>
                </a:lnTo>
                <a:lnTo>
                  <a:pt x="24370" y="57600"/>
                </a:lnTo>
                <a:lnTo>
                  <a:pt x="24360" y="57600"/>
                </a:lnTo>
                <a:lnTo>
                  <a:pt x="24340" y="57610"/>
                </a:lnTo>
                <a:lnTo>
                  <a:pt x="24320" y="57600"/>
                </a:lnTo>
                <a:lnTo>
                  <a:pt x="24320" y="57590"/>
                </a:lnTo>
                <a:lnTo>
                  <a:pt x="24320" y="57570"/>
                </a:lnTo>
                <a:lnTo>
                  <a:pt x="24310" y="57560"/>
                </a:lnTo>
                <a:lnTo>
                  <a:pt x="24300" y="57550"/>
                </a:lnTo>
                <a:lnTo>
                  <a:pt x="24290" y="57530"/>
                </a:lnTo>
                <a:lnTo>
                  <a:pt x="24290" y="57520"/>
                </a:lnTo>
                <a:lnTo>
                  <a:pt x="24280" y="57520"/>
                </a:lnTo>
                <a:lnTo>
                  <a:pt x="24270" y="57520"/>
                </a:lnTo>
                <a:lnTo>
                  <a:pt x="24270" y="57530"/>
                </a:lnTo>
                <a:lnTo>
                  <a:pt x="24260" y="57530"/>
                </a:lnTo>
                <a:lnTo>
                  <a:pt x="24250" y="57530"/>
                </a:lnTo>
                <a:lnTo>
                  <a:pt x="24240" y="57530"/>
                </a:lnTo>
                <a:lnTo>
                  <a:pt x="24240" y="57540"/>
                </a:lnTo>
                <a:lnTo>
                  <a:pt x="24220" y="57550"/>
                </a:lnTo>
                <a:lnTo>
                  <a:pt x="24220" y="57560"/>
                </a:lnTo>
                <a:lnTo>
                  <a:pt x="24220" y="57570"/>
                </a:lnTo>
                <a:lnTo>
                  <a:pt x="24220" y="57580"/>
                </a:lnTo>
                <a:lnTo>
                  <a:pt x="24220" y="57590"/>
                </a:lnTo>
                <a:lnTo>
                  <a:pt x="24210" y="57590"/>
                </a:lnTo>
                <a:lnTo>
                  <a:pt x="24200" y="57590"/>
                </a:lnTo>
                <a:lnTo>
                  <a:pt x="24200" y="57600"/>
                </a:lnTo>
                <a:lnTo>
                  <a:pt x="24200" y="57610"/>
                </a:lnTo>
                <a:lnTo>
                  <a:pt x="24190" y="57610"/>
                </a:lnTo>
                <a:lnTo>
                  <a:pt x="24170" y="57610"/>
                </a:lnTo>
                <a:lnTo>
                  <a:pt x="24160" y="57600"/>
                </a:lnTo>
                <a:lnTo>
                  <a:pt x="24150" y="57600"/>
                </a:lnTo>
                <a:lnTo>
                  <a:pt x="24150" y="57590"/>
                </a:lnTo>
                <a:lnTo>
                  <a:pt x="24150" y="57570"/>
                </a:lnTo>
                <a:lnTo>
                  <a:pt x="24150" y="57560"/>
                </a:lnTo>
                <a:lnTo>
                  <a:pt x="24140" y="57550"/>
                </a:lnTo>
                <a:lnTo>
                  <a:pt x="24140" y="57560"/>
                </a:lnTo>
                <a:lnTo>
                  <a:pt x="24130" y="57570"/>
                </a:lnTo>
                <a:lnTo>
                  <a:pt x="24120" y="57570"/>
                </a:lnTo>
                <a:lnTo>
                  <a:pt x="24090" y="57590"/>
                </a:lnTo>
                <a:lnTo>
                  <a:pt x="24080" y="57590"/>
                </a:lnTo>
                <a:lnTo>
                  <a:pt x="24070" y="57590"/>
                </a:lnTo>
                <a:lnTo>
                  <a:pt x="24060" y="57590"/>
                </a:lnTo>
                <a:lnTo>
                  <a:pt x="24050" y="57590"/>
                </a:lnTo>
                <a:lnTo>
                  <a:pt x="24040" y="57570"/>
                </a:lnTo>
                <a:lnTo>
                  <a:pt x="24040" y="57560"/>
                </a:lnTo>
                <a:lnTo>
                  <a:pt x="24030" y="57560"/>
                </a:lnTo>
                <a:lnTo>
                  <a:pt x="24020" y="57570"/>
                </a:lnTo>
                <a:lnTo>
                  <a:pt x="24020" y="57580"/>
                </a:lnTo>
                <a:lnTo>
                  <a:pt x="24010" y="57580"/>
                </a:lnTo>
                <a:lnTo>
                  <a:pt x="24000" y="57580"/>
                </a:lnTo>
                <a:lnTo>
                  <a:pt x="24000" y="57570"/>
                </a:lnTo>
                <a:lnTo>
                  <a:pt x="23990" y="57570"/>
                </a:lnTo>
                <a:lnTo>
                  <a:pt x="23990" y="57560"/>
                </a:lnTo>
                <a:lnTo>
                  <a:pt x="23980" y="57550"/>
                </a:lnTo>
                <a:lnTo>
                  <a:pt x="23980" y="57540"/>
                </a:lnTo>
                <a:lnTo>
                  <a:pt x="23970" y="57540"/>
                </a:lnTo>
                <a:lnTo>
                  <a:pt x="23950" y="57540"/>
                </a:lnTo>
                <a:lnTo>
                  <a:pt x="23930" y="57550"/>
                </a:lnTo>
                <a:lnTo>
                  <a:pt x="23930" y="57580"/>
                </a:lnTo>
                <a:lnTo>
                  <a:pt x="23930" y="57590"/>
                </a:lnTo>
                <a:lnTo>
                  <a:pt x="23920" y="57610"/>
                </a:lnTo>
                <a:lnTo>
                  <a:pt x="23920" y="57640"/>
                </a:lnTo>
                <a:lnTo>
                  <a:pt x="23920" y="57710"/>
                </a:lnTo>
                <a:lnTo>
                  <a:pt x="23920" y="57730"/>
                </a:lnTo>
                <a:lnTo>
                  <a:pt x="23920" y="57750"/>
                </a:lnTo>
                <a:lnTo>
                  <a:pt x="23910" y="57760"/>
                </a:lnTo>
                <a:lnTo>
                  <a:pt x="23890" y="57770"/>
                </a:lnTo>
                <a:lnTo>
                  <a:pt x="23880" y="57760"/>
                </a:lnTo>
                <a:lnTo>
                  <a:pt x="23880" y="57750"/>
                </a:lnTo>
                <a:lnTo>
                  <a:pt x="23870" y="57740"/>
                </a:lnTo>
                <a:lnTo>
                  <a:pt x="23860" y="57740"/>
                </a:lnTo>
                <a:lnTo>
                  <a:pt x="23840" y="57740"/>
                </a:lnTo>
                <a:lnTo>
                  <a:pt x="23830" y="57740"/>
                </a:lnTo>
                <a:lnTo>
                  <a:pt x="23810" y="57750"/>
                </a:lnTo>
                <a:lnTo>
                  <a:pt x="23790" y="57760"/>
                </a:lnTo>
                <a:lnTo>
                  <a:pt x="23780" y="57760"/>
                </a:lnTo>
                <a:lnTo>
                  <a:pt x="23780" y="57770"/>
                </a:lnTo>
                <a:lnTo>
                  <a:pt x="23780" y="57780"/>
                </a:lnTo>
                <a:lnTo>
                  <a:pt x="23790" y="57780"/>
                </a:lnTo>
                <a:lnTo>
                  <a:pt x="23780" y="57780"/>
                </a:lnTo>
                <a:lnTo>
                  <a:pt x="23780" y="57800"/>
                </a:lnTo>
                <a:lnTo>
                  <a:pt x="23750" y="57800"/>
                </a:lnTo>
                <a:lnTo>
                  <a:pt x="23740" y="57790"/>
                </a:lnTo>
                <a:lnTo>
                  <a:pt x="23730" y="57780"/>
                </a:lnTo>
                <a:lnTo>
                  <a:pt x="23710" y="57770"/>
                </a:lnTo>
                <a:lnTo>
                  <a:pt x="23680" y="57750"/>
                </a:lnTo>
                <a:lnTo>
                  <a:pt x="23660" y="57730"/>
                </a:lnTo>
                <a:lnTo>
                  <a:pt x="23660" y="57710"/>
                </a:lnTo>
                <a:lnTo>
                  <a:pt x="23660" y="57700"/>
                </a:lnTo>
                <a:lnTo>
                  <a:pt x="23660" y="57690"/>
                </a:lnTo>
                <a:lnTo>
                  <a:pt x="23640" y="57660"/>
                </a:lnTo>
                <a:lnTo>
                  <a:pt x="23630" y="57660"/>
                </a:lnTo>
                <a:lnTo>
                  <a:pt x="23620" y="57650"/>
                </a:lnTo>
                <a:lnTo>
                  <a:pt x="23600" y="57640"/>
                </a:lnTo>
                <a:lnTo>
                  <a:pt x="23590" y="57630"/>
                </a:lnTo>
                <a:lnTo>
                  <a:pt x="23590" y="57610"/>
                </a:lnTo>
                <a:lnTo>
                  <a:pt x="23590" y="57600"/>
                </a:lnTo>
                <a:lnTo>
                  <a:pt x="23580" y="57590"/>
                </a:lnTo>
                <a:lnTo>
                  <a:pt x="23570" y="57590"/>
                </a:lnTo>
                <a:lnTo>
                  <a:pt x="23560" y="57590"/>
                </a:lnTo>
                <a:lnTo>
                  <a:pt x="23560" y="57580"/>
                </a:lnTo>
                <a:lnTo>
                  <a:pt x="23540" y="57590"/>
                </a:lnTo>
                <a:lnTo>
                  <a:pt x="23500" y="57610"/>
                </a:lnTo>
                <a:lnTo>
                  <a:pt x="23470" y="57620"/>
                </a:lnTo>
                <a:lnTo>
                  <a:pt x="23450" y="57620"/>
                </a:lnTo>
                <a:lnTo>
                  <a:pt x="23440" y="57610"/>
                </a:lnTo>
                <a:lnTo>
                  <a:pt x="23430" y="57610"/>
                </a:lnTo>
                <a:lnTo>
                  <a:pt x="23420" y="57610"/>
                </a:lnTo>
                <a:lnTo>
                  <a:pt x="23410" y="57620"/>
                </a:lnTo>
                <a:lnTo>
                  <a:pt x="23390" y="57620"/>
                </a:lnTo>
                <a:lnTo>
                  <a:pt x="23390" y="57630"/>
                </a:lnTo>
                <a:lnTo>
                  <a:pt x="23360" y="57600"/>
                </a:lnTo>
                <a:lnTo>
                  <a:pt x="23350" y="57600"/>
                </a:lnTo>
                <a:lnTo>
                  <a:pt x="23340" y="57600"/>
                </a:lnTo>
                <a:lnTo>
                  <a:pt x="23320" y="57600"/>
                </a:lnTo>
                <a:lnTo>
                  <a:pt x="23310" y="57600"/>
                </a:lnTo>
                <a:lnTo>
                  <a:pt x="23300" y="57600"/>
                </a:lnTo>
                <a:lnTo>
                  <a:pt x="23290" y="57600"/>
                </a:lnTo>
                <a:lnTo>
                  <a:pt x="23280" y="57610"/>
                </a:lnTo>
                <a:lnTo>
                  <a:pt x="23270" y="57620"/>
                </a:lnTo>
                <a:lnTo>
                  <a:pt x="23260" y="57630"/>
                </a:lnTo>
                <a:lnTo>
                  <a:pt x="23260" y="57650"/>
                </a:lnTo>
                <a:lnTo>
                  <a:pt x="23270" y="57680"/>
                </a:lnTo>
                <a:lnTo>
                  <a:pt x="23280" y="57700"/>
                </a:lnTo>
                <a:lnTo>
                  <a:pt x="23260" y="57690"/>
                </a:lnTo>
                <a:lnTo>
                  <a:pt x="23250" y="57690"/>
                </a:lnTo>
                <a:lnTo>
                  <a:pt x="23240" y="57690"/>
                </a:lnTo>
                <a:lnTo>
                  <a:pt x="23230" y="57690"/>
                </a:lnTo>
                <a:lnTo>
                  <a:pt x="23200" y="57650"/>
                </a:lnTo>
                <a:lnTo>
                  <a:pt x="23190" y="57640"/>
                </a:lnTo>
                <a:lnTo>
                  <a:pt x="23170" y="57640"/>
                </a:lnTo>
                <a:lnTo>
                  <a:pt x="23170" y="57630"/>
                </a:lnTo>
                <a:lnTo>
                  <a:pt x="23160" y="57620"/>
                </a:lnTo>
                <a:lnTo>
                  <a:pt x="23160" y="57610"/>
                </a:lnTo>
                <a:lnTo>
                  <a:pt x="23150" y="57610"/>
                </a:lnTo>
                <a:lnTo>
                  <a:pt x="23150" y="57600"/>
                </a:lnTo>
                <a:lnTo>
                  <a:pt x="23150" y="57590"/>
                </a:lnTo>
                <a:lnTo>
                  <a:pt x="23140" y="57590"/>
                </a:lnTo>
                <a:lnTo>
                  <a:pt x="23130" y="57610"/>
                </a:lnTo>
                <a:lnTo>
                  <a:pt x="23110" y="57620"/>
                </a:lnTo>
                <a:lnTo>
                  <a:pt x="23100" y="57640"/>
                </a:lnTo>
                <a:lnTo>
                  <a:pt x="23100" y="57650"/>
                </a:lnTo>
                <a:lnTo>
                  <a:pt x="23090" y="57660"/>
                </a:lnTo>
                <a:lnTo>
                  <a:pt x="23100" y="57690"/>
                </a:lnTo>
                <a:lnTo>
                  <a:pt x="23100" y="57700"/>
                </a:lnTo>
                <a:lnTo>
                  <a:pt x="23100" y="57710"/>
                </a:lnTo>
                <a:lnTo>
                  <a:pt x="23090" y="57710"/>
                </a:lnTo>
                <a:lnTo>
                  <a:pt x="23080" y="57710"/>
                </a:lnTo>
                <a:lnTo>
                  <a:pt x="23080" y="57720"/>
                </a:lnTo>
                <a:lnTo>
                  <a:pt x="23060" y="57720"/>
                </a:lnTo>
                <a:lnTo>
                  <a:pt x="23050" y="57730"/>
                </a:lnTo>
                <a:lnTo>
                  <a:pt x="23050" y="57770"/>
                </a:lnTo>
                <a:lnTo>
                  <a:pt x="23030" y="57770"/>
                </a:lnTo>
                <a:lnTo>
                  <a:pt x="23020" y="57770"/>
                </a:lnTo>
                <a:lnTo>
                  <a:pt x="22990" y="57760"/>
                </a:lnTo>
                <a:lnTo>
                  <a:pt x="22970" y="57750"/>
                </a:lnTo>
                <a:lnTo>
                  <a:pt x="22960" y="57740"/>
                </a:lnTo>
                <a:lnTo>
                  <a:pt x="22950" y="57750"/>
                </a:lnTo>
                <a:lnTo>
                  <a:pt x="22940" y="57760"/>
                </a:lnTo>
                <a:lnTo>
                  <a:pt x="22940" y="57770"/>
                </a:lnTo>
                <a:lnTo>
                  <a:pt x="22930" y="57770"/>
                </a:lnTo>
                <a:lnTo>
                  <a:pt x="22920" y="57790"/>
                </a:lnTo>
                <a:lnTo>
                  <a:pt x="22920" y="57810"/>
                </a:lnTo>
                <a:lnTo>
                  <a:pt x="22890" y="57930"/>
                </a:lnTo>
                <a:lnTo>
                  <a:pt x="22880" y="57940"/>
                </a:lnTo>
                <a:lnTo>
                  <a:pt x="22850" y="57960"/>
                </a:lnTo>
                <a:lnTo>
                  <a:pt x="22810" y="57990"/>
                </a:lnTo>
                <a:lnTo>
                  <a:pt x="22800" y="58000"/>
                </a:lnTo>
                <a:lnTo>
                  <a:pt x="22770" y="58010"/>
                </a:lnTo>
                <a:lnTo>
                  <a:pt x="22750" y="58030"/>
                </a:lnTo>
                <a:lnTo>
                  <a:pt x="22710" y="58040"/>
                </a:lnTo>
                <a:lnTo>
                  <a:pt x="22680" y="58060"/>
                </a:lnTo>
                <a:lnTo>
                  <a:pt x="22660" y="58070"/>
                </a:lnTo>
                <a:lnTo>
                  <a:pt x="22660" y="58090"/>
                </a:lnTo>
                <a:lnTo>
                  <a:pt x="22650" y="58100"/>
                </a:lnTo>
                <a:lnTo>
                  <a:pt x="22650" y="58110"/>
                </a:lnTo>
                <a:lnTo>
                  <a:pt x="22640" y="58110"/>
                </a:lnTo>
                <a:lnTo>
                  <a:pt x="22630" y="58110"/>
                </a:lnTo>
                <a:lnTo>
                  <a:pt x="22620" y="58110"/>
                </a:lnTo>
                <a:lnTo>
                  <a:pt x="22590" y="58080"/>
                </a:lnTo>
                <a:lnTo>
                  <a:pt x="22560" y="58060"/>
                </a:lnTo>
                <a:lnTo>
                  <a:pt x="22550" y="58060"/>
                </a:lnTo>
                <a:lnTo>
                  <a:pt x="22540" y="58050"/>
                </a:lnTo>
                <a:lnTo>
                  <a:pt x="22520" y="58040"/>
                </a:lnTo>
                <a:lnTo>
                  <a:pt x="22520" y="58030"/>
                </a:lnTo>
                <a:lnTo>
                  <a:pt x="22510" y="58010"/>
                </a:lnTo>
                <a:lnTo>
                  <a:pt x="22490" y="58000"/>
                </a:lnTo>
                <a:lnTo>
                  <a:pt x="22480" y="58010"/>
                </a:lnTo>
                <a:lnTo>
                  <a:pt x="22460" y="58000"/>
                </a:lnTo>
                <a:lnTo>
                  <a:pt x="22450" y="58010"/>
                </a:lnTo>
                <a:lnTo>
                  <a:pt x="22440" y="58020"/>
                </a:lnTo>
                <a:lnTo>
                  <a:pt x="22430" y="58020"/>
                </a:lnTo>
                <a:lnTo>
                  <a:pt x="22390" y="57980"/>
                </a:lnTo>
                <a:lnTo>
                  <a:pt x="22340" y="57940"/>
                </a:lnTo>
                <a:lnTo>
                  <a:pt x="22330" y="57920"/>
                </a:lnTo>
                <a:lnTo>
                  <a:pt x="22290" y="57890"/>
                </a:lnTo>
                <a:lnTo>
                  <a:pt x="22270" y="57880"/>
                </a:lnTo>
                <a:lnTo>
                  <a:pt x="22260" y="57880"/>
                </a:lnTo>
                <a:lnTo>
                  <a:pt x="22250" y="57860"/>
                </a:lnTo>
                <a:lnTo>
                  <a:pt x="22240" y="57850"/>
                </a:lnTo>
                <a:lnTo>
                  <a:pt x="22250" y="57830"/>
                </a:lnTo>
                <a:lnTo>
                  <a:pt x="22260" y="57820"/>
                </a:lnTo>
                <a:lnTo>
                  <a:pt x="22270" y="57810"/>
                </a:lnTo>
                <a:lnTo>
                  <a:pt x="22270" y="57800"/>
                </a:lnTo>
                <a:lnTo>
                  <a:pt x="22270" y="57770"/>
                </a:lnTo>
                <a:lnTo>
                  <a:pt x="22260" y="57760"/>
                </a:lnTo>
                <a:lnTo>
                  <a:pt x="22240" y="57750"/>
                </a:lnTo>
                <a:lnTo>
                  <a:pt x="22230" y="57750"/>
                </a:lnTo>
                <a:lnTo>
                  <a:pt x="22220" y="57760"/>
                </a:lnTo>
                <a:lnTo>
                  <a:pt x="22210" y="57760"/>
                </a:lnTo>
                <a:lnTo>
                  <a:pt x="22210" y="57770"/>
                </a:lnTo>
                <a:lnTo>
                  <a:pt x="22210" y="57780"/>
                </a:lnTo>
                <a:lnTo>
                  <a:pt x="22210" y="57790"/>
                </a:lnTo>
                <a:lnTo>
                  <a:pt x="22140" y="57770"/>
                </a:lnTo>
                <a:lnTo>
                  <a:pt x="22120" y="57750"/>
                </a:lnTo>
                <a:lnTo>
                  <a:pt x="22100" y="57720"/>
                </a:lnTo>
                <a:lnTo>
                  <a:pt x="22090" y="57710"/>
                </a:lnTo>
                <a:lnTo>
                  <a:pt x="22040" y="57690"/>
                </a:lnTo>
                <a:lnTo>
                  <a:pt x="22020" y="57660"/>
                </a:lnTo>
                <a:lnTo>
                  <a:pt x="22010" y="57660"/>
                </a:lnTo>
                <a:lnTo>
                  <a:pt x="21990" y="57650"/>
                </a:lnTo>
                <a:lnTo>
                  <a:pt x="21980" y="57650"/>
                </a:lnTo>
                <a:lnTo>
                  <a:pt x="21920" y="57670"/>
                </a:lnTo>
                <a:lnTo>
                  <a:pt x="21910" y="57680"/>
                </a:lnTo>
                <a:lnTo>
                  <a:pt x="21910" y="57690"/>
                </a:lnTo>
                <a:lnTo>
                  <a:pt x="21920" y="57730"/>
                </a:lnTo>
                <a:lnTo>
                  <a:pt x="21910" y="57740"/>
                </a:lnTo>
                <a:lnTo>
                  <a:pt x="21900" y="57740"/>
                </a:lnTo>
                <a:lnTo>
                  <a:pt x="21890" y="57750"/>
                </a:lnTo>
                <a:lnTo>
                  <a:pt x="21910" y="57760"/>
                </a:lnTo>
                <a:lnTo>
                  <a:pt x="21940" y="57770"/>
                </a:lnTo>
                <a:lnTo>
                  <a:pt x="21980" y="57790"/>
                </a:lnTo>
                <a:lnTo>
                  <a:pt x="21990" y="57830"/>
                </a:lnTo>
                <a:lnTo>
                  <a:pt x="21980" y="57840"/>
                </a:lnTo>
                <a:lnTo>
                  <a:pt x="21970" y="57860"/>
                </a:lnTo>
                <a:lnTo>
                  <a:pt x="21970" y="57870"/>
                </a:lnTo>
                <a:lnTo>
                  <a:pt x="21970" y="57880"/>
                </a:lnTo>
                <a:lnTo>
                  <a:pt x="21980" y="57890"/>
                </a:lnTo>
                <a:lnTo>
                  <a:pt x="21980" y="57910"/>
                </a:lnTo>
                <a:lnTo>
                  <a:pt x="21980" y="57950"/>
                </a:lnTo>
                <a:lnTo>
                  <a:pt x="21980" y="57970"/>
                </a:lnTo>
                <a:lnTo>
                  <a:pt x="22000" y="58040"/>
                </a:lnTo>
                <a:lnTo>
                  <a:pt x="22000" y="58080"/>
                </a:lnTo>
                <a:lnTo>
                  <a:pt x="21980" y="58100"/>
                </a:lnTo>
                <a:lnTo>
                  <a:pt x="21980" y="58110"/>
                </a:lnTo>
                <a:lnTo>
                  <a:pt x="21950" y="58130"/>
                </a:lnTo>
                <a:lnTo>
                  <a:pt x="21950" y="58140"/>
                </a:lnTo>
                <a:lnTo>
                  <a:pt x="21940" y="58130"/>
                </a:lnTo>
                <a:lnTo>
                  <a:pt x="21930" y="58130"/>
                </a:lnTo>
                <a:lnTo>
                  <a:pt x="21910" y="58140"/>
                </a:lnTo>
                <a:lnTo>
                  <a:pt x="21900" y="58140"/>
                </a:lnTo>
                <a:lnTo>
                  <a:pt x="21880" y="58120"/>
                </a:lnTo>
                <a:lnTo>
                  <a:pt x="21870" y="58100"/>
                </a:lnTo>
                <a:lnTo>
                  <a:pt x="21860" y="58080"/>
                </a:lnTo>
                <a:lnTo>
                  <a:pt x="21850" y="58070"/>
                </a:lnTo>
                <a:lnTo>
                  <a:pt x="21840" y="58060"/>
                </a:lnTo>
                <a:lnTo>
                  <a:pt x="21840" y="58050"/>
                </a:lnTo>
                <a:lnTo>
                  <a:pt x="21840" y="58030"/>
                </a:lnTo>
                <a:lnTo>
                  <a:pt x="21860" y="58010"/>
                </a:lnTo>
                <a:lnTo>
                  <a:pt x="21860" y="58000"/>
                </a:lnTo>
                <a:lnTo>
                  <a:pt x="21870" y="57980"/>
                </a:lnTo>
                <a:lnTo>
                  <a:pt x="21860" y="57940"/>
                </a:lnTo>
                <a:lnTo>
                  <a:pt x="21870" y="57910"/>
                </a:lnTo>
                <a:lnTo>
                  <a:pt x="21870" y="57900"/>
                </a:lnTo>
                <a:lnTo>
                  <a:pt x="21870" y="57890"/>
                </a:lnTo>
                <a:lnTo>
                  <a:pt x="21900" y="57850"/>
                </a:lnTo>
                <a:lnTo>
                  <a:pt x="21900" y="57840"/>
                </a:lnTo>
                <a:lnTo>
                  <a:pt x="21900" y="57830"/>
                </a:lnTo>
                <a:lnTo>
                  <a:pt x="21890" y="57830"/>
                </a:lnTo>
                <a:lnTo>
                  <a:pt x="21870" y="57820"/>
                </a:lnTo>
                <a:lnTo>
                  <a:pt x="21860" y="57810"/>
                </a:lnTo>
                <a:lnTo>
                  <a:pt x="21850" y="57810"/>
                </a:lnTo>
                <a:lnTo>
                  <a:pt x="21830" y="57810"/>
                </a:lnTo>
                <a:lnTo>
                  <a:pt x="21820" y="57800"/>
                </a:lnTo>
                <a:lnTo>
                  <a:pt x="21820" y="57790"/>
                </a:lnTo>
                <a:lnTo>
                  <a:pt x="21760" y="57790"/>
                </a:lnTo>
                <a:lnTo>
                  <a:pt x="21750" y="57780"/>
                </a:lnTo>
                <a:lnTo>
                  <a:pt x="21750" y="57770"/>
                </a:lnTo>
                <a:lnTo>
                  <a:pt x="21740" y="57740"/>
                </a:lnTo>
                <a:lnTo>
                  <a:pt x="21730" y="57730"/>
                </a:lnTo>
                <a:lnTo>
                  <a:pt x="21710" y="57720"/>
                </a:lnTo>
                <a:lnTo>
                  <a:pt x="21700" y="57710"/>
                </a:lnTo>
                <a:lnTo>
                  <a:pt x="21700" y="57700"/>
                </a:lnTo>
                <a:lnTo>
                  <a:pt x="21710" y="57690"/>
                </a:lnTo>
                <a:lnTo>
                  <a:pt x="21700" y="57690"/>
                </a:lnTo>
                <a:lnTo>
                  <a:pt x="21690" y="57680"/>
                </a:lnTo>
                <a:lnTo>
                  <a:pt x="21690" y="57670"/>
                </a:lnTo>
                <a:lnTo>
                  <a:pt x="21680" y="57660"/>
                </a:lnTo>
                <a:lnTo>
                  <a:pt x="21690" y="57650"/>
                </a:lnTo>
                <a:lnTo>
                  <a:pt x="21700" y="57650"/>
                </a:lnTo>
                <a:lnTo>
                  <a:pt x="21700" y="57640"/>
                </a:lnTo>
                <a:lnTo>
                  <a:pt x="21680" y="57630"/>
                </a:lnTo>
                <a:lnTo>
                  <a:pt x="21680" y="57620"/>
                </a:lnTo>
                <a:lnTo>
                  <a:pt x="21680" y="57610"/>
                </a:lnTo>
                <a:lnTo>
                  <a:pt x="21670" y="57620"/>
                </a:lnTo>
                <a:lnTo>
                  <a:pt x="21670" y="57630"/>
                </a:lnTo>
                <a:lnTo>
                  <a:pt x="21660" y="57620"/>
                </a:lnTo>
                <a:lnTo>
                  <a:pt x="21670" y="57600"/>
                </a:lnTo>
                <a:lnTo>
                  <a:pt x="21670" y="57590"/>
                </a:lnTo>
                <a:lnTo>
                  <a:pt x="21670" y="57580"/>
                </a:lnTo>
                <a:lnTo>
                  <a:pt x="21660" y="57570"/>
                </a:lnTo>
                <a:lnTo>
                  <a:pt x="21660" y="57560"/>
                </a:lnTo>
                <a:lnTo>
                  <a:pt x="21650" y="57560"/>
                </a:lnTo>
                <a:lnTo>
                  <a:pt x="21640" y="57550"/>
                </a:lnTo>
                <a:lnTo>
                  <a:pt x="21620" y="57550"/>
                </a:lnTo>
                <a:lnTo>
                  <a:pt x="21610" y="57550"/>
                </a:lnTo>
                <a:lnTo>
                  <a:pt x="21610" y="57540"/>
                </a:lnTo>
                <a:lnTo>
                  <a:pt x="21610" y="57530"/>
                </a:lnTo>
                <a:lnTo>
                  <a:pt x="21600" y="57530"/>
                </a:lnTo>
                <a:lnTo>
                  <a:pt x="21600" y="57520"/>
                </a:lnTo>
                <a:lnTo>
                  <a:pt x="21560" y="57510"/>
                </a:lnTo>
                <a:lnTo>
                  <a:pt x="21550" y="57500"/>
                </a:lnTo>
                <a:lnTo>
                  <a:pt x="21540" y="57500"/>
                </a:lnTo>
                <a:lnTo>
                  <a:pt x="21540" y="57490"/>
                </a:lnTo>
                <a:lnTo>
                  <a:pt x="21520" y="57480"/>
                </a:lnTo>
                <a:lnTo>
                  <a:pt x="21510" y="57480"/>
                </a:lnTo>
                <a:lnTo>
                  <a:pt x="21500" y="57490"/>
                </a:lnTo>
                <a:lnTo>
                  <a:pt x="21490" y="57480"/>
                </a:lnTo>
                <a:lnTo>
                  <a:pt x="21490" y="57490"/>
                </a:lnTo>
                <a:lnTo>
                  <a:pt x="21480" y="57490"/>
                </a:lnTo>
                <a:lnTo>
                  <a:pt x="21470" y="57490"/>
                </a:lnTo>
                <a:lnTo>
                  <a:pt x="21460" y="57470"/>
                </a:lnTo>
                <a:lnTo>
                  <a:pt x="21450" y="57470"/>
                </a:lnTo>
                <a:lnTo>
                  <a:pt x="21440" y="57470"/>
                </a:lnTo>
                <a:lnTo>
                  <a:pt x="21430" y="57470"/>
                </a:lnTo>
                <a:lnTo>
                  <a:pt x="21420" y="57480"/>
                </a:lnTo>
                <a:lnTo>
                  <a:pt x="21420" y="57470"/>
                </a:lnTo>
                <a:lnTo>
                  <a:pt x="21410" y="57460"/>
                </a:lnTo>
                <a:lnTo>
                  <a:pt x="21390" y="57450"/>
                </a:lnTo>
                <a:lnTo>
                  <a:pt x="21380" y="57450"/>
                </a:lnTo>
                <a:lnTo>
                  <a:pt x="21370" y="57450"/>
                </a:lnTo>
                <a:lnTo>
                  <a:pt x="21360" y="57440"/>
                </a:lnTo>
                <a:lnTo>
                  <a:pt x="21360" y="57430"/>
                </a:lnTo>
                <a:lnTo>
                  <a:pt x="21360" y="57420"/>
                </a:lnTo>
                <a:lnTo>
                  <a:pt x="21360" y="57410"/>
                </a:lnTo>
                <a:lnTo>
                  <a:pt x="21350" y="57400"/>
                </a:lnTo>
                <a:lnTo>
                  <a:pt x="21330" y="57390"/>
                </a:lnTo>
                <a:lnTo>
                  <a:pt x="21330" y="57380"/>
                </a:lnTo>
                <a:lnTo>
                  <a:pt x="21330" y="57370"/>
                </a:lnTo>
                <a:lnTo>
                  <a:pt x="21330" y="57360"/>
                </a:lnTo>
                <a:lnTo>
                  <a:pt x="21340" y="57350"/>
                </a:lnTo>
                <a:lnTo>
                  <a:pt x="21340" y="57330"/>
                </a:lnTo>
                <a:lnTo>
                  <a:pt x="21340" y="57320"/>
                </a:lnTo>
                <a:lnTo>
                  <a:pt x="21330" y="57320"/>
                </a:lnTo>
                <a:lnTo>
                  <a:pt x="21330" y="57310"/>
                </a:lnTo>
                <a:lnTo>
                  <a:pt x="21340" y="57310"/>
                </a:lnTo>
                <a:lnTo>
                  <a:pt x="21350" y="57310"/>
                </a:lnTo>
                <a:lnTo>
                  <a:pt x="21350" y="57300"/>
                </a:lnTo>
                <a:lnTo>
                  <a:pt x="21350" y="57290"/>
                </a:lnTo>
                <a:lnTo>
                  <a:pt x="21340" y="57290"/>
                </a:lnTo>
                <a:lnTo>
                  <a:pt x="21330" y="57280"/>
                </a:lnTo>
                <a:lnTo>
                  <a:pt x="21320" y="57270"/>
                </a:lnTo>
                <a:lnTo>
                  <a:pt x="21310" y="57260"/>
                </a:lnTo>
                <a:lnTo>
                  <a:pt x="21310" y="57250"/>
                </a:lnTo>
                <a:lnTo>
                  <a:pt x="21300" y="57250"/>
                </a:lnTo>
                <a:lnTo>
                  <a:pt x="21280" y="57250"/>
                </a:lnTo>
                <a:lnTo>
                  <a:pt x="21270" y="57240"/>
                </a:lnTo>
                <a:lnTo>
                  <a:pt x="21260" y="57240"/>
                </a:lnTo>
                <a:lnTo>
                  <a:pt x="21260" y="57230"/>
                </a:lnTo>
                <a:lnTo>
                  <a:pt x="21250" y="57230"/>
                </a:lnTo>
                <a:lnTo>
                  <a:pt x="21240" y="57220"/>
                </a:lnTo>
                <a:lnTo>
                  <a:pt x="21230" y="57220"/>
                </a:lnTo>
                <a:lnTo>
                  <a:pt x="21230" y="57210"/>
                </a:lnTo>
                <a:lnTo>
                  <a:pt x="21230" y="57200"/>
                </a:lnTo>
                <a:lnTo>
                  <a:pt x="21210" y="57190"/>
                </a:lnTo>
                <a:lnTo>
                  <a:pt x="21210" y="57180"/>
                </a:lnTo>
                <a:lnTo>
                  <a:pt x="21200" y="57180"/>
                </a:lnTo>
                <a:lnTo>
                  <a:pt x="21190" y="57170"/>
                </a:lnTo>
                <a:lnTo>
                  <a:pt x="21180" y="57160"/>
                </a:lnTo>
                <a:lnTo>
                  <a:pt x="21170" y="57170"/>
                </a:lnTo>
                <a:lnTo>
                  <a:pt x="21160" y="57170"/>
                </a:lnTo>
                <a:lnTo>
                  <a:pt x="21150" y="57170"/>
                </a:lnTo>
                <a:lnTo>
                  <a:pt x="21140" y="57180"/>
                </a:lnTo>
                <a:lnTo>
                  <a:pt x="21140" y="57190"/>
                </a:lnTo>
                <a:lnTo>
                  <a:pt x="21120" y="57180"/>
                </a:lnTo>
                <a:lnTo>
                  <a:pt x="21120" y="57170"/>
                </a:lnTo>
                <a:lnTo>
                  <a:pt x="21110" y="57170"/>
                </a:lnTo>
                <a:lnTo>
                  <a:pt x="21090" y="57170"/>
                </a:lnTo>
                <a:lnTo>
                  <a:pt x="21080" y="57170"/>
                </a:lnTo>
                <a:lnTo>
                  <a:pt x="21070" y="57170"/>
                </a:lnTo>
                <a:lnTo>
                  <a:pt x="21070" y="57160"/>
                </a:lnTo>
                <a:lnTo>
                  <a:pt x="21070" y="57150"/>
                </a:lnTo>
                <a:lnTo>
                  <a:pt x="21080" y="57150"/>
                </a:lnTo>
                <a:lnTo>
                  <a:pt x="21070" y="57140"/>
                </a:lnTo>
                <a:lnTo>
                  <a:pt x="21060" y="57160"/>
                </a:lnTo>
                <a:lnTo>
                  <a:pt x="21040" y="57150"/>
                </a:lnTo>
                <a:lnTo>
                  <a:pt x="21040" y="57160"/>
                </a:lnTo>
                <a:lnTo>
                  <a:pt x="21040" y="57170"/>
                </a:lnTo>
                <a:lnTo>
                  <a:pt x="21050" y="57190"/>
                </a:lnTo>
                <a:lnTo>
                  <a:pt x="21040" y="57190"/>
                </a:lnTo>
                <a:lnTo>
                  <a:pt x="21020" y="57190"/>
                </a:lnTo>
                <a:lnTo>
                  <a:pt x="21010" y="57190"/>
                </a:lnTo>
                <a:lnTo>
                  <a:pt x="21010" y="57180"/>
                </a:lnTo>
                <a:lnTo>
                  <a:pt x="21000" y="57180"/>
                </a:lnTo>
                <a:lnTo>
                  <a:pt x="20990" y="57190"/>
                </a:lnTo>
                <a:lnTo>
                  <a:pt x="20980" y="57190"/>
                </a:lnTo>
                <a:lnTo>
                  <a:pt x="20970" y="57190"/>
                </a:lnTo>
                <a:lnTo>
                  <a:pt x="20950" y="57200"/>
                </a:lnTo>
                <a:lnTo>
                  <a:pt x="20940" y="57190"/>
                </a:lnTo>
                <a:lnTo>
                  <a:pt x="20940" y="57200"/>
                </a:lnTo>
                <a:lnTo>
                  <a:pt x="20940" y="57210"/>
                </a:lnTo>
                <a:lnTo>
                  <a:pt x="20930" y="57200"/>
                </a:lnTo>
                <a:lnTo>
                  <a:pt x="20920" y="57200"/>
                </a:lnTo>
                <a:lnTo>
                  <a:pt x="20920" y="57210"/>
                </a:lnTo>
                <a:lnTo>
                  <a:pt x="20930" y="57220"/>
                </a:lnTo>
                <a:lnTo>
                  <a:pt x="20920" y="57220"/>
                </a:lnTo>
                <a:lnTo>
                  <a:pt x="20910" y="57200"/>
                </a:lnTo>
                <a:lnTo>
                  <a:pt x="20900" y="57190"/>
                </a:lnTo>
                <a:lnTo>
                  <a:pt x="20910" y="57180"/>
                </a:lnTo>
                <a:lnTo>
                  <a:pt x="20900" y="57180"/>
                </a:lnTo>
                <a:lnTo>
                  <a:pt x="20890" y="57190"/>
                </a:lnTo>
                <a:lnTo>
                  <a:pt x="20890" y="57200"/>
                </a:lnTo>
                <a:lnTo>
                  <a:pt x="20880" y="57200"/>
                </a:lnTo>
                <a:lnTo>
                  <a:pt x="20880" y="57190"/>
                </a:lnTo>
                <a:lnTo>
                  <a:pt x="20870" y="57190"/>
                </a:lnTo>
                <a:lnTo>
                  <a:pt x="20880" y="57190"/>
                </a:lnTo>
                <a:lnTo>
                  <a:pt x="20880" y="57180"/>
                </a:lnTo>
                <a:lnTo>
                  <a:pt x="20890" y="57180"/>
                </a:lnTo>
                <a:lnTo>
                  <a:pt x="20880" y="57180"/>
                </a:lnTo>
                <a:lnTo>
                  <a:pt x="20870" y="57180"/>
                </a:lnTo>
                <a:lnTo>
                  <a:pt x="20860" y="57180"/>
                </a:lnTo>
                <a:lnTo>
                  <a:pt x="20850" y="57170"/>
                </a:lnTo>
                <a:lnTo>
                  <a:pt x="20850" y="57180"/>
                </a:lnTo>
                <a:lnTo>
                  <a:pt x="20840" y="57180"/>
                </a:lnTo>
                <a:lnTo>
                  <a:pt x="20830" y="57180"/>
                </a:lnTo>
                <a:lnTo>
                  <a:pt x="20830" y="57170"/>
                </a:lnTo>
                <a:lnTo>
                  <a:pt x="20820" y="57170"/>
                </a:lnTo>
                <a:lnTo>
                  <a:pt x="20810" y="57170"/>
                </a:lnTo>
                <a:lnTo>
                  <a:pt x="20810" y="57160"/>
                </a:lnTo>
                <a:lnTo>
                  <a:pt x="20810" y="57150"/>
                </a:lnTo>
                <a:lnTo>
                  <a:pt x="20810" y="57160"/>
                </a:lnTo>
                <a:lnTo>
                  <a:pt x="20800" y="57170"/>
                </a:lnTo>
                <a:lnTo>
                  <a:pt x="20800" y="57180"/>
                </a:lnTo>
                <a:lnTo>
                  <a:pt x="20800" y="57170"/>
                </a:lnTo>
                <a:lnTo>
                  <a:pt x="20790" y="57170"/>
                </a:lnTo>
                <a:lnTo>
                  <a:pt x="20790" y="57180"/>
                </a:lnTo>
                <a:lnTo>
                  <a:pt x="20790" y="57190"/>
                </a:lnTo>
                <a:lnTo>
                  <a:pt x="20780" y="57190"/>
                </a:lnTo>
                <a:lnTo>
                  <a:pt x="20770" y="57190"/>
                </a:lnTo>
                <a:lnTo>
                  <a:pt x="20770" y="57200"/>
                </a:lnTo>
                <a:lnTo>
                  <a:pt x="20760" y="57200"/>
                </a:lnTo>
                <a:lnTo>
                  <a:pt x="20750" y="57200"/>
                </a:lnTo>
                <a:lnTo>
                  <a:pt x="20750" y="57210"/>
                </a:lnTo>
                <a:lnTo>
                  <a:pt x="20760" y="57210"/>
                </a:lnTo>
                <a:lnTo>
                  <a:pt x="20750" y="57220"/>
                </a:lnTo>
                <a:lnTo>
                  <a:pt x="20740" y="57210"/>
                </a:lnTo>
                <a:lnTo>
                  <a:pt x="20740" y="57190"/>
                </a:lnTo>
                <a:lnTo>
                  <a:pt x="20730" y="57190"/>
                </a:lnTo>
                <a:lnTo>
                  <a:pt x="20730" y="57200"/>
                </a:lnTo>
                <a:lnTo>
                  <a:pt x="20730" y="57210"/>
                </a:lnTo>
                <a:lnTo>
                  <a:pt x="20720" y="57210"/>
                </a:lnTo>
                <a:lnTo>
                  <a:pt x="20710" y="57210"/>
                </a:lnTo>
                <a:lnTo>
                  <a:pt x="20720" y="57220"/>
                </a:lnTo>
                <a:lnTo>
                  <a:pt x="20700" y="57210"/>
                </a:lnTo>
                <a:lnTo>
                  <a:pt x="20700" y="57200"/>
                </a:lnTo>
                <a:lnTo>
                  <a:pt x="20690" y="57210"/>
                </a:lnTo>
                <a:lnTo>
                  <a:pt x="20680" y="57210"/>
                </a:lnTo>
                <a:lnTo>
                  <a:pt x="20670" y="57220"/>
                </a:lnTo>
                <a:lnTo>
                  <a:pt x="20660" y="57210"/>
                </a:lnTo>
                <a:lnTo>
                  <a:pt x="20660" y="57200"/>
                </a:lnTo>
                <a:lnTo>
                  <a:pt x="20670" y="57200"/>
                </a:lnTo>
                <a:lnTo>
                  <a:pt x="20670" y="57190"/>
                </a:lnTo>
                <a:lnTo>
                  <a:pt x="20650" y="57180"/>
                </a:lnTo>
                <a:lnTo>
                  <a:pt x="20640" y="57170"/>
                </a:lnTo>
                <a:lnTo>
                  <a:pt x="20640" y="57130"/>
                </a:lnTo>
                <a:lnTo>
                  <a:pt x="20630" y="57130"/>
                </a:lnTo>
                <a:lnTo>
                  <a:pt x="20620" y="57110"/>
                </a:lnTo>
                <a:lnTo>
                  <a:pt x="20610" y="57100"/>
                </a:lnTo>
                <a:lnTo>
                  <a:pt x="20600" y="57070"/>
                </a:lnTo>
                <a:lnTo>
                  <a:pt x="20570" y="57030"/>
                </a:lnTo>
                <a:lnTo>
                  <a:pt x="20560" y="57020"/>
                </a:lnTo>
                <a:lnTo>
                  <a:pt x="20550" y="56970"/>
                </a:lnTo>
                <a:lnTo>
                  <a:pt x="20550" y="56930"/>
                </a:lnTo>
                <a:lnTo>
                  <a:pt x="20550" y="56920"/>
                </a:lnTo>
                <a:lnTo>
                  <a:pt x="20540" y="56920"/>
                </a:lnTo>
                <a:lnTo>
                  <a:pt x="20530" y="56910"/>
                </a:lnTo>
                <a:lnTo>
                  <a:pt x="20510" y="56900"/>
                </a:lnTo>
                <a:lnTo>
                  <a:pt x="20500" y="56910"/>
                </a:lnTo>
                <a:lnTo>
                  <a:pt x="20500" y="56940"/>
                </a:lnTo>
                <a:lnTo>
                  <a:pt x="20480" y="56950"/>
                </a:lnTo>
                <a:lnTo>
                  <a:pt x="20470" y="56950"/>
                </a:lnTo>
                <a:lnTo>
                  <a:pt x="20450" y="56950"/>
                </a:lnTo>
                <a:lnTo>
                  <a:pt x="20430" y="56950"/>
                </a:lnTo>
                <a:lnTo>
                  <a:pt x="20410" y="56960"/>
                </a:lnTo>
                <a:lnTo>
                  <a:pt x="20410" y="56980"/>
                </a:lnTo>
                <a:lnTo>
                  <a:pt x="20390" y="57010"/>
                </a:lnTo>
                <a:lnTo>
                  <a:pt x="20380" y="57020"/>
                </a:lnTo>
                <a:lnTo>
                  <a:pt x="20370" y="57020"/>
                </a:lnTo>
                <a:lnTo>
                  <a:pt x="20360" y="57020"/>
                </a:lnTo>
                <a:lnTo>
                  <a:pt x="20350" y="57030"/>
                </a:lnTo>
                <a:lnTo>
                  <a:pt x="20340" y="57030"/>
                </a:lnTo>
                <a:lnTo>
                  <a:pt x="20340" y="57020"/>
                </a:lnTo>
                <a:lnTo>
                  <a:pt x="20330" y="57020"/>
                </a:lnTo>
                <a:lnTo>
                  <a:pt x="20320" y="57020"/>
                </a:lnTo>
                <a:lnTo>
                  <a:pt x="20320" y="57010"/>
                </a:lnTo>
                <a:lnTo>
                  <a:pt x="20300" y="57000"/>
                </a:lnTo>
                <a:lnTo>
                  <a:pt x="20290" y="57000"/>
                </a:lnTo>
                <a:lnTo>
                  <a:pt x="20230" y="56990"/>
                </a:lnTo>
                <a:lnTo>
                  <a:pt x="20190" y="57040"/>
                </a:lnTo>
                <a:lnTo>
                  <a:pt x="20180" y="57060"/>
                </a:lnTo>
                <a:lnTo>
                  <a:pt x="20170" y="57080"/>
                </a:lnTo>
                <a:lnTo>
                  <a:pt x="20170" y="57090"/>
                </a:lnTo>
                <a:lnTo>
                  <a:pt x="20170" y="57100"/>
                </a:lnTo>
                <a:lnTo>
                  <a:pt x="20180" y="57110"/>
                </a:lnTo>
                <a:lnTo>
                  <a:pt x="20180" y="57120"/>
                </a:lnTo>
                <a:lnTo>
                  <a:pt x="20190" y="57150"/>
                </a:lnTo>
                <a:lnTo>
                  <a:pt x="20190" y="57160"/>
                </a:lnTo>
                <a:lnTo>
                  <a:pt x="20170" y="57170"/>
                </a:lnTo>
                <a:lnTo>
                  <a:pt x="20160" y="57170"/>
                </a:lnTo>
                <a:lnTo>
                  <a:pt x="20140" y="57190"/>
                </a:lnTo>
                <a:lnTo>
                  <a:pt x="20110" y="57210"/>
                </a:lnTo>
                <a:lnTo>
                  <a:pt x="20100" y="57210"/>
                </a:lnTo>
                <a:lnTo>
                  <a:pt x="20090" y="57210"/>
                </a:lnTo>
                <a:lnTo>
                  <a:pt x="20090" y="57200"/>
                </a:lnTo>
                <a:lnTo>
                  <a:pt x="20090" y="57190"/>
                </a:lnTo>
                <a:lnTo>
                  <a:pt x="20100" y="57170"/>
                </a:lnTo>
                <a:lnTo>
                  <a:pt x="20090" y="57150"/>
                </a:lnTo>
                <a:lnTo>
                  <a:pt x="20080" y="57140"/>
                </a:lnTo>
                <a:lnTo>
                  <a:pt x="20060" y="57150"/>
                </a:lnTo>
                <a:lnTo>
                  <a:pt x="20060" y="57140"/>
                </a:lnTo>
                <a:lnTo>
                  <a:pt x="20050" y="57130"/>
                </a:lnTo>
                <a:lnTo>
                  <a:pt x="20050" y="57120"/>
                </a:lnTo>
                <a:lnTo>
                  <a:pt x="20040" y="57120"/>
                </a:lnTo>
                <a:lnTo>
                  <a:pt x="20030" y="57130"/>
                </a:lnTo>
                <a:lnTo>
                  <a:pt x="20040" y="57150"/>
                </a:lnTo>
                <a:lnTo>
                  <a:pt x="20030" y="57150"/>
                </a:lnTo>
                <a:lnTo>
                  <a:pt x="20030" y="57160"/>
                </a:lnTo>
                <a:lnTo>
                  <a:pt x="20020" y="57170"/>
                </a:lnTo>
                <a:lnTo>
                  <a:pt x="19960" y="57200"/>
                </a:lnTo>
                <a:lnTo>
                  <a:pt x="19940" y="57190"/>
                </a:lnTo>
                <a:lnTo>
                  <a:pt x="19930" y="57190"/>
                </a:lnTo>
                <a:lnTo>
                  <a:pt x="19920" y="57190"/>
                </a:lnTo>
                <a:lnTo>
                  <a:pt x="19890" y="57190"/>
                </a:lnTo>
                <a:lnTo>
                  <a:pt x="19870" y="57190"/>
                </a:lnTo>
                <a:lnTo>
                  <a:pt x="19870" y="57180"/>
                </a:lnTo>
                <a:lnTo>
                  <a:pt x="19870" y="57160"/>
                </a:lnTo>
                <a:lnTo>
                  <a:pt x="19860" y="57150"/>
                </a:lnTo>
                <a:lnTo>
                  <a:pt x="19850" y="57140"/>
                </a:lnTo>
                <a:lnTo>
                  <a:pt x="19910" y="57120"/>
                </a:lnTo>
                <a:lnTo>
                  <a:pt x="19920" y="57120"/>
                </a:lnTo>
                <a:lnTo>
                  <a:pt x="19930" y="57110"/>
                </a:lnTo>
                <a:lnTo>
                  <a:pt x="19930" y="57090"/>
                </a:lnTo>
                <a:lnTo>
                  <a:pt x="19930" y="57070"/>
                </a:lnTo>
                <a:lnTo>
                  <a:pt x="19930" y="57050"/>
                </a:lnTo>
                <a:lnTo>
                  <a:pt x="19920" y="57050"/>
                </a:lnTo>
                <a:lnTo>
                  <a:pt x="19920" y="57020"/>
                </a:lnTo>
                <a:lnTo>
                  <a:pt x="19910" y="57020"/>
                </a:lnTo>
                <a:lnTo>
                  <a:pt x="19890" y="57020"/>
                </a:lnTo>
                <a:lnTo>
                  <a:pt x="19880" y="57020"/>
                </a:lnTo>
                <a:lnTo>
                  <a:pt x="19880" y="57000"/>
                </a:lnTo>
                <a:lnTo>
                  <a:pt x="19860" y="56990"/>
                </a:lnTo>
                <a:lnTo>
                  <a:pt x="19850" y="56990"/>
                </a:lnTo>
                <a:lnTo>
                  <a:pt x="19800" y="57000"/>
                </a:lnTo>
                <a:lnTo>
                  <a:pt x="19800" y="57010"/>
                </a:lnTo>
                <a:lnTo>
                  <a:pt x="19790" y="57010"/>
                </a:lnTo>
                <a:lnTo>
                  <a:pt x="19790" y="57000"/>
                </a:lnTo>
                <a:lnTo>
                  <a:pt x="19770" y="57010"/>
                </a:lnTo>
                <a:lnTo>
                  <a:pt x="19770" y="57000"/>
                </a:lnTo>
                <a:lnTo>
                  <a:pt x="19760" y="57000"/>
                </a:lnTo>
                <a:lnTo>
                  <a:pt x="19750" y="57010"/>
                </a:lnTo>
                <a:lnTo>
                  <a:pt x="19720" y="57000"/>
                </a:lnTo>
                <a:lnTo>
                  <a:pt x="19710" y="57000"/>
                </a:lnTo>
                <a:lnTo>
                  <a:pt x="19710" y="56990"/>
                </a:lnTo>
                <a:lnTo>
                  <a:pt x="19700" y="57000"/>
                </a:lnTo>
                <a:lnTo>
                  <a:pt x="19670" y="57000"/>
                </a:lnTo>
                <a:lnTo>
                  <a:pt x="19650" y="57000"/>
                </a:lnTo>
                <a:lnTo>
                  <a:pt x="19630" y="56990"/>
                </a:lnTo>
                <a:lnTo>
                  <a:pt x="19620" y="56970"/>
                </a:lnTo>
                <a:lnTo>
                  <a:pt x="19610" y="56960"/>
                </a:lnTo>
                <a:lnTo>
                  <a:pt x="19610" y="56950"/>
                </a:lnTo>
                <a:lnTo>
                  <a:pt x="19610" y="56940"/>
                </a:lnTo>
                <a:lnTo>
                  <a:pt x="19550" y="56910"/>
                </a:lnTo>
                <a:close/>
                <a:moveTo>
                  <a:pt x="20490" y="55280"/>
                </a:moveTo>
                <a:lnTo>
                  <a:pt x="20500" y="55280"/>
                </a:lnTo>
                <a:lnTo>
                  <a:pt x="20500" y="55270"/>
                </a:lnTo>
                <a:lnTo>
                  <a:pt x="20510" y="55260"/>
                </a:lnTo>
                <a:lnTo>
                  <a:pt x="20510" y="55240"/>
                </a:lnTo>
                <a:lnTo>
                  <a:pt x="20500" y="55230"/>
                </a:lnTo>
                <a:lnTo>
                  <a:pt x="20480" y="55230"/>
                </a:lnTo>
                <a:lnTo>
                  <a:pt x="20470" y="55240"/>
                </a:lnTo>
                <a:lnTo>
                  <a:pt x="20470" y="55250"/>
                </a:lnTo>
                <a:lnTo>
                  <a:pt x="20460" y="55270"/>
                </a:lnTo>
                <a:lnTo>
                  <a:pt x="20470" y="55270"/>
                </a:lnTo>
                <a:lnTo>
                  <a:pt x="20470" y="55280"/>
                </a:lnTo>
                <a:lnTo>
                  <a:pt x="20480" y="55280"/>
                </a:lnTo>
                <a:lnTo>
                  <a:pt x="20490" y="55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