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Orel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590" y="56310"/>
                </a:moveTo>
                <a:lnTo>
                  <a:pt x="9580" y="56290"/>
                </a:lnTo>
                <a:lnTo>
                  <a:pt x="9570" y="56300"/>
                </a:lnTo>
                <a:lnTo>
                  <a:pt x="9560" y="56300"/>
                </a:lnTo>
                <a:lnTo>
                  <a:pt x="9560" y="56290"/>
                </a:lnTo>
                <a:lnTo>
                  <a:pt x="9550" y="56280"/>
                </a:lnTo>
                <a:lnTo>
                  <a:pt x="9550" y="56270"/>
                </a:lnTo>
                <a:lnTo>
                  <a:pt x="9550" y="56260"/>
                </a:lnTo>
                <a:lnTo>
                  <a:pt x="9550" y="56250"/>
                </a:lnTo>
                <a:lnTo>
                  <a:pt x="9550" y="56240"/>
                </a:lnTo>
                <a:lnTo>
                  <a:pt x="9550" y="56230"/>
                </a:lnTo>
                <a:lnTo>
                  <a:pt x="9570" y="56210"/>
                </a:lnTo>
                <a:lnTo>
                  <a:pt x="9590" y="56190"/>
                </a:lnTo>
                <a:lnTo>
                  <a:pt x="9590" y="56170"/>
                </a:lnTo>
                <a:lnTo>
                  <a:pt x="9600" y="56170"/>
                </a:lnTo>
                <a:lnTo>
                  <a:pt x="9600" y="56160"/>
                </a:lnTo>
                <a:lnTo>
                  <a:pt x="9610" y="56160"/>
                </a:lnTo>
                <a:lnTo>
                  <a:pt x="9640" y="56160"/>
                </a:lnTo>
                <a:lnTo>
                  <a:pt x="9650" y="56160"/>
                </a:lnTo>
                <a:lnTo>
                  <a:pt x="9650" y="56150"/>
                </a:lnTo>
                <a:lnTo>
                  <a:pt x="9650" y="56140"/>
                </a:lnTo>
                <a:lnTo>
                  <a:pt x="9650" y="56130"/>
                </a:lnTo>
                <a:lnTo>
                  <a:pt x="9650" y="56100"/>
                </a:lnTo>
                <a:lnTo>
                  <a:pt x="9660" y="56040"/>
                </a:lnTo>
                <a:lnTo>
                  <a:pt x="9660" y="56030"/>
                </a:lnTo>
                <a:lnTo>
                  <a:pt x="9650" y="56020"/>
                </a:lnTo>
                <a:lnTo>
                  <a:pt x="9650" y="56010"/>
                </a:lnTo>
                <a:lnTo>
                  <a:pt x="9650" y="56000"/>
                </a:lnTo>
                <a:lnTo>
                  <a:pt x="9660" y="56000"/>
                </a:lnTo>
                <a:lnTo>
                  <a:pt x="9670" y="56000"/>
                </a:lnTo>
                <a:lnTo>
                  <a:pt x="9680" y="56000"/>
                </a:lnTo>
                <a:lnTo>
                  <a:pt x="9680" y="55990"/>
                </a:lnTo>
                <a:lnTo>
                  <a:pt x="9710" y="55960"/>
                </a:lnTo>
                <a:lnTo>
                  <a:pt x="9680" y="55940"/>
                </a:lnTo>
                <a:lnTo>
                  <a:pt x="9670" y="55940"/>
                </a:lnTo>
                <a:lnTo>
                  <a:pt x="9670" y="55930"/>
                </a:lnTo>
                <a:lnTo>
                  <a:pt x="9680" y="55910"/>
                </a:lnTo>
                <a:lnTo>
                  <a:pt x="9670" y="55900"/>
                </a:lnTo>
                <a:lnTo>
                  <a:pt x="9660" y="55890"/>
                </a:lnTo>
                <a:lnTo>
                  <a:pt x="9650" y="55890"/>
                </a:lnTo>
                <a:lnTo>
                  <a:pt x="9640" y="55890"/>
                </a:lnTo>
                <a:lnTo>
                  <a:pt x="9630" y="55870"/>
                </a:lnTo>
                <a:lnTo>
                  <a:pt x="9620" y="55870"/>
                </a:lnTo>
                <a:lnTo>
                  <a:pt x="9610" y="55860"/>
                </a:lnTo>
                <a:lnTo>
                  <a:pt x="9600" y="55860"/>
                </a:lnTo>
                <a:lnTo>
                  <a:pt x="9590" y="55860"/>
                </a:lnTo>
                <a:lnTo>
                  <a:pt x="9590" y="55870"/>
                </a:lnTo>
                <a:lnTo>
                  <a:pt x="9580" y="55870"/>
                </a:lnTo>
                <a:lnTo>
                  <a:pt x="9570" y="55870"/>
                </a:lnTo>
                <a:lnTo>
                  <a:pt x="9560" y="55830"/>
                </a:lnTo>
                <a:lnTo>
                  <a:pt x="9540" y="55800"/>
                </a:lnTo>
                <a:lnTo>
                  <a:pt x="9530" y="55790"/>
                </a:lnTo>
                <a:lnTo>
                  <a:pt x="9530" y="55780"/>
                </a:lnTo>
                <a:lnTo>
                  <a:pt x="9550" y="55770"/>
                </a:lnTo>
                <a:lnTo>
                  <a:pt x="9570" y="55770"/>
                </a:lnTo>
                <a:lnTo>
                  <a:pt x="9570" y="55760"/>
                </a:lnTo>
                <a:lnTo>
                  <a:pt x="9560" y="55750"/>
                </a:lnTo>
                <a:lnTo>
                  <a:pt x="9560" y="55740"/>
                </a:lnTo>
                <a:lnTo>
                  <a:pt x="9570" y="55740"/>
                </a:lnTo>
                <a:lnTo>
                  <a:pt x="9580" y="55720"/>
                </a:lnTo>
                <a:lnTo>
                  <a:pt x="9590" y="55720"/>
                </a:lnTo>
                <a:lnTo>
                  <a:pt x="9590" y="55710"/>
                </a:lnTo>
                <a:lnTo>
                  <a:pt x="9600" y="55720"/>
                </a:lnTo>
                <a:lnTo>
                  <a:pt x="9610" y="55720"/>
                </a:lnTo>
                <a:lnTo>
                  <a:pt x="9630" y="55720"/>
                </a:lnTo>
                <a:lnTo>
                  <a:pt x="9630" y="55710"/>
                </a:lnTo>
                <a:lnTo>
                  <a:pt x="9630" y="55700"/>
                </a:lnTo>
                <a:lnTo>
                  <a:pt x="9630" y="55690"/>
                </a:lnTo>
                <a:lnTo>
                  <a:pt x="9630" y="55680"/>
                </a:lnTo>
                <a:lnTo>
                  <a:pt x="9640" y="55670"/>
                </a:lnTo>
                <a:lnTo>
                  <a:pt x="9650" y="55670"/>
                </a:lnTo>
                <a:lnTo>
                  <a:pt x="9660" y="55680"/>
                </a:lnTo>
                <a:lnTo>
                  <a:pt x="9670" y="55680"/>
                </a:lnTo>
                <a:lnTo>
                  <a:pt x="9680" y="55680"/>
                </a:lnTo>
                <a:lnTo>
                  <a:pt x="9690" y="55680"/>
                </a:lnTo>
                <a:lnTo>
                  <a:pt x="9690" y="55690"/>
                </a:lnTo>
                <a:lnTo>
                  <a:pt x="9700" y="55690"/>
                </a:lnTo>
                <a:lnTo>
                  <a:pt x="9730" y="55680"/>
                </a:lnTo>
                <a:lnTo>
                  <a:pt x="9750" y="55680"/>
                </a:lnTo>
                <a:lnTo>
                  <a:pt x="9750" y="55670"/>
                </a:lnTo>
                <a:lnTo>
                  <a:pt x="9750" y="55660"/>
                </a:lnTo>
                <a:lnTo>
                  <a:pt x="9740" y="55640"/>
                </a:lnTo>
                <a:lnTo>
                  <a:pt x="9740" y="55630"/>
                </a:lnTo>
                <a:lnTo>
                  <a:pt x="9750" y="55630"/>
                </a:lnTo>
                <a:lnTo>
                  <a:pt x="9760" y="55630"/>
                </a:lnTo>
                <a:lnTo>
                  <a:pt x="9760" y="55640"/>
                </a:lnTo>
                <a:lnTo>
                  <a:pt x="9770" y="55650"/>
                </a:lnTo>
                <a:lnTo>
                  <a:pt x="9780" y="55640"/>
                </a:lnTo>
                <a:lnTo>
                  <a:pt x="9790" y="55630"/>
                </a:lnTo>
                <a:lnTo>
                  <a:pt x="9800" y="55620"/>
                </a:lnTo>
                <a:lnTo>
                  <a:pt x="9820" y="55620"/>
                </a:lnTo>
                <a:lnTo>
                  <a:pt x="9830" y="55610"/>
                </a:lnTo>
                <a:lnTo>
                  <a:pt x="9840" y="55600"/>
                </a:lnTo>
                <a:lnTo>
                  <a:pt x="9840" y="55590"/>
                </a:lnTo>
                <a:lnTo>
                  <a:pt x="9850" y="55580"/>
                </a:lnTo>
                <a:lnTo>
                  <a:pt x="9850" y="55570"/>
                </a:lnTo>
                <a:lnTo>
                  <a:pt x="9850" y="55560"/>
                </a:lnTo>
                <a:lnTo>
                  <a:pt x="9840" y="55550"/>
                </a:lnTo>
                <a:lnTo>
                  <a:pt x="9830" y="55540"/>
                </a:lnTo>
                <a:lnTo>
                  <a:pt x="9790" y="55520"/>
                </a:lnTo>
                <a:lnTo>
                  <a:pt x="9780" y="55520"/>
                </a:lnTo>
                <a:lnTo>
                  <a:pt x="9770" y="55520"/>
                </a:lnTo>
                <a:lnTo>
                  <a:pt x="9770" y="55530"/>
                </a:lnTo>
                <a:lnTo>
                  <a:pt x="9770" y="55540"/>
                </a:lnTo>
                <a:lnTo>
                  <a:pt x="9760" y="55530"/>
                </a:lnTo>
                <a:lnTo>
                  <a:pt x="9750" y="55530"/>
                </a:lnTo>
                <a:lnTo>
                  <a:pt x="9730" y="55500"/>
                </a:lnTo>
                <a:lnTo>
                  <a:pt x="9720" y="55490"/>
                </a:lnTo>
                <a:lnTo>
                  <a:pt x="9720" y="55480"/>
                </a:lnTo>
                <a:lnTo>
                  <a:pt x="9730" y="55460"/>
                </a:lnTo>
                <a:lnTo>
                  <a:pt x="9730" y="55450"/>
                </a:lnTo>
                <a:lnTo>
                  <a:pt x="9720" y="55400"/>
                </a:lnTo>
                <a:lnTo>
                  <a:pt x="9720" y="55390"/>
                </a:lnTo>
                <a:lnTo>
                  <a:pt x="9720" y="55380"/>
                </a:lnTo>
                <a:lnTo>
                  <a:pt x="9730" y="55360"/>
                </a:lnTo>
                <a:lnTo>
                  <a:pt x="9730" y="55350"/>
                </a:lnTo>
                <a:lnTo>
                  <a:pt x="9730" y="55340"/>
                </a:lnTo>
                <a:lnTo>
                  <a:pt x="9720" y="55320"/>
                </a:lnTo>
                <a:lnTo>
                  <a:pt x="9770" y="55340"/>
                </a:lnTo>
                <a:lnTo>
                  <a:pt x="9770" y="55350"/>
                </a:lnTo>
                <a:lnTo>
                  <a:pt x="9770" y="55360"/>
                </a:lnTo>
                <a:lnTo>
                  <a:pt x="9780" y="55360"/>
                </a:lnTo>
                <a:lnTo>
                  <a:pt x="9800" y="55350"/>
                </a:lnTo>
                <a:lnTo>
                  <a:pt x="9800" y="55340"/>
                </a:lnTo>
                <a:lnTo>
                  <a:pt x="9800" y="55330"/>
                </a:lnTo>
                <a:lnTo>
                  <a:pt x="9800" y="55320"/>
                </a:lnTo>
                <a:lnTo>
                  <a:pt x="9810" y="55320"/>
                </a:lnTo>
                <a:lnTo>
                  <a:pt x="9820" y="55320"/>
                </a:lnTo>
                <a:lnTo>
                  <a:pt x="9830" y="55320"/>
                </a:lnTo>
                <a:lnTo>
                  <a:pt x="9830" y="55310"/>
                </a:lnTo>
                <a:lnTo>
                  <a:pt x="9830" y="55300"/>
                </a:lnTo>
                <a:lnTo>
                  <a:pt x="9840" y="55310"/>
                </a:lnTo>
                <a:lnTo>
                  <a:pt x="9850" y="55320"/>
                </a:lnTo>
                <a:lnTo>
                  <a:pt x="9860" y="55340"/>
                </a:lnTo>
                <a:lnTo>
                  <a:pt x="9860" y="55350"/>
                </a:lnTo>
                <a:lnTo>
                  <a:pt x="9870" y="55350"/>
                </a:lnTo>
                <a:lnTo>
                  <a:pt x="9880" y="55350"/>
                </a:lnTo>
                <a:lnTo>
                  <a:pt x="9880" y="55330"/>
                </a:lnTo>
                <a:lnTo>
                  <a:pt x="9880" y="55320"/>
                </a:lnTo>
                <a:lnTo>
                  <a:pt x="9890" y="55320"/>
                </a:lnTo>
                <a:lnTo>
                  <a:pt x="9890" y="55310"/>
                </a:lnTo>
                <a:lnTo>
                  <a:pt x="9890" y="55300"/>
                </a:lnTo>
                <a:lnTo>
                  <a:pt x="9890" y="55290"/>
                </a:lnTo>
                <a:lnTo>
                  <a:pt x="9900" y="55290"/>
                </a:lnTo>
                <a:lnTo>
                  <a:pt x="9900" y="55280"/>
                </a:lnTo>
                <a:lnTo>
                  <a:pt x="9910" y="55280"/>
                </a:lnTo>
                <a:lnTo>
                  <a:pt x="9910" y="55270"/>
                </a:lnTo>
                <a:lnTo>
                  <a:pt x="9920" y="55250"/>
                </a:lnTo>
                <a:lnTo>
                  <a:pt x="9920" y="55240"/>
                </a:lnTo>
                <a:lnTo>
                  <a:pt x="9920" y="55230"/>
                </a:lnTo>
                <a:lnTo>
                  <a:pt x="9920" y="55220"/>
                </a:lnTo>
                <a:lnTo>
                  <a:pt x="9930" y="55210"/>
                </a:lnTo>
                <a:lnTo>
                  <a:pt x="9940" y="55210"/>
                </a:lnTo>
                <a:lnTo>
                  <a:pt x="9940" y="55200"/>
                </a:lnTo>
                <a:lnTo>
                  <a:pt x="9940" y="55190"/>
                </a:lnTo>
                <a:lnTo>
                  <a:pt x="9940" y="55180"/>
                </a:lnTo>
                <a:lnTo>
                  <a:pt x="9950" y="55180"/>
                </a:lnTo>
                <a:lnTo>
                  <a:pt x="9970" y="55180"/>
                </a:lnTo>
                <a:lnTo>
                  <a:pt x="9980" y="55180"/>
                </a:lnTo>
                <a:lnTo>
                  <a:pt x="9980" y="55170"/>
                </a:lnTo>
                <a:lnTo>
                  <a:pt x="9980" y="55160"/>
                </a:lnTo>
                <a:lnTo>
                  <a:pt x="9990" y="55140"/>
                </a:lnTo>
                <a:lnTo>
                  <a:pt x="10000" y="55130"/>
                </a:lnTo>
                <a:lnTo>
                  <a:pt x="10030" y="55110"/>
                </a:lnTo>
                <a:lnTo>
                  <a:pt x="10040" y="55100"/>
                </a:lnTo>
                <a:lnTo>
                  <a:pt x="10060" y="55070"/>
                </a:lnTo>
                <a:lnTo>
                  <a:pt x="10070" y="55070"/>
                </a:lnTo>
                <a:lnTo>
                  <a:pt x="10080" y="55070"/>
                </a:lnTo>
                <a:lnTo>
                  <a:pt x="10090" y="55090"/>
                </a:lnTo>
                <a:lnTo>
                  <a:pt x="10100" y="55090"/>
                </a:lnTo>
                <a:lnTo>
                  <a:pt x="10120" y="55090"/>
                </a:lnTo>
                <a:lnTo>
                  <a:pt x="10130" y="55090"/>
                </a:lnTo>
                <a:lnTo>
                  <a:pt x="10140" y="55100"/>
                </a:lnTo>
                <a:lnTo>
                  <a:pt x="10140" y="55090"/>
                </a:lnTo>
                <a:lnTo>
                  <a:pt x="10150" y="55090"/>
                </a:lnTo>
                <a:lnTo>
                  <a:pt x="10150" y="55080"/>
                </a:lnTo>
                <a:lnTo>
                  <a:pt x="10160" y="55070"/>
                </a:lnTo>
                <a:lnTo>
                  <a:pt x="10160" y="55060"/>
                </a:lnTo>
                <a:lnTo>
                  <a:pt x="10170" y="55050"/>
                </a:lnTo>
                <a:lnTo>
                  <a:pt x="10180" y="55040"/>
                </a:lnTo>
                <a:lnTo>
                  <a:pt x="10180" y="55030"/>
                </a:lnTo>
                <a:lnTo>
                  <a:pt x="10210" y="55010"/>
                </a:lnTo>
                <a:lnTo>
                  <a:pt x="10210" y="55000"/>
                </a:lnTo>
                <a:lnTo>
                  <a:pt x="10220" y="55000"/>
                </a:lnTo>
                <a:lnTo>
                  <a:pt x="10220" y="54990"/>
                </a:lnTo>
                <a:lnTo>
                  <a:pt x="10220" y="54980"/>
                </a:lnTo>
                <a:lnTo>
                  <a:pt x="10230" y="54970"/>
                </a:lnTo>
                <a:lnTo>
                  <a:pt x="10240" y="54970"/>
                </a:lnTo>
                <a:lnTo>
                  <a:pt x="10290" y="54990"/>
                </a:lnTo>
                <a:lnTo>
                  <a:pt x="10290" y="55010"/>
                </a:lnTo>
                <a:lnTo>
                  <a:pt x="10290" y="55020"/>
                </a:lnTo>
                <a:lnTo>
                  <a:pt x="10290" y="55030"/>
                </a:lnTo>
                <a:lnTo>
                  <a:pt x="10300" y="55030"/>
                </a:lnTo>
                <a:lnTo>
                  <a:pt x="10310" y="55030"/>
                </a:lnTo>
                <a:lnTo>
                  <a:pt x="10320" y="55030"/>
                </a:lnTo>
                <a:lnTo>
                  <a:pt x="10330" y="55040"/>
                </a:lnTo>
                <a:lnTo>
                  <a:pt x="10330" y="55050"/>
                </a:lnTo>
                <a:lnTo>
                  <a:pt x="10340" y="55060"/>
                </a:lnTo>
                <a:lnTo>
                  <a:pt x="10350" y="55060"/>
                </a:lnTo>
                <a:lnTo>
                  <a:pt x="10370" y="55060"/>
                </a:lnTo>
                <a:lnTo>
                  <a:pt x="10420" y="55040"/>
                </a:lnTo>
                <a:lnTo>
                  <a:pt x="10430" y="55040"/>
                </a:lnTo>
                <a:lnTo>
                  <a:pt x="10430" y="55050"/>
                </a:lnTo>
                <a:lnTo>
                  <a:pt x="10440" y="55060"/>
                </a:lnTo>
                <a:lnTo>
                  <a:pt x="10450" y="55070"/>
                </a:lnTo>
                <a:lnTo>
                  <a:pt x="10460" y="55090"/>
                </a:lnTo>
                <a:lnTo>
                  <a:pt x="10470" y="55100"/>
                </a:lnTo>
                <a:lnTo>
                  <a:pt x="10480" y="55110"/>
                </a:lnTo>
                <a:lnTo>
                  <a:pt x="10480" y="55130"/>
                </a:lnTo>
                <a:lnTo>
                  <a:pt x="10490" y="55150"/>
                </a:lnTo>
                <a:lnTo>
                  <a:pt x="10520" y="55170"/>
                </a:lnTo>
                <a:lnTo>
                  <a:pt x="10530" y="55190"/>
                </a:lnTo>
                <a:lnTo>
                  <a:pt x="10550" y="55200"/>
                </a:lnTo>
                <a:lnTo>
                  <a:pt x="10560" y="55200"/>
                </a:lnTo>
                <a:lnTo>
                  <a:pt x="10590" y="55220"/>
                </a:lnTo>
                <a:lnTo>
                  <a:pt x="10600" y="55230"/>
                </a:lnTo>
                <a:lnTo>
                  <a:pt x="10620" y="55230"/>
                </a:lnTo>
                <a:lnTo>
                  <a:pt x="10630" y="55230"/>
                </a:lnTo>
                <a:lnTo>
                  <a:pt x="10640" y="55230"/>
                </a:lnTo>
                <a:lnTo>
                  <a:pt x="10650" y="55220"/>
                </a:lnTo>
                <a:lnTo>
                  <a:pt x="10660" y="55200"/>
                </a:lnTo>
                <a:lnTo>
                  <a:pt x="10670" y="55200"/>
                </a:lnTo>
                <a:lnTo>
                  <a:pt x="10680" y="55200"/>
                </a:lnTo>
                <a:lnTo>
                  <a:pt x="10700" y="55210"/>
                </a:lnTo>
                <a:lnTo>
                  <a:pt x="10710" y="55210"/>
                </a:lnTo>
                <a:lnTo>
                  <a:pt x="10710" y="55220"/>
                </a:lnTo>
                <a:lnTo>
                  <a:pt x="10710" y="55230"/>
                </a:lnTo>
                <a:lnTo>
                  <a:pt x="10730" y="55270"/>
                </a:lnTo>
                <a:lnTo>
                  <a:pt x="10730" y="55280"/>
                </a:lnTo>
                <a:lnTo>
                  <a:pt x="10770" y="55320"/>
                </a:lnTo>
                <a:lnTo>
                  <a:pt x="10790" y="55330"/>
                </a:lnTo>
                <a:lnTo>
                  <a:pt x="10860" y="55340"/>
                </a:lnTo>
                <a:lnTo>
                  <a:pt x="10870" y="55340"/>
                </a:lnTo>
                <a:lnTo>
                  <a:pt x="10890" y="55340"/>
                </a:lnTo>
                <a:lnTo>
                  <a:pt x="10890" y="55330"/>
                </a:lnTo>
                <a:lnTo>
                  <a:pt x="10900" y="55320"/>
                </a:lnTo>
                <a:lnTo>
                  <a:pt x="10920" y="55350"/>
                </a:lnTo>
                <a:lnTo>
                  <a:pt x="10970" y="55350"/>
                </a:lnTo>
                <a:lnTo>
                  <a:pt x="10980" y="55350"/>
                </a:lnTo>
                <a:lnTo>
                  <a:pt x="11000" y="55370"/>
                </a:lnTo>
                <a:lnTo>
                  <a:pt x="11020" y="55380"/>
                </a:lnTo>
                <a:lnTo>
                  <a:pt x="11030" y="55380"/>
                </a:lnTo>
                <a:lnTo>
                  <a:pt x="11040" y="55380"/>
                </a:lnTo>
                <a:lnTo>
                  <a:pt x="11050" y="55380"/>
                </a:lnTo>
                <a:lnTo>
                  <a:pt x="11070" y="55370"/>
                </a:lnTo>
                <a:lnTo>
                  <a:pt x="11080" y="55360"/>
                </a:lnTo>
                <a:lnTo>
                  <a:pt x="11100" y="55340"/>
                </a:lnTo>
                <a:lnTo>
                  <a:pt x="11120" y="55330"/>
                </a:lnTo>
                <a:lnTo>
                  <a:pt x="11120" y="55320"/>
                </a:lnTo>
                <a:lnTo>
                  <a:pt x="11130" y="55320"/>
                </a:lnTo>
                <a:lnTo>
                  <a:pt x="11150" y="55320"/>
                </a:lnTo>
                <a:lnTo>
                  <a:pt x="11170" y="55320"/>
                </a:lnTo>
                <a:lnTo>
                  <a:pt x="11180" y="55330"/>
                </a:lnTo>
                <a:lnTo>
                  <a:pt x="11190" y="55340"/>
                </a:lnTo>
                <a:lnTo>
                  <a:pt x="11210" y="55350"/>
                </a:lnTo>
                <a:lnTo>
                  <a:pt x="11220" y="55350"/>
                </a:lnTo>
                <a:lnTo>
                  <a:pt x="11260" y="55330"/>
                </a:lnTo>
                <a:lnTo>
                  <a:pt x="11270" y="55330"/>
                </a:lnTo>
                <a:lnTo>
                  <a:pt x="11270" y="55340"/>
                </a:lnTo>
                <a:lnTo>
                  <a:pt x="11270" y="55350"/>
                </a:lnTo>
                <a:lnTo>
                  <a:pt x="11270" y="55360"/>
                </a:lnTo>
                <a:lnTo>
                  <a:pt x="11260" y="55380"/>
                </a:lnTo>
                <a:lnTo>
                  <a:pt x="11260" y="55440"/>
                </a:lnTo>
                <a:lnTo>
                  <a:pt x="11260" y="55450"/>
                </a:lnTo>
                <a:lnTo>
                  <a:pt x="11260" y="55460"/>
                </a:lnTo>
                <a:lnTo>
                  <a:pt x="11260" y="55470"/>
                </a:lnTo>
                <a:lnTo>
                  <a:pt x="11280" y="55500"/>
                </a:lnTo>
                <a:lnTo>
                  <a:pt x="11290" y="55520"/>
                </a:lnTo>
                <a:lnTo>
                  <a:pt x="11320" y="55520"/>
                </a:lnTo>
                <a:lnTo>
                  <a:pt x="11330" y="55520"/>
                </a:lnTo>
                <a:lnTo>
                  <a:pt x="11340" y="55500"/>
                </a:lnTo>
                <a:lnTo>
                  <a:pt x="11350" y="55500"/>
                </a:lnTo>
                <a:lnTo>
                  <a:pt x="11360" y="55510"/>
                </a:lnTo>
                <a:lnTo>
                  <a:pt x="11380" y="55530"/>
                </a:lnTo>
                <a:lnTo>
                  <a:pt x="11400" y="55550"/>
                </a:lnTo>
                <a:lnTo>
                  <a:pt x="11410" y="55570"/>
                </a:lnTo>
                <a:lnTo>
                  <a:pt x="11420" y="55570"/>
                </a:lnTo>
                <a:lnTo>
                  <a:pt x="11430" y="55610"/>
                </a:lnTo>
                <a:lnTo>
                  <a:pt x="11440" y="55630"/>
                </a:lnTo>
                <a:lnTo>
                  <a:pt x="11430" y="55680"/>
                </a:lnTo>
                <a:lnTo>
                  <a:pt x="11420" y="55680"/>
                </a:lnTo>
                <a:lnTo>
                  <a:pt x="11420" y="55690"/>
                </a:lnTo>
                <a:lnTo>
                  <a:pt x="11420" y="55700"/>
                </a:lnTo>
                <a:lnTo>
                  <a:pt x="11420" y="55710"/>
                </a:lnTo>
                <a:lnTo>
                  <a:pt x="11410" y="55720"/>
                </a:lnTo>
                <a:lnTo>
                  <a:pt x="11410" y="55730"/>
                </a:lnTo>
                <a:lnTo>
                  <a:pt x="11440" y="55760"/>
                </a:lnTo>
                <a:lnTo>
                  <a:pt x="11440" y="55770"/>
                </a:lnTo>
                <a:lnTo>
                  <a:pt x="11430" y="55770"/>
                </a:lnTo>
                <a:lnTo>
                  <a:pt x="11420" y="55780"/>
                </a:lnTo>
                <a:lnTo>
                  <a:pt x="11420" y="55790"/>
                </a:lnTo>
                <a:lnTo>
                  <a:pt x="11410" y="55790"/>
                </a:lnTo>
                <a:lnTo>
                  <a:pt x="11410" y="55800"/>
                </a:lnTo>
                <a:lnTo>
                  <a:pt x="11410" y="55810"/>
                </a:lnTo>
                <a:lnTo>
                  <a:pt x="11410" y="55820"/>
                </a:lnTo>
                <a:lnTo>
                  <a:pt x="11420" y="55820"/>
                </a:lnTo>
                <a:lnTo>
                  <a:pt x="11440" y="55830"/>
                </a:lnTo>
                <a:lnTo>
                  <a:pt x="11450" y="55840"/>
                </a:lnTo>
                <a:lnTo>
                  <a:pt x="11460" y="55850"/>
                </a:lnTo>
                <a:lnTo>
                  <a:pt x="11460" y="55860"/>
                </a:lnTo>
                <a:lnTo>
                  <a:pt x="11460" y="55870"/>
                </a:lnTo>
                <a:lnTo>
                  <a:pt x="11460" y="55880"/>
                </a:lnTo>
                <a:lnTo>
                  <a:pt x="11450" y="55890"/>
                </a:lnTo>
                <a:lnTo>
                  <a:pt x="11450" y="55900"/>
                </a:lnTo>
                <a:lnTo>
                  <a:pt x="11440" y="55900"/>
                </a:lnTo>
                <a:lnTo>
                  <a:pt x="11430" y="55910"/>
                </a:lnTo>
                <a:lnTo>
                  <a:pt x="11410" y="55920"/>
                </a:lnTo>
                <a:lnTo>
                  <a:pt x="11400" y="55920"/>
                </a:lnTo>
                <a:lnTo>
                  <a:pt x="11400" y="55930"/>
                </a:lnTo>
                <a:lnTo>
                  <a:pt x="11400" y="55940"/>
                </a:lnTo>
                <a:lnTo>
                  <a:pt x="11400" y="55950"/>
                </a:lnTo>
                <a:lnTo>
                  <a:pt x="11410" y="55960"/>
                </a:lnTo>
                <a:lnTo>
                  <a:pt x="11410" y="55980"/>
                </a:lnTo>
                <a:lnTo>
                  <a:pt x="11410" y="55990"/>
                </a:lnTo>
                <a:lnTo>
                  <a:pt x="11420" y="56000"/>
                </a:lnTo>
                <a:lnTo>
                  <a:pt x="11420" y="56010"/>
                </a:lnTo>
                <a:lnTo>
                  <a:pt x="11420" y="56020"/>
                </a:lnTo>
                <a:lnTo>
                  <a:pt x="11410" y="56020"/>
                </a:lnTo>
                <a:lnTo>
                  <a:pt x="11390" y="56020"/>
                </a:lnTo>
                <a:lnTo>
                  <a:pt x="11380" y="56020"/>
                </a:lnTo>
                <a:lnTo>
                  <a:pt x="11370" y="56030"/>
                </a:lnTo>
                <a:lnTo>
                  <a:pt x="11370" y="56040"/>
                </a:lnTo>
                <a:lnTo>
                  <a:pt x="11360" y="56040"/>
                </a:lnTo>
                <a:lnTo>
                  <a:pt x="11370" y="56060"/>
                </a:lnTo>
                <a:lnTo>
                  <a:pt x="11390" y="56080"/>
                </a:lnTo>
                <a:lnTo>
                  <a:pt x="11400" y="56080"/>
                </a:lnTo>
                <a:lnTo>
                  <a:pt x="11410" y="56080"/>
                </a:lnTo>
                <a:lnTo>
                  <a:pt x="11420" y="56100"/>
                </a:lnTo>
                <a:lnTo>
                  <a:pt x="11420" y="56110"/>
                </a:lnTo>
                <a:lnTo>
                  <a:pt x="11410" y="56110"/>
                </a:lnTo>
                <a:lnTo>
                  <a:pt x="11410" y="56120"/>
                </a:lnTo>
                <a:lnTo>
                  <a:pt x="11400" y="56120"/>
                </a:lnTo>
                <a:lnTo>
                  <a:pt x="11400" y="56130"/>
                </a:lnTo>
                <a:lnTo>
                  <a:pt x="11400" y="56140"/>
                </a:lnTo>
                <a:lnTo>
                  <a:pt x="11400" y="56150"/>
                </a:lnTo>
                <a:lnTo>
                  <a:pt x="11410" y="56150"/>
                </a:lnTo>
                <a:lnTo>
                  <a:pt x="11420" y="56160"/>
                </a:lnTo>
                <a:lnTo>
                  <a:pt x="11420" y="56150"/>
                </a:lnTo>
                <a:lnTo>
                  <a:pt x="11430" y="56160"/>
                </a:lnTo>
                <a:lnTo>
                  <a:pt x="11440" y="56160"/>
                </a:lnTo>
                <a:lnTo>
                  <a:pt x="11450" y="56170"/>
                </a:lnTo>
                <a:lnTo>
                  <a:pt x="11460" y="56180"/>
                </a:lnTo>
                <a:lnTo>
                  <a:pt x="11470" y="56180"/>
                </a:lnTo>
                <a:lnTo>
                  <a:pt x="11480" y="56180"/>
                </a:lnTo>
                <a:lnTo>
                  <a:pt x="11480" y="56190"/>
                </a:lnTo>
                <a:lnTo>
                  <a:pt x="11480" y="56200"/>
                </a:lnTo>
                <a:lnTo>
                  <a:pt x="11470" y="56210"/>
                </a:lnTo>
                <a:lnTo>
                  <a:pt x="11460" y="56210"/>
                </a:lnTo>
                <a:lnTo>
                  <a:pt x="11460" y="56220"/>
                </a:lnTo>
                <a:lnTo>
                  <a:pt x="11460" y="56230"/>
                </a:lnTo>
                <a:lnTo>
                  <a:pt x="11460" y="56240"/>
                </a:lnTo>
                <a:lnTo>
                  <a:pt x="11480" y="56250"/>
                </a:lnTo>
                <a:lnTo>
                  <a:pt x="11490" y="56250"/>
                </a:lnTo>
                <a:lnTo>
                  <a:pt x="11500" y="56250"/>
                </a:lnTo>
                <a:lnTo>
                  <a:pt x="11510" y="56250"/>
                </a:lnTo>
                <a:lnTo>
                  <a:pt x="11520" y="56260"/>
                </a:lnTo>
                <a:lnTo>
                  <a:pt x="11530" y="56270"/>
                </a:lnTo>
                <a:lnTo>
                  <a:pt x="11530" y="56280"/>
                </a:lnTo>
                <a:lnTo>
                  <a:pt x="11540" y="56290"/>
                </a:lnTo>
                <a:lnTo>
                  <a:pt x="11560" y="56310"/>
                </a:lnTo>
                <a:lnTo>
                  <a:pt x="11560" y="56320"/>
                </a:lnTo>
                <a:lnTo>
                  <a:pt x="11560" y="56330"/>
                </a:lnTo>
                <a:lnTo>
                  <a:pt x="11550" y="56340"/>
                </a:lnTo>
                <a:lnTo>
                  <a:pt x="11550" y="56350"/>
                </a:lnTo>
                <a:lnTo>
                  <a:pt x="11550" y="56360"/>
                </a:lnTo>
                <a:lnTo>
                  <a:pt x="11540" y="56370"/>
                </a:lnTo>
                <a:lnTo>
                  <a:pt x="11530" y="56390"/>
                </a:lnTo>
                <a:lnTo>
                  <a:pt x="11530" y="56400"/>
                </a:lnTo>
                <a:lnTo>
                  <a:pt x="11540" y="56410"/>
                </a:lnTo>
                <a:lnTo>
                  <a:pt x="11550" y="56420"/>
                </a:lnTo>
                <a:lnTo>
                  <a:pt x="11540" y="56420"/>
                </a:lnTo>
                <a:lnTo>
                  <a:pt x="11530" y="56420"/>
                </a:lnTo>
                <a:lnTo>
                  <a:pt x="11520" y="56420"/>
                </a:lnTo>
                <a:lnTo>
                  <a:pt x="11510" y="56420"/>
                </a:lnTo>
                <a:lnTo>
                  <a:pt x="11480" y="56430"/>
                </a:lnTo>
                <a:lnTo>
                  <a:pt x="11470" y="56440"/>
                </a:lnTo>
                <a:lnTo>
                  <a:pt x="11470" y="56450"/>
                </a:lnTo>
                <a:lnTo>
                  <a:pt x="11470" y="56460"/>
                </a:lnTo>
                <a:lnTo>
                  <a:pt x="11450" y="56450"/>
                </a:lnTo>
                <a:lnTo>
                  <a:pt x="11450" y="56460"/>
                </a:lnTo>
                <a:lnTo>
                  <a:pt x="11440" y="56460"/>
                </a:lnTo>
                <a:lnTo>
                  <a:pt x="11430" y="56470"/>
                </a:lnTo>
                <a:lnTo>
                  <a:pt x="11420" y="56490"/>
                </a:lnTo>
                <a:lnTo>
                  <a:pt x="11400" y="56510"/>
                </a:lnTo>
                <a:lnTo>
                  <a:pt x="11400" y="56540"/>
                </a:lnTo>
                <a:lnTo>
                  <a:pt x="11390" y="56610"/>
                </a:lnTo>
                <a:lnTo>
                  <a:pt x="11390" y="56630"/>
                </a:lnTo>
                <a:lnTo>
                  <a:pt x="11380" y="56660"/>
                </a:lnTo>
                <a:lnTo>
                  <a:pt x="11360" y="56680"/>
                </a:lnTo>
                <a:lnTo>
                  <a:pt x="11360" y="56690"/>
                </a:lnTo>
                <a:lnTo>
                  <a:pt x="11340" y="56700"/>
                </a:lnTo>
                <a:lnTo>
                  <a:pt x="11330" y="56700"/>
                </a:lnTo>
                <a:lnTo>
                  <a:pt x="11320" y="56700"/>
                </a:lnTo>
                <a:lnTo>
                  <a:pt x="11310" y="56700"/>
                </a:lnTo>
                <a:lnTo>
                  <a:pt x="11300" y="56700"/>
                </a:lnTo>
                <a:lnTo>
                  <a:pt x="11300" y="56690"/>
                </a:lnTo>
                <a:lnTo>
                  <a:pt x="11290" y="56680"/>
                </a:lnTo>
                <a:lnTo>
                  <a:pt x="11280" y="56670"/>
                </a:lnTo>
                <a:lnTo>
                  <a:pt x="11270" y="56670"/>
                </a:lnTo>
                <a:lnTo>
                  <a:pt x="11230" y="56660"/>
                </a:lnTo>
                <a:lnTo>
                  <a:pt x="11210" y="56660"/>
                </a:lnTo>
                <a:lnTo>
                  <a:pt x="11210" y="56670"/>
                </a:lnTo>
                <a:lnTo>
                  <a:pt x="11200" y="56670"/>
                </a:lnTo>
                <a:lnTo>
                  <a:pt x="11200" y="56680"/>
                </a:lnTo>
                <a:lnTo>
                  <a:pt x="11200" y="56690"/>
                </a:lnTo>
                <a:lnTo>
                  <a:pt x="11200" y="56700"/>
                </a:lnTo>
                <a:lnTo>
                  <a:pt x="11200" y="56710"/>
                </a:lnTo>
                <a:lnTo>
                  <a:pt x="11190" y="56720"/>
                </a:lnTo>
                <a:lnTo>
                  <a:pt x="11160" y="56750"/>
                </a:lnTo>
                <a:lnTo>
                  <a:pt x="11150" y="56750"/>
                </a:lnTo>
                <a:lnTo>
                  <a:pt x="11130" y="56740"/>
                </a:lnTo>
                <a:lnTo>
                  <a:pt x="11130" y="56730"/>
                </a:lnTo>
                <a:lnTo>
                  <a:pt x="11120" y="56720"/>
                </a:lnTo>
                <a:lnTo>
                  <a:pt x="11080" y="56680"/>
                </a:lnTo>
                <a:lnTo>
                  <a:pt x="11040" y="56640"/>
                </a:lnTo>
                <a:lnTo>
                  <a:pt x="11030" y="56640"/>
                </a:lnTo>
                <a:lnTo>
                  <a:pt x="11030" y="56630"/>
                </a:lnTo>
                <a:lnTo>
                  <a:pt x="11030" y="56620"/>
                </a:lnTo>
                <a:lnTo>
                  <a:pt x="11030" y="56610"/>
                </a:lnTo>
                <a:lnTo>
                  <a:pt x="11030" y="56590"/>
                </a:lnTo>
                <a:lnTo>
                  <a:pt x="11010" y="56600"/>
                </a:lnTo>
                <a:lnTo>
                  <a:pt x="11000" y="56600"/>
                </a:lnTo>
                <a:lnTo>
                  <a:pt x="10940" y="56580"/>
                </a:lnTo>
                <a:lnTo>
                  <a:pt x="10930" y="56580"/>
                </a:lnTo>
                <a:lnTo>
                  <a:pt x="10920" y="56570"/>
                </a:lnTo>
                <a:lnTo>
                  <a:pt x="10900" y="56570"/>
                </a:lnTo>
                <a:lnTo>
                  <a:pt x="10880" y="56580"/>
                </a:lnTo>
                <a:lnTo>
                  <a:pt x="10870" y="56580"/>
                </a:lnTo>
                <a:lnTo>
                  <a:pt x="10870" y="56570"/>
                </a:lnTo>
                <a:lnTo>
                  <a:pt x="10810" y="56550"/>
                </a:lnTo>
                <a:lnTo>
                  <a:pt x="10800" y="56550"/>
                </a:lnTo>
                <a:lnTo>
                  <a:pt x="10770" y="56510"/>
                </a:lnTo>
                <a:lnTo>
                  <a:pt x="10750" y="56500"/>
                </a:lnTo>
                <a:lnTo>
                  <a:pt x="10750" y="56490"/>
                </a:lnTo>
                <a:lnTo>
                  <a:pt x="10740" y="56490"/>
                </a:lnTo>
                <a:lnTo>
                  <a:pt x="10720" y="56500"/>
                </a:lnTo>
                <a:lnTo>
                  <a:pt x="10700" y="56500"/>
                </a:lnTo>
                <a:lnTo>
                  <a:pt x="10700" y="56490"/>
                </a:lnTo>
                <a:lnTo>
                  <a:pt x="10680" y="56470"/>
                </a:lnTo>
                <a:lnTo>
                  <a:pt x="10670" y="56460"/>
                </a:lnTo>
                <a:lnTo>
                  <a:pt x="10660" y="56460"/>
                </a:lnTo>
                <a:lnTo>
                  <a:pt x="10640" y="56460"/>
                </a:lnTo>
                <a:lnTo>
                  <a:pt x="10630" y="56450"/>
                </a:lnTo>
                <a:lnTo>
                  <a:pt x="10610" y="56440"/>
                </a:lnTo>
                <a:lnTo>
                  <a:pt x="10590" y="56430"/>
                </a:lnTo>
                <a:lnTo>
                  <a:pt x="10590" y="56420"/>
                </a:lnTo>
                <a:lnTo>
                  <a:pt x="10590" y="56410"/>
                </a:lnTo>
                <a:lnTo>
                  <a:pt x="10590" y="56400"/>
                </a:lnTo>
                <a:lnTo>
                  <a:pt x="10580" y="56390"/>
                </a:lnTo>
                <a:lnTo>
                  <a:pt x="10570" y="56380"/>
                </a:lnTo>
                <a:lnTo>
                  <a:pt x="10570" y="56370"/>
                </a:lnTo>
                <a:lnTo>
                  <a:pt x="10550" y="56350"/>
                </a:lnTo>
                <a:lnTo>
                  <a:pt x="10550" y="56340"/>
                </a:lnTo>
                <a:lnTo>
                  <a:pt x="10510" y="56300"/>
                </a:lnTo>
                <a:lnTo>
                  <a:pt x="10500" y="56300"/>
                </a:lnTo>
                <a:lnTo>
                  <a:pt x="10500" y="56290"/>
                </a:lnTo>
                <a:lnTo>
                  <a:pt x="10470" y="56290"/>
                </a:lnTo>
                <a:lnTo>
                  <a:pt x="10370" y="56350"/>
                </a:lnTo>
                <a:lnTo>
                  <a:pt x="10350" y="56360"/>
                </a:lnTo>
                <a:lnTo>
                  <a:pt x="10280" y="56350"/>
                </a:lnTo>
                <a:lnTo>
                  <a:pt x="10270" y="56360"/>
                </a:lnTo>
                <a:lnTo>
                  <a:pt x="10260" y="56370"/>
                </a:lnTo>
                <a:lnTo>
                  <a:pt x="10240" y="56380"/>
                </a:lnTo>
                <a:lnTo>
                  <a:pt x="10230" y="56390"/>
                </a:lnTo>
                <a:lnTo>
                  <a:pt x="10220" y="56390"/>
                </a:lnTo>
                <a:lnTo>
                  <a:pt x="10210" y="56390"/>
                </a:lnTo>
                <a:lnTo>
                  <a:pt x="10200" y="56380"/>
                </a:lnTo>
                <a:lnTo>
                  <a:pt x="10180" y="56380"/>
                </a:lnTo>
                <a:lnTo>
                  <a:pt x="10140" y="56380"/>
                </a:lnTo>
                <a:lnTo>
                  <a:pt x="10120" y="56380"/>
                </a:lnTo>
                <a:lnTo>
                  <a:pt x="10070" y="56420"/>
                </a:lnTo>
                <a:lnTo>
                  <a:pt x="10050" y="56420"/>
                </a:lnTo>
                <a:lnTo>
                  <a:pt x="10040" y="56410"/>
                </a:lnTo>
                <a:lnTo>
                  <a:pt x="10040" y="56400"/>
                </a:lnTo>
                <a:lnTo>
                  <a:pt x="10060" y="56370"/>
                </a:lnTo>
                <a:lnTo>
                  <a:pt x="10060" y="56360"/>
                </a:lnTo>
                <a:lnTo>
                  <a:pt x="10060" y="56350"/>
                </a:lnTo>
                <a:lnTo>
                  <a:pt x="10060" y="56340"/>
                </a:lnTo>
                <a:lnTo>
                  <a:pt x="10060" y="56330"/>
                </a:lnTo>
                <a:lnTo>
                  <a:pt x="10030" y="56300"/>
                </a:lnTo>
                <a:lnTo>
                  <a:pt x="10020" y="56290"/>
                </a:lnTo>
                <a:lnTo>
                  <a:pt x="10010" y="56280"/>
                </a:lnTo>
                <a:lnTo>
                  <a:pt x="10020" y="56260"/>
                </a:lnTo>
                <a:lnTo>
                  <a:pt x="10020" y="56250"/>
                </a:lnTo>
                <a:lnTo>
                  <a:pt x="10020" y="56240"/>
                </a:lnTo>
                <a:lnTo>
                  <a:pt x="10010" y="56230"/>
                </a:lnTo>
                <a:lnTo>
                  <a:pt x="10000" y="56230"/>
                </a:lnTo>
                <a:lnTo>
                  <a:pt x="9980" y="56230"/>
                </a:lnTo>
                <a:lnTo>
                  <a:pt x="9970" y="56240"/>
                </a:lnTo>
                <a:lnTo>
                  <a:pt x="9970" y="56250"/>
                </a:lnTo>
                <a:lnTo>
                  <a:pt x="9970" y="56260"/>
                </a:lnTo>
                <a:lnTo>
                  <a:pt x="9960" y="56260"/>
                </a:lnTo>
                <a:lnTo>
                  <a:pt x="9950" y="56260"/>
                </a:lnTo>
                <a:lnTo>
                  <a:pt x="9940" y="56260"/>
                </a:lnTo>
                <a:lnTo>
                  <a:pt x="9940" y="56250"/>
                </a:lnTo>
                <a:lnTo>
                  <a:pt x="9930" y="56250"/>
                </a:lnTo>
                <a:lnTo>
                  <a:pt x="9910" y="56250"/>
                </a:lnTo>
                <a:lnTo>
                  <a:pt x="9900" y="56250"/>
                </a:lnTo>
                <a:lnTo>
                  <a:pt x="9900" y="56270"/>
                </a:lnTo>
                <a:lnTo>
                  <a:pt x="9900" y="56280"/>
                </a:lnTo>
                <a:lnTo>
                  <a:pt x="9900" y="56290"/>
                </a:lnTo>
                <a:lnTo>
                  <a:pt x="9890" y="56290"/>
                </a:lnTo>
                <a:lnTo>
                  <a:pt x="9890" y="56300"/>
                </a:lnTo>
                <a:lnTo>
                  <a:pt x="9880" y="56300"/>
                </a:lnTo>
                <a:lnTo>
                  <a:pt x="9850" y="56300"/>
                </a:lnTo>
                <a:lnTo>
                  <a:pt x="9840" y="56290"/>
                </a:lnTo>
                <a:lnTo>
                  <a:pt x="9820" y="56280"/>
                </a:lnTo>
                <a:lnTo>
                  <a:pt x="9810" y="56270"/>
                </a:lnTo>
                <a:lnTo>
                  <a:pt x="9800" y="56280"/>
                </a:lnTo>
                <a:lnTo>
                  <a:pt x="9790" y="56290"/>
                </a:lnTo>
                <a:lnTo>
                  <a:pt x="9780" y="56290"/>
                </a:lnTo>
                <a:lnTo>
                  <a:pt x="9770" y="56300"/>
                </a:lnTo>
                <a:lnTo>
                  <a:pt x="9770" y="56310"/>
                </a:lnTo>
                <a:lnTo>
                  <a:pt x="9760" y="56310"/>
                </a:lnTo>
                <a:lnTo>
                  <a:pt x="9750" y="56310"/>
                </a:lnTo>
                <a:lnTo>
                  <a:pt x="9750" y="56320"/>
                </a:lnTo>
                <a:lnTo>
                  <a:pt x="9730" y="56330"/>
                </a:lnTo>
                <a:lnTo>
                  <a:pt x="9720" y="56340"/>
                </a:lnTo>
                <a:lnTo>
                  <a:pt x="9690" y="56330"/>
                </a:lnTo>
                <a:lnTo>
                  <a:pt x="9670" y="56340"/>
                </a:lnTo>
                <a:lnTo>
                  <a:pt x="9660" y="56340"/>
                </a:lnTo>
                <a:lnTo>
                  <a:pt x="9650" y="56330"/>
                </a:lnTo>
                <a:lnTo>
                  <a:pt x="9590" y="5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