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Omsk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Omsk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31910" y="53190"/>
                </a:moveTo>
                <a:lnTo>
                  <a:pt x="31910" y="53180"/>
                </a:lnTo>
                <a:lnTo>
                  <a:pt x="31930" y="53140"/>
                </a:lnTo>
                <a:lnTo>
                  <a:pt x="31930" y="53130"/>
                </a:lnTo>
                <a:lnTo>
                  <a:pt x="31930" y="53120"/>
                </a:lnTo>
                <a:lnTo>
                  <a:pt x="31920" y="53110"/>
                </a:lnTo>
                <a:lnTo>
                  <a:pt x="31910" y="53100"/>
                </a:lnTo>
                <a:lnTo>
                  <a:pt x="31910" y="53090"/>
                </a:lnTo>
                <a:lnTo>
                  <a:pt x="31910" y="53080"/>
                </a:lnTo>
                <a:lnTo>
                  <a:pt x="31910" y="53070"/>
                </a:lnTo>
                <a:lnTo>
                  <a:pt x="31910" y="53060"/>
                </a:lnTo>
                <a:lnTo>
                  <a:pt x="31910" y="53050"/>
                </a:lnTo>
                <a:lnTo>
                  <a:pt x="31910" y="53040"/>
                </a:lnTo>
                <a:lnTo>
                  <a:pt x="31920" y="53030"/>
                </a:lnTo>
                <a:lnTo>
                  <a:pt x="31960" y="52970"/>
                </a:lnTo>
                <a:lnTo>
                  <a:pt x="31970" y="52970"/>
                </a:lnTo>
                <a:lnTo>
                  <a:pt x="32040" y="52950"/>
                </a:lnTo>
                <a:lnTo>
                  <a:pt x="32050" y="52950"/>
                </a:lnTo>
                <a:lnTo>
                  <a:pt x="32050" y="52940"/>
                </a:lnTo>
                <a:lnTo>
                  <a:pt x="32060" y="52930"/>
                </a:lnTo>
                <a:lnTo>
                  <a:pt x="32080" y="52880"/>
                </a:lnTo>
                <a:lnTo>
                  <a:pt x="32080" y="52860"/>
                </a:lnTo>
                <a:lnTo>
                  <a:pt x="32080" y="52840"/>
                </a:lnTo>
                <a:lnTo>
                  <a:pt x="32070" y="52820"/>
                </a:lnTo>
                <a:lnTo>
                  <a:pt x="32060" y="52810"/>
                </a:lnTo>
                <a:lnTo>
                  <a:pt x="32050" y="52810"/>
                </a:lnTo>
                <a:lnTo>
                  <a:pt x="32020" y="52810"/>
                </a:lnTo>
                <a:lnTo>
                  <a:pt x="32010" y="52810"/>
                </a:lnTo>
                <a:lnTo>
                  <a:pt x="32000" y="52800"/>
                </a:lnTo>
                <a:lnTo>
                  <a:pt x="31960" y="52770"/>
                </a:lnTo>
                <a:lnTo>
                  <a:pt x="31960" y="52760"/>
                </a:lnTo>
                <a:lnTo>
                  <a:pt x="31960" y="52740"/>
                </a:lnTo>
                <a:lnTo>
                  <a:pt x="31960" y="52720"/>
                </a:lnTo>
                <a:lnTo>
                  <a:pt x="31960" y="52710"/>
                </a:lnTo>
                <a:lnTo>
                  <a:pt x="31980" y="52670"/>
                </a:lnTo>
                <a:lnTo>
                  <a:pt x="31980" y="52660"/>
                </a:lnTo>
                <a:lnTo>
                  <a:pt x="31980" y="52650"/>
                </a:lnTo>
                <a:lnTo>
                  <a:pt x="31980" y="52640"/>
                </a:lnTo>
                <a:lnTo>
                  <a:pt x="31980" y="52630"/>
                </a:lnTo>
                <a:lnTo>
                  <a:pt x="31980" y="52620"/>
                </a:lnTo>
                <a:lnTo>
                  <a:pt x="31990" y="52620"/>
                </a:lnTo>
                <a:lnTo>
                  <a:pt x="32010" y="52610"/>
                </a:lnTo>
                <a:lnTo>
                  <a:pt x="32020" y="52610"/>
                </a:lnTo>
                <a:lnTo>
                  <a:pt x="32030" y="52610"/>
                </a:lnTo>
                <a:lnTo>
                  <a:pt x="32040" y="52610"/>
                </a:lnTo>
                <a:lnTo>
                  <a:pt x="32040" y="52620"/>
                </a:lnTo>
                <a:lnTo>
                  <a:pt x="32070" y="52600"/>
                </a:lnTo>
                <a:lnTo>
                  <a:pt x="32090" y="52590"/>
                </a:lnTo>
                <a:lnTo>
                  <a:pt x="32090" y="52580"/>
                </a:lnTo>
                <a:lnTo>
                  <a:pt x="32090" y="52560"/>
                </a:lnTo>
                <a:lnTo>
                  <a:pt x="32070" y="52560"/>
                </a:lnTo>
                <a:lnTo>
                  <a:pt x="32060" y="52560"/>
                </a:lnTo>
                <a:lnTo>
                  <a:pt x="32000" y="52580"/>
                </a:lnTo>
                <a:lnTo>
                  <a:pt x="31980" y="52580"/>
                </a:lnTo>
                <a:lnTo>
                  <a:pt x="31930" y="52570"/>
                </a:lnTo>
                <a:lnTo>
                  <a:pt x="31920" y="52560"/>
                </a:lnTo>
                <a:lnTo>
                  <a:pt x="31910" y="52540"/>
                </a:lnTo>
                <a:lnTo>
                  <a:pt x="31920" y="52520"/>
                </a:lnTo>
                <a:lnTo>
                  <a:pt x="31940" y="52520"/>
                </a:lnTo>
                <a:lnTo>
                  <a:pt x="32070" y="52510"/>
                </a:lnTo>
                <a:lnTo>
                  <a:pt x="32090" y="52510"/>
                </a:lnTo>
                <a:lnTo>
                  <a:pt x="32120" y="52490"/>
                </a:lnTo>
                <a:lnTo>
                  <a:pt x="32120" y="52480"/>
                </a:lnTo>
                <a:lnTo>
                  <a:pt x="32150" y="52440"/>
                </a:lnTo>
                <a:lnTo>
                  <a:pt x="32150" y="52430"/>
                </a:lnTo>
                <a:lnTo>
                  <a:pt x="32150" y="52420"/>
                </a:lnTo>
                <a:lnTo>
                  <a:pt x="32160" y="52410"/>
                </a:lnTo>
                <a:lnTo>
                  <a:pt x="32160" y="52380"/>
                </a:lnTo>
                <a:lnTo>
                  <a:pt x="32160" y="52350"/>
                </a:lnTo>
                <a:lnTo>
                  <a:pt x="32180" y="52270"/>
                </a:lnTo>
                <a:lnTo>
                  <a:pt x="32190" y="52260"/>
                </a:lnTo>
                <a:lnTo>
                  <a:pt x="32190" y="52250"/>
                </a:lnTo>
                <a:lnTo>
                  <a:pt x="32180" y="52250"/>
                </a:lnTo>
                <a:lnTo>
                  <a:pt x="32180" y="52240"/>
                </a:lnTo>
                <a:lnTo>
                  <a:pt x="32170" y="52240"/>
                </a:lnTo>
                <a:lnTo>
                  <a:pt x="32160" y="52230"/>
                </a:lnTo>
                <a:lnTo>
                  <a:pt x="32140" y="52230"/>
                </a:lnTo>
                <a:lnTo>
                  <a:pt x="32140" y="52220"/>
                </a:lnTo>
                <a:lnTo>
                  <a:pt x="32130" y="52220"/>
                </a:lnTo>
                <a:lnTo>
                  <a:pt x="32130" y="52210"/>
                </a:lnTo>
                <a:lnTo>
                  <a:pt x="32130" y="52200"/>
                </a:lnTo>
                <a:lnTo>
                  <a:pt x="32120" y="52180"/>
                </a:lnTo>
                <a:lnTo>
                  <a:pt x="32120" y="52170"/>
                </a:lnTo>
                <a:lnTo>
                  <a:pt x="32130" y="52170"/>
                </a:lnTo>
                <a:lnTo>
                  <a:pt x="32140" y="52150"/>
                </a:lnTo>
                <a:lnTo>
                  <a:pt x="32150" y="52140"/>
                </a:lnTo>
                <a:lnTo>
                  <a:pt x="32150" y="52130"/>
                </a:lnTo>
                <a:lnTo>
                  <a:pt x="32150" y="52120"/>
                </a:lnTo>
                <a:lnTo>
                  <a:pt x="32140" y="52120"/>
                </a:lnTo>
                <a:lnTo>
                  <a:pt x="32140" y="52110"/>
                </a:lnTo>
                <a:lnTo>
                  <a:pt x="32130" y="52110"/>
                </a:lnTo>
                <a:lnTo>
                  <a:pt x="32120" y="52110"/>
                </a:lnTo>
                <a:lnTo>
                  <a:pt x="32110" y="52110"/>
                </a:lnTo>
                <a:lnTo>
                  <a:pt x="32110" y="52100"/>
                </a:lnTo>
                <a:lnTo>
                  <a:pt x="32100" y="52080"/>
                </a:lnTo>
                <a:lnTo>
                  <a:pt x="32100" y="52070"/>
                </a:lnTo>
                <a:lnTo>
                  <a:pt x="32130" y="52030"/>
                </a:lnTo>
                <a:lnTo>
                  <a:pt x="32140" y="52030"/>
                </a:lnTo>
                <a:lnTo>
                  <a:pt x="32140" y="52020"/>
                </a:lnTo>
                <a:lnTo>
                  <a:pt x="32190" y="52020"/>
                </a:lnTo>
                <a:lnTo>
                  <a:pt x="32190" y="52010"/>
                </a:lnTo>
                <a:lnTo>
                  <a:pt x="32200" y="52010"/>
                </a:lnTo>
                <a:lnTo>
                  <a:pt x="32200" y="52000"/>
                </a:lnTo>
                <a:lnTo>
                  <a:pt x="32200" y="51990"/>
                </a:lnTo>
                <a:lnTo>
                  <a:pt x="32200" y="51980"/>
                </a:lnTo>
                <a:lnTo>
                  <a:pt x="32200" y="51960"/>
                </a:lnTo>
                <a:lnTo>
                  <a:pt x="32200" y="51940"/>
                </a:lnTo>
                <a:lnTo>
                  <a:pt x="32200" y="51930"/>
                </a:lnTo>
                <a:lnTo>
                  <a:pt x="32190" y="51930"/>
                </a:lnTo>
                <a:lnTo>
                  <a:pt x="32180" y="51920"/>
                </a:lnTo>
                <a:lnTo>
                  <a:pt x="32170" y="51900"/>
                </a:lnTo>
                <a:lnTo>
                  <a:pt x="32160" y="51890"/>
                </a:lnTo>
                <a:lnTo>
                  <a:pt x="32150" y="51880"/>
                </a:lnTo>
                <a:lnTo>
                  <a:pt x="32120" y="51890"/>
                </a:lnTo>
                <a:lnTo>
                  <a:pt x="32110" y="51890"/>
                </a:lnTo>
                <a:lnTo>
                  <a:pt x="32100" y="51880"/>
                </a:lnTo>
                <a:lnTo>
                  <a:pt x="32100" y="51870"/>
                </a:lnTo>
                <a:lnTo>
                  <a:pt x="32110" y="51850"/>
                </a:lnTo>
                <a:lnTo>
                  <a:pt x="32120" y="51840"/>
                </a:lnTo>
                <a:lnTo>
                  <a:pt x="32140" y="51830"/>
                </a:lnTo>
                <a:lnTo>
                  <a:pt x="32150" y="51830"/>
                </a:lnTo>
                <a:lnTo>
                  <a:pt x="32210" y="51840"/>
                </a:lnTo>
                <a:lnTo>
                  <a:pt x="32220" y="51840"/>
                </a:lnTo>
                <a:lnTo>
                  <a:pt x="32260" y="51800"/>
                </a:lnTo>
                <a:lnTo>
                  <a:pt x="32280" y="51780"/>
                </a:lnTo>
                <a:lnTo>
                  <a:pt x="32290" y="51760"/>
                </a:lnTo>
                <a:lnTo>
                  <a:pt x="32310" y="51700"/>
                </a:lnTo>
                <a:lnTo>
                  <a:pt x="32310" y="51680"/>
                </a:lnTo>
                <a:lnTo>
                  <a:pt x="32300" y="51660"/>
                </a:lnTo>
                <a:lnTo>
                  <a:pt x="32270" y="51630"/>
                </a:lnTo>
                <a:lnTo>
                  <a:pt x="32270" y="51610"/>
                </a:lnTo>
                <a:lnTo>
                  <a:pt x="32280" y="51600"/>
                </a:lnTo>
                <a:lnTo>
                  <a:pt x="32290" y="51610"/>
                </a:lnTo>
                <a:lnTo>
                  <a:pt x="32330" y="51630"/>
                </a:lnTo>
                <a:lnTo>
                  <a:pt x="32350" y="51630"/>
                </a:lnTo>
                <a:lnTo>
                  <a:pt x="32400" y="51620"/>
                </a:lnTo>
                <a:lnTo>
                  <a:pt x="32450" y="51640"/>
                </a:lnTo>
                <a:lnTo>
                  <a:pt x="32460" y="51640"/>
                </a:lnTo>
                <a:lnTo>
                  <a:pt x="32470" y="51640"/>
                </a:lnTo>
                <a:lnTo>
                  <a:pt x="32480" y="51640"/>
                </a:lnTo>
                <a:lnTo>
                  <a:pt x="32480" y="51630"/>
                </a:lnTo>
                <a:lnTo>
                  <a:pt x="32490" y="51620"/>
                </a:lnTo>
                <a:lnTo>
                  <a:pt x="32490" y="51610"/>
                </a:lnTo>
                <a:lnTo>
                  <a:pt x="32490" y="51600"/>
                </a:lnTo>
                <a:lnTo>
                  <a:pt x="32490" y="51590"/>
                </a:lnTo>
                <a:lnTo>
                  <a:pt x="32490" y="51580"/>
                </a:lnTo>
                <a:lnTo>
                  <a:pt x="32500" y="51570"/>
                </a:lnTo>
                <a:lnTo>
                  <a:pt x="32510" y="51570"/>
                </a:lnTo>
                <a:lnTo>
                  <a:pt x="32520" y="51570"/>
                </a:lnTo>
                <a:lnTo>
                  <a:pt x="32530" y="51580"/>
                </a:lnTo>
                <a:lnTo>
                  <a:pt x="32550" y="51590"/>
                </a:lnTo>
                <a:lnTo>
                  <a:pt x="32580" y="51580"/>
                </a:lnTo>
                <a:lnTo>
                  <a:pt x="32590" y="51570"/>
                </a:lnTo>
                <a:lnTo>
                  <a:pt x="32600" y="51540"/>
                </a:lnTo>
                <a:lnTo>
                  <a:pt x="32610" y="51510"/>
                </a:lnTo>
                <a:lnTo>
                  <a:pt x="32620" y="51490"/>
                </a:lnTo>
                <a:lnTo>
                  <a:pt x="32630" y="51480"/>
                </a:lnTo>
                <a:lnTo>
                  <a:pt x="32660" y="51460"/>
                </a:lnTo>
                <a:lnTo>
                  <a:pt x="32660" y="51450"/>
                </a:lnTo>
                <a:lnTo>
                  <a:pt x="32660" y="51420"/>
                </a:lnTo>
                <a:lnTo>
                  <a:pt x="32660" y="51370"/>
                </a:lnTo>
                <a:lnTo>
                  <a:pt x="32650" y="51360"/>
                </a:lnTo>
                <a:lnTo>
                  <a:pt x="32650" y="51350"/>
                </a:lnTo>
                <a:lnTo>
                  <a:pt x="32630" y="51320"/>
                </a:lnTo>
                <a:lnTo>
                  <a:pt x="32600" y="51280"/>
                </a:lnTo>
                <a:lnTo>
                  <a:pt x="32490" y="51200"/>
                </a:lnTo>
                <a:lnTo>
                  <a:pt x="32470" y="51190"/>
                </a:lnTo>
                <a:lnTo>
                  <a:pt x="32390" y="51050"/>
                </a:lnTo>
                <a:lnTo>
                  <a:pt x="32390" y="51040"/>
                </a:lnTo>
                <a:lnTo>
                  <a:pt x="32380" y="51030"/>
                </a:lnTo>
                <a:lnTo>
                  <a:pt x="32320" y="51020"/>
                </a:lnTo>
                <a:lnTo>
                  <a:pt x="32310" y="51020"/>
                </a:lnTo>
                <a:lnTo>
                  <a:pt x="32310" y="51010"/>
                </a:lnTo>
                <a:lnTo>
                  <a:pt x="32300" y="51000"/>
                </a:lnTo>
                <a:lnTo>
                  <a:pt x="32300" y="50990"/>
                </a:lnTo>
                <a:lnTo>
                  <a:pt x="32300" y="50980"/>
                </a:lnTo>
                <a:lnTo>
                  <a:pt x="32310" y="50980"/>
                </a:lnTo>
                <a:lnTo>
                  <a:pt x="32320" y="50980"/>
                </a:lnTo>
                <a:lnTo>
                  <a:pt x="32330" y="50970"/>
                </a:lnTo>
                <a:lnTo>
                  <a:pt x="32330" y="50960"/>
                </a:lnTo>
                <a:lnTo>
                  <a:pt x="32330" y="50940"/>
                </a:lnTo>
                <a:lnTo>
                  <a:pt x="32320" y="50930"/>
                </a:lnTo>
                <a:lnTo>
                  <a:pt x="32310" y="50930"/>
                </a:lnTo>
                <a:lnTo>
                  <a:pt x="32300" y="50930"/>
                </a:lnTo>
                <a:lnTo>
                  <a:pt x="32300" y="50920"/>
                </a:lnTo>
                <a:lnTo>
                  <a:pt x="32300" y="50910"/>
                </a:lnTo>
                <a:lnTo>
                  <a:pt x="32310" y="50880"/>
                </a:lnTo>
                <a:lnTo>
                  <a:pt x="32300" y="50870"/>
                </a:lnTo>
                <a:lnTo>
                  <a:pt x="32290" y="50860"/>
                </a:lnTo>
                <a:lnTo>
                  <a:pt x="32250" y="50860"/>
                </a:lnTo>
                <a:lnTo>
                  <a:pt x="32240" y="50860"/>
                </a:lnTo>
                <a:lnTo>
                  <a:pt x="32230" y="50870"/>
                </a:lnTo>
                <a:lnTo>
                  <a:pt x="32220" y="50870"/>
                </a:lnTo>
                <a:lnTo>
                  <a:pt x="32150" y="50880"/>
                </a:lnTo>
                <a:lnTo>
                  <a:pt x="32120" y="50890"/>
                </a:lnTo>
                <a:lnTo>
                  <a:pt x="32090" y="50940"/>
                </a:lnTo>
                <a:lnTo>
                  <a:pt x="32090" y="50950"/>
                </a:lnTo>
                <a:lnTo>
                  <a:pt x="32090" y="50960"/>
                </a:lnTo>
                <a:lnTo>
                  <a:pt x="32090" y="50970"/>
                </a:lnTo>
                <a:lnTo>
                  <a:pt x="32090" y="50980"/>
                </a:lnTo>
                <a:lnTo>
                  <a:pt x="32100" y="50990"/>
                </a:lnTo>
                <a:lnTo>
                  <a:pt x="32110" y="50990"/>
                </a:lnTo>
                <a:lnTo>
                  <a:pt x="32110" y="51000"/>
                </a:lnTo>
                <a:lnTo>
                  <a:pt x="32110" y="51010"/>
                </a:lnTo>
                <a:lnTo>
                  <a:pt x="32100" y="51020"/>
                </a:lnTo>
                <a:lnTo>
                  <a:pt x="32090" y="51030"/>
                </a:lnTo>
                <a:lnTo>
                  <a:pt x="32080" y="51040"/>
                </a:lnTo>
                <a:lnTo>
                  <a:pt x="32070" y="51040"/>
                </a:lnTo>
                <a:lnTo>
                  <a:pt x="32000" y="51030"/>
                </a:lnTo>
                <a:lnTo>
                  <a:pt x="31990" y="51020"/>
                </a:lnTo>
                <a:lnTo>
                  <a:pt x="32000" y="51010"/>
                </a:lnTo>
                <a:lnTo>
                  <a:pt x="32000" y="51000"/>
                </a:lnTo>
                <a:lnTo>
                  <a:pt x="32010" y="50990"/>
                </a:lnTo>
                <a:lnTo>
                  <a:pt x="32020" y="50980"/>
                </a:lnTo>
                <a:lnTo>
                  <a:pt x="32030" y="50980"/>
                </a:lnTo>
                <a:lnTo>
                  <a:pt x="32030" y="50970"/>
                </a:lnTo>
                <a:lnTo>
                  <a:pt x="32030" y="50960"/>
                </a:lnTo>
                <a:lnTo>
                  <a:pt x="32020" y="50960"/>
                </a:lnTo>
                <a:lnTo>
                  <a:pt x="32010" y="50960"/>
                </a:lnTo>
                <a:lnTo>
                  <a:pt x="31970" y="50950"/>
                </a:lnTo>
                <a:lnTo>
                  <a:pt x="31960" y="50950"/>
                </a:lnTo>
                <a:lnTo>
                  <a:pt x="31930" y="50920"/>
                </a:lnTo>
                <a:lnTo>
                  <a:pt x="31920" y="50910"/>
                </a:lnTo>
                <a:lnTo>
                  <a:pt x="31890" y="50830"/>
                </a:lnTo>
                <a:lnTo>
                  <a:pt x="31890" y="50820"/>
                </a:lnTo>
                <a:lnTo>
                  <a:pt x="31880" y="50800"/>
                </a:lnTo>
                <a:lnTo>
                  <a:pt x="31880" y="50790"/>
                </a:lnTo>
                <a:lnTo>
                  <a:pt x="31890" y="50790"/>
                </a:lnTo>
                <a:lnTo>
                  <a:pt x="32010" y="50690"/>
                </a:lnTo>
                <a:lnTo>
                  <a:pt x="32040" y="50670"/>
                </a:lnTo>
                <a:lnTo>
                  <a:pt x="32050" y="50660"/>
                </a:lnTo>
                <a:lnTo>
                  <a:pt x="32050" y="50650"/>
                </a:lnTo>
                <a:lnTo>
                  <a:pt x="32050" y="50630"/>
                </a:lnTo>
                <a:lnTo>
                  <a:pt x="32050" y="50600"/>
                </a:lnTo>
                <a:lnTo>
                  <a:pt x="32050" y="50590"/>
                </a:lnTo>
                <a:lnTo>
                  <a:pt x="32040" y="50580"/>
                </a:lnTo>
                <a:lnTo>
                  <a:pt x="32030" y="50580"/>
                </a:lnTo>
                <a:lnTo>
                  <a:pt x="32030" y="50570"/>
                </a:lnTo>
                <a:lnTo>
                  <a:pt x="32020" y="50580"/>
                </a:lnTo>
                <a:lnTo>
                  <a:pt x="32010" y="50580"/>
                </a:lnTo>
                <a:lnTo>
                  <a:pt x="31990" y="50590"/>
                </a:lnTo>
                <a:lnTo>
                  <a:pt x="31980" y="50590"/>
                </a:lnTo>
                <a:lnTo>
                  <a:pt x="31980" y="50580"/>
                </a:lnTo>
                <a:lnTo>
                  <a:pt x="31980" y="50470"/>
                </a:lnTo>
                <a:lnTo>
                  <a:pt x="31970" y="50450"/>
                </a:lnTo>
                <a:lnTo>
                  <a:pt x="31970" y="50440"/>
                </a:lnTo>
                <a:lnTo>
                  <a:pt x="31960" y="50440"/>
                </a:lnTo>
                <a:lnTo>
                  <a:pt x="31930" y="50440"/>
                </a:lnTo>
                <a:lnTo>
                  <a:pt x="31930" y="50430"/>
                </a:lnTo>
                <a:lnTo>
                  <a:pt x="31930" y="50420"/>
                </a:lnTo>
                <a:lnTo>
                  <a:pt x="31920" y="50390"/>
                </a:lnTo>
                <a:lnTo>
                  <a:pt x="31920" y="50380"/>
                </a:lnTo>
                <a:lnTo>
                  <a:pt x="31910" y="50370"/>
                </a:lnTo>
                <a:lnTo>
                  <a:pt x="31890" y="50360"/>
                </a:lnTo>
                <a:lnTo>
                  <a:pt x="31880" y="50350"/>
                </a:lnTo>
                <a:lnTo>
                  <a:pt x="31890" y="50330"/>
                </a:lnTo>
                <a:lnTo>
                  <a:pt x="31890" y="50320"/>
                </a:lnTo>
                <a:lnTo>
                  <a:pt x="31890" y="50310"/>
                </a:lnTo>
                <a:lnTo>
                  <a:pt x="31890" y="50300"/>
                </a:lnTo>
                <a:lnTo>
                  <a:pt x="31880" y="50290"/>
                </a:lnTo>
                <a:lnTo>
                  <a:pt x="31880" y="50280"/>
                </a:lnTo>
                <a:lnTo>
                  <a:pt x="31880" y="50270"/>
                </a:lnTo>
                <a:lnTo>
                  <a:pt x="31880" y="50260"/>
                </a:lnTo>
                <a:lnTo>
                  <a:pt x="31880" y="50250"/>
                </a:lnTo>
                <a:lnTo>
                  <a:pt x="31880" y="50240"/>
                </a:lnTo>
                <a:lnTo>
                  <a:pt x="31870" y="50230"/>
                </a:lnTo>
                <a:lnTo>
                  <a:pt x="31860" y="50200"/>
                </a:lnTo>
                <a:lnTo>
                  <a:pt x="31860" y="50190"/>
                </a:lnTo>
                <a:lnTo>
                  <a:pt x="31890" y="50170"/>
                </a:lnTo>
                <a:lnTo>
                  <a:pt x="31890" y="50150"/>
                </a:lnTo>
                <a:lnTo>
                  <a:pt x="31890" y="50140"/>
                </a:lnTo>
                <a:lnTo>
                  <a:pt x="31910" y="50120"/>
                </a:lnTo>
                <a:lnTo>
                  <a:pt x="32050" y="49740"/>
                </a:lnTo>
                <a:lnTo>
                  <a:pt x="32160" y="49460"/>
                </a:lnTo>
                <a:lnTo>
                  <a:pt x="32170" y="49440"/>
                </a:lnTo>
                <a:lnTo>
                  <a:pt x="32200" y="49440"/>
                </a:lnTo>
                <a:lnTo>
                  <a:pt x="32210" y="49440"/>
                </a:lnTo>
                <a:lnTo>
                  <a:pt x="32210" y="49450"/>
                </a:lnTo>
                <a:lnTo>
                  <a:pt x="32220" y="49460"/>
                </a:lnTo>
                <a:lnTo>
                  <a:pt x="32230" y="49470"/>
                </a:lnTo>
                <a:lnTo>
                  <a:pt x="32240" y="49470"/>
                </a:lnTo>
                <a:lnTo>
                  <a:pt x="32250" y="49480"/>
                </a:lnTo>
                <a:lnTo>
                  <a:pt x="32280" y="49470"/>
                </a:lnTo>
                <a:lnTo>
                  <a:pt x="32290" y="49470"/>
                </a:lnTo>
                <a:lnTo>
                  <a:pt x="32290" y="49480"/>
                </a:lnTo>
                <a:lnTo>
                  <a:pt x="32300" y="49510"/>
                </a:lnTo>
                <a:lnTo>
                  <a:pt x="32310" y="49520"/>
                </a:lnTo>
                <a:lnTo>
                  <a:pt x="32310" y="49530"/>
                </a:lnTo>
                <a:lnTo>
                  <a:pt x="32310" y="49540"/>
                </a:lnTo>
                <a:lnTo>
                  <a:pt x="32310" y="49550"/>
                </a:lnTo>
                <a:lnTo>
                  <a:pt x="32320" y="49550"/>
                </a:lnTo>
                <a:lnTo>
                  <a:pt x="32320" y="49560"/>
                </a:lnTo>
                <a:lnTo>
                  <a:pt x="32330" y="49560"/>
                </a:lnTo>
                <a:lnTo>
                  <a:pt x="32340" y="49560"/>
                </a:lnTo>
                <a:lnTo>
                  <a:pt x="32360" y="49570"/>
                </a:lnTo>
                <a:lnTo>
                  <a:pt x="32410" y="49610"/>
                </a:lnTo>
                <a:lnTo>
                  <a:pt x="32430" y="49620"/>
                </a:lnTo>
                <a:lnTo>
                  <a:pt x="32430" y="49640"/>
                </a:lnTo>
                <a:lnTo>
                  <a:pt x="32430" y="49650"/>
                </a:lnTo>
                <a:lnTo>
                  <a:pt x="32420" y="49650"/>
                </a:lnTo>
                <a:lnTo>
                  <a:pt x="32410" y="49660"/>
                </a:lnTo>
                <a:lnTo>
                  <a:pt x="32400" y="49670"/>
                </a:lnTo>
                <a:lnTo>
                  <a:pt x="32400" y="49680"/>
                </a:lnTo>
                <a:lnTo>
                  <a:pt x="32400" y="49690"/>
                </a:lnTo>
                <a:lnTo>
                  <a:pt x="32380" y="49900"/>
                </a:lnTo>
                <a:lnTo>
                  <a:pt x="32380" y="49910"/>
                </a:lnTo>
                <a:lnTo>
                  <a:pt x="32380" y="49920"/>
                </a:lnTo>
                <a:lnTo>
                  <a:pt x="32380" y="49930"/>
                </a:lnTo>
                <a:lnTo>
                  <a:pt x="32390" y="49940"/>
                </a:lnTo>
                <a:lnTo>
                  <a:pt x="32390" y="49950"/>
                </a:lnTo>
                <a:lnTo>
                  <a:pt x="32400" y="49960"/>
                </a:lnTo>
                <a:lnTo>
                  <a:pt x="32390" y="49990"/>
                </a:lnTo>
                <a:lnTo>
                  <a:pt x="32390" y="50000"/>
                </a:lnTo>
                <a:lnTo>
                  <a:pt x="32400" y="50000"/>
                </a:lnTo>
                <a:lnTo>
                  <a:pt x="32410" y="50000"/>
                </a:lnTo>
                <a:lnTo>
                  <a:pt x="32490" y="49990"/>
                </a:lnTo>
                <a:lnTo>
                  <a:pt x="32500" y="49990"/>
                </a:lnTo>
                <a:lnTo>
                  <a:pt x="32530" y="50000"/>
                </a:lnTo>
                <a:lnTo>
                  <a:pt x="32540" y="50000"/>
                </a:lnTo>
                <a:lnTo>
                  <a:pt x="32560" y="50000"/>
                </a:lnTo>
                <a:lnTo>
                  <a:pt x="32610" y="49980"/>
                </a:lnTo>
                <a:lnTo>
                  <a:pt x="32850" y="49950"/>
                </a:lnTo>
                <a:lnTo>
                  <a:pt x="32860" y="49950"/>
                </a:lnTo>
                <a:lnTo>
                  <a:pt x="32880" y="49960"/>
                </a:lnTo>
                <a:lnTo>
                  <a:pt x="32910" y="49980"/>
                </a:lnTo>
                <a:lnTo>
                  <a:pt x="32920" y="50000"/>
                </a:lnTo>
                <a:lnTo>
                  <a:pt x="32940" y="50040"/>
                </a:lnTo>
                <a:lnTo>
                  <a:pt x="32950" y="50060"/>
                </a:lnTo>
                <a:lnTo>
                  <a:pt x="32960" y="50060"/>
                </a:lnTo>
                <a:lnTo>
                  <a:pt x="33170" y="50060"/>
                </a:lnTo>
                <a:lnTo>
                  <a:pt x="33200" y="50080"/>
                </a:lnTo>
                <a:lnTo>
                  <a:pt x="33410" y="50080"/>
                </a:lnTo>
                <a:lnTo>
                  <a:pt x="33430" y="50070"/>
                </a:lnTo>
                <a:lnTo>
                  <a:pt x="33440" y="50060"/>
                </a:lnTo>
                <a:lnTo>
                  <a:pt x="33460" y="50050"/>
                </a:lnTo>
                <a:lnTo>
                  <a:pt x="33460" y="50030"/>
                </a:lnTo>
                <a:lnTo>
                  <a:pt x="33470" y="50020"/>
                </a:lnTo>
                <a:lnTo>
                  <a:pt x="33470" y="50000"/>
                </a:lnTo>
                <a:lnTo>
                  <a:pt x="33480" y="49980"/>
                </a:lnTo>
                <a:lnTo>
                  <a:pt x="33490" y="49970"/>
                </a:lnTo>
                <a:lnTo>
                  <a:pt x="33540" y="49930"/>
                </a:lnTo>
                <a:lnTo>
                  <a:pt x="33550" y="49920"/>
                </a:lnTo>
                <a:lnTo>
                  <a:pt x="34250" y="49940"/>
                </a:lnTo>
                <a:lnTo>
                  <a:pt x="34430" y="49780"/>
                </a:lnTo>
                <a:lnTo>
                  <a:pt x="34470" y="49760"/>
                </a:lnTo>
                <a:lnTo>
                  <a:pt x="34510" y="49740"/>
                </a:lnTo>
                <a:lnTo>
                  <a:pt x="34520" y="49730"/>
                </a:lnTo>
                <a:lnTo>
                  <a:pt x="34520" y="49720"/>
                </a:lnTo>
                <a:lnTo>
                  <a:pt x="34520" y="49710"/>
                </a:lnTo>
                <a:lnTo>
                  <a:pt x="34530" y="49700"/>
                </a:lnTo>
                <a:lnTo>
                  <a:pt x="34540" y="49670"/>
                </a:lnTo>
                <a:lnTo>
                  <a:pt x="34620" y="49600"/>
                </a:lnTo>
                <a:lnTo>
                  <a:pt x="34640" y="49590"/>
                </a:lnTo>
                <a:lnTo>
                  <a:pt x="34660" y="49590"/>
                </a:lnTo>
                <a:lnTo>
                  <a:pt x="34670" y="49580"/>
                </a:lnTo>
                <a:lnTo>
                  <a:pt x="34680" y="49580"/>
                </a:lnTo>
                <a:lnTo>
                  <a:pt x="34680" y="49570"/>
                </a:lnTo>
                <a:lnTo>
                  <a:pt x="34680" y="49560"/>
                </a:lnTo>
                <a:lnTo>
                  <a:pt x="34680" y="49540"/>
                </a:lnTo>
                <a:lnTo>
                  <a:pt x="34690" y="49530"/>
                </a:lnTo>
                <a:lnTo>
                  <a:pt x="34700" y="49520"/>
                </a:lnTo>
                <a:lnTo>
                  <a:pt x="34710" y="49510"/>
                </a:lnTo>
                <a:lnTo>
                  <a:pt x="34720" y="49490"/>
                </a:lnTo>
                <a:lnTo>
                  <a:pt x="34820" y="49400"/>
                </a:lnTo>
                <a:lnTo>
                  <a:pt x="34940" y="49510"/>
                </a:lnTo>
                <a:lnTo>
                  <a:pt x="34940" y="49560"/>
                </a:lnTo>
                <a:lnTo>
                  <a:pt x="34800" y="49670"/>
                </a:lnTo>
                <a:lnTo>
                  <a:pt x="34790" y="49690"/>
                </a:lnTo>
                <a:lnTo>
                  <a:pt x="34800" y="49700"/>
                </a:lnTo>
                <a:lnTo>
                  <a:pt x="34870" y="49800"/>
                </a:lnTo>
                <a:lnTo>
                  <a:pt x="34890" y="49830"/>
                </a:lnTo>
                <a:lnTo>
                  <a:pt x="34890" y="49850"/>
                </a:lnTo>
                <a:lnTo>
                  <a:pt x="34880" y="49860"/>
                </a:lnTo>
                <a:lnTo>
                  <a:pt x="34820" y="49930"/>
                </a:lnTo>
                <a:lnTo>
                  <a:pt x="34810" y="49940"/>
                </a:lnTo>
                <a:lnTo>
                  <a:pt x="34800" y="49950"/>
                </a:lnTo>
                <a:lnTo>
                  <a:pt x="34810" y="49960"/>
                </a:lnTo>
                <a:lnTo>
                  <a:pt x="35090" y="50160"/>
                </a:lnTo>
                <a:lnTo>
                  <a:pt x="35100" y="50180"/>
                </a:lnTo>
                <a:lnTo>
                  <a:pt x="35100" y="50190"/>
                </a:lnTo>
                <a:lnTo>
                  <a:pt x="35110" y="50210"/>
                </a:lnTo>
                <a:lnTo>
                  <a:pt x="35120" y="50480"/>
                </a:lnTo>
                <a:lnTo>
                  <a:pt x="35120" y="50490"/>
                </a:lnTo>
                <a:lnTo>
                  <a:pt x="35120" y="50510"/>
                </a:lnTo>
                <a:lnTo>
                  <a:pt x="35130" y="50510"/>
                </a:lnTo>
                <a:lnTo>
                  <a:pt x="35170" y="50520"/>
                </a:lnTo>
                <a:lnTo>
                  <a:pt x="35210" y="50570"/>
                </a:lnTo>
                <a:lnTo>
                  <a:pt x="35290" y="50800"/>
                </a:lnTo>
                <a:lnTo>
                  <a:pt x="35350" y="50790"/>
                </a:lnTo>
                <a:lnTo>
                  <a:pt x="35370" y="50820"/>
                </a:lnTo>
                <a:lnTo>
                  <a:pt x="35420" y="50910"/>
                </a:lnTo>
                <a:lnTo>
                  <a:pt x="35420" y="50920"/>
                </a:lnTo>
                <a:lnTo>
                  <a:pt x="35430" y="50930"/>
                </a:lnTo>
                <a:lnTo>
                  <a:pt x="35430" y="50950"/>
                </a:lnTo>
                <a:lnTo>
                  <a:pt x="35450" y="50970"/>
                </a:lnTo>
                <a:lnTo>
                  <a:pt x="35450" y="51010"/>
                </a:lnTo>
                <a:lnTo>
                  <a:pt x="35450" y="51020"/>
                </a:lnTo>
                <a:lnTo>
                  <a:pt x="35490" y="51210"/>
                </a:lnTo>
                <a:lnTo>
                  <a:pt x="35500" y="51240"/>
                </a:lnTo>
                <a:lnTo>
                  <a:pt x="35500" y="51290"/>
                </a:lnTo>
                <a:lnTo>
                  <a:pt x="35500" y="51300"/>
                </a:lnTo>
                <a:lnTo>
                  <a:pt x="35510" y="51310"/>
                </a:lnTo>
                <a:lnTo>
                  <a:pt x="35510" y="51320"/>
                </a:lnTo>
                <a:lnTo>
                  <a:pt x="35530" y="51350"/>
                </a:lnTo>
                <a:lnTo>
                  <a:pt x="35530" y="51360"/>
                </a:lnTo>
                <a:lnTo>
                  <a:pt x="35530" y="51390"/>
                </a:lnTo>
                <a:lnTo>
                  <a:pt x="35530" y="51400"/>
                </a:lnTo>
                <a:lnTo>
                  <a:pt x="35530" y="51410"/>
                </a:lnTo>
                <a:lnTo>
                  <a:pt x="35540" y="51440"/>
                </a:lnTo>
                <a:lnTo>
                  <a:pt x="35550" y="51540"/>
                </a:lnTo>
                <a:lnTo>
                  <a:pt x="35560" y="51560"/>
                </a:lnTo>
                <a:lnTo>
                  <a:pt x="35560" y="51580"/>
                </a:lnTo>
                <a:lnTo>
                  <a:pt x="35540" y="51590"/>
                </a:lnTo>
                <a:lnTo>
                  <a:pt x="35520" y="51620"/>
                </a:lnTo>
                <a:lnTo>
                  <a:pt x="35490" y="51640"/>
                </a:lnTo>
                <a:lnTo>
                  <a:pt x="35490" y="51650"/>
                </a:lnTo>
                <a:lnTo>
                  <a:pt x="35480" y="51650"/>
                </a:lnTo>
                <a:lnTo>
                  <a:pt x="35470" y="51680"/>
                </a:lnTo>
                <a:lnTo>
                  <a:pt x="35470" y="51690"/>
                </a:lnTo>
                <a:lnTo>
                  <a:pt x="35440" y="51690"/>
                </a:lnTo>
                <a:lnTo>
                  <a:pt x="35420" y="51690"/>
                </a:lnTo>
                <a:lnTo>
                  <a:pt x="35410" y="51690"/>
                </a:lnTo>
                <a:lnTo>
                  <a:pt x="35410" y="51700"/>
                </a:lnTo>
                <a:lnTo>
                  <a:pt x="35400" y="51710"/>
                </a:lnTo>
                <a:lnTo>
                  <a:pt x="35400" y="51720"/>
                </a:lnTo>
                <a:lnTo>
                  <a:pt x="35400" y="51730"/>
                </a:lnTo>
                <a:lnTo>
                  <a:pt x="35400" y="51740"/>
                </a:lnTo>
                <a:lnTo>
                  <a:pt x="35390" y="51770"/>
                </a:lnTo>
                <a:lnTo>
                  <a:pt x="35390" y="51780"/>
                </a:lnTo>
                <a:lnTo>
                  <a:pt x="35380" y="51780"/>
                </a:lnTo>
                <a:lnTo>
                  <a:pt x="35370" y="51790"/>
                </a:lnTo>
                <a:lnTo>
                  <a:pt x="35320" y="51820"/>
                </a:lnTo>
                <a:lnTo>
                  <a:pt x="35300" y="51830"/>
                </a:lnTo>
                <a:lnTo>
                  <a:pt x="35290" y="51840"/>
                </a:lnTo>
                <a:lnTo>
                  <a:pt x="35290" y="51850"/>
                </a:lnTo>
                <a:lnTo>
                  <a:pt x="35280" y="51880"/>
                </a:lnTo>
                <a:lnTo>
                  <a:pt x="35280" y="51890"/>
                </a:lnTo>
                <a:lnTo>
                  <a:pt x="35290" y="51890"/>
                </a:lnTo>
                <a:lnTo>
                  <a:pt x="35300" y="51900"/>
                </a:lnTo>
                <a:lnTo>
                  <a:pt x="35310" y="51900"/>
                </a:lnTo>
                <a:lnTo>
                  <a:pt x="35320" y="51890"/>
                </a:lnTo>
                <a:lnTo>
                  <a:pt x="35330" y="51870"/>
                </a:lnTo>
                <a:lnTo>
                  <a:pt x="35330" y="51860"/>
                </a:lnTo>
                <a:lnTo>
                  <a:pt x="35340" y="51860"/>
                </a:lnTo>
                <a:lnTo>
                  <a:pt x="35360" y="51860"/>
                </a:lnTo>
                <a:lnTo>
                  <a:pt x="35380" y="51880"/>
                </a:lnTo>
                <a:lnTo>
                  <a:pt x="35390" y="51880"/>
                </a:lnTo>
                <a:lnTo>
                  <a:pt x="35410" y="51860"/>
                </a:lnTo>
                <a:lnTo>
                  <a:pt x="35420" y="51860"/>
                </a:lnTo>
                <a:lnTo>
                  <a:pt x="35440" y="51880"/>
                </a:lnTo>
                <a:lnTo>
                  <a:pt x="35460" y="51890"/>
                </a:lnTo>
                <a:lnTo>
                  <a:pt x="35470" y="51890"/>
                </a:lnTo>
                <a:lnTo>
                  <a:pt x="35470" y="51910"/>
                </a:lnTo>
                <a:lnTo>
                  <a:pt x="35460" y="51920"/>
                </a:lnTo>
                <a:lnTo>
                  <a:pt x="35440" y="51930"/>
                </a:lnTo>
                <a:lnTo>
                  <a:pt x="35430" y="51930"/>
                </a:lnTo>
                <a:lnTo>
                  <a:pt x="35430" y="51940"/>
                </a:lnTo>
                <a:lnTo>
                  <a:pt x="35430" y="51970"/>
                </a:lnTo>
                <a:lnTo>
                  <a:pt x="35450" y="52030"/>
                </a:lnTo>
                <a:lnTo>
                  <a:pt x="35450" y="52040"/>
                </a:lnTo>
                <a:lnTo>
                  <a:pt x="35460" y="52050"/>
                </a:lnTo>
                <a:lnTo>
                  <a:pt x="35490" y="52060"/>
                </a:lnTo>
                <a:lnTo>
                  <a:pt x="35500" y="52070"/>
                </a:lnTo>
                <a:lnTo>
                  <a:pt x="35500" y="52080"/>
                </a:lnTo>
                <a:lnTo>
                  <a:pt x="35510" y="52090"/>
                </a:lnTo>
                <a:lnTo>
                  <a:pt x="35520" y="52110"/>
                </a:lnTo>
                <a:lnTo>
                  <a:pt x="35550" y="52120"/>
                </a:lnTo>
                <a:lnTo>
                  <a:pt x="35570" y="52130"/>
                </a:lnTo>
                <a:lnTo>
                  <a:pt x="35570" y="52140"/>
                </a:lnTo>
                <a:lnTo>
                  <a:pt x="35570" y="52150"/>
                </a:lnTo>
                <a:lnTo>
                  <a:pt x="35580" y="52180"/>
                </a:lnTo>
                <a:lnTo>
                  <a:pt x="35580" y="52190"/>
                </a:lnTo>
                <a:lnTo>
                  <a:pt x="35570" y="52190"/>
                </a:lnTo>
                <a:lnTo>
                  <a:pt x="35540" y="52190"/>
                </a:lnTo>
                <a:lnTo>
                  <a:pt x="35530" y="52200"/>
                </a:lnTo>
                <a:lnTo>
                  <a:pt x="35520" y="52200"/>
                </a:lnTo>
                <a:lnTo>
                  <a:pt x="35490" y="52230"/>
                </a:lnTo>
                <a:lnTo>
                  <a:pt x="35480" y="52230"/>
                </a:lnTo>
                <a:lnTo>
                  <a:pt x="35480" y="52220"/>
                </a:lnTo>
                <a:lnTo>
                  <a:pt x="35480" y="52210"/>
                </a:lnTo>
                <a:lnTo>
                  <a:pt x="35470" y="52200"/>
                </a:lnTo>
                <a:lnTo>
                  <a:pt x="35460" y="52200"/>
                </a:lnTo>
                <a:lnTo>
                  <a:pt x="35450" y="52210"/>
                </a:lnTo>
                <a:lnTo>
                  <a:pt x="35430" y="52210"/>
                </a:lnTo>
                <a:lnTo>
                  <a:pt x="35380" y="52200"/>
                </a:lnTo>
                <a:lnTo>
                  <a:pt x="35370" y="52200"/>
                </a:lnTo>
                <a:lnTo>
                  <a:pt x="35370" y="52210"/>
                </a:lnTo>
                <a:lnTo>
                  <a:pt x="35370" y="52220"/>
                </a:lnTo>
                <a:lnTo>
                  <a:pt x="35360" y="52240"/>
                </a:lnTo>
                <a:lnTo>
                  <a:pt x="35360" y="52250"/>
                </a:lnTo>
                <a:lnTo>
                  <a:pt x="35350" y="52250"/>
                </a:lnTo>
                <a:lnTo>
                  <a:pt x="35340" y="52250"/>
                </a:lnTo>
                <a:lnTo>
                  <a:pt x="35240" y="52240"/>
                </a:lnTo>
                <a:lnTo>
                  <a:pt x="35230" y="52240"/>
                </a:lnTo>
                <a:lnTo>
                  <a:pt x="35220" y="52250"/>
                </a:lnTo>
                <a:lnTo>
                  <a:pt x="35210" y="52270"/>
                </a:lnTo>
                <a:lnTo>
                  <a:pt x="35200" y="52280"/>
                </a:lnTo>
                <a:lnTo>
                  <a:pt x="35200" y="52290"/>
                </a:lnTo>
                <a:lnTo>
                  <a:pt x="35190" y="52310"/>
                </a:lnTo>
                <a:lnTo>
                  <a:pt x="35190" y="52320"/>
                </a:lnTo>
                <a:lnTo>
                  <a:pt x="35110" y="52340"/>
                </a:lnTo>
                <a:lnTo>
                  <a:pt x="35100" y="52340"/>
                </a:lnTo>
                <a:lnTo>
                  <a:pt x="35100" y="52350"/>
                </a:lnTo>
                <a:lnTo>
                  <a:pt x="35090" y="52350"/>
                </a:lnTo>
                <a:lnTo>
                  <a:pt x="35090" y="52360"/>
                </a:lnTo>
                <a:lnTo>
                  <a:pt x="35080" y="52390"/>
                </a:lnTo>
                <a:lnTo>
                  <a:pt x="35070" y="52400"/>
                </a:lnTo>
                <a:lnTo>
                  <a:pt x="34950" y="52520"/>
                </a:lnTo>
                <a:lnTo>
                  <a:pt x="34940" y="52540"/>
                </a:lnTo>
                <a:lnTo>
                  <a:pt x="34940" y="52550"/>
                </a:lnTo>
                <a:lnTo>
                  <a:pt x="34940" y="52570"/>
                </a:lnTo>
                <a:lnTo>
                  <a:pt x="34940" y="52580"/>
                </a:lnTo>
                <a:lnTo>
                  <a:pt x="34950" y="52590"/>
                </a:lnTo>
                <a:lnTo>
                  <a:pt x="34980" y="52600"/>
                </a:lnTo>
                <a:lnTo>
                  <a:pt x="34980" y="52610"/>
                </a:lnTo>
                <a:lnTo>
                  <a:pt x="34990" y="52610"/>
                </a:lnTo>
                <a:lnTo>
                  <a:pt x="34990" y="52620"/>
                </a:lnTo>
                <a:lnTo>
                  <a:pt x="34980" y="52630"/>
                </a:lnTo>
                <a:lnTo>
                  <a:pt x="34980" y="52650"/>
                </a:lnTo>
                <a:lnTo>
                  <a:pt x="34970" y="52660"/>
                </a:lnTo>
                <a:lnTo>
                  <a:pt x="34890" y="52690"/>
                </a:lnTo>
                <a:lnTo>
                  <a:pt x="34880" y="52690"/>
                </a:lnTo>
                <a:lnTo>
                  <a:pt x="34830" y="52660"/>
                </a:lnTo>
                <a:lnTo>
                  <a:pt x="34820" y="52660"/>
                </a:lnTo>
                <a:lnTo>
                  <a:pt x="34810" y="52660"/>
                </a:lnTo>
                <a:lnTo>
                  <a:pt x="34810" y="52670"/>
                </a:lnTo>
                <a:lnTo>
                  <a:pt x="34810" y="52680"/>
                </a:lnTo>
                <a:lnTo>
                  <a:pt x="34820" y="52690"/>
                </a:lnTo>
                <a:lnTo>
                  <a:pt x="34830" y="52710"/>
                </a:lnTo>
                <a:lnTo>
                  <a:pt x="34840" y="52710"/>
                </a:lnTo>
                <a:lnTo>
                  <a:pt x="34840" y="52720"/>
                </a:lnTo>
                <a:lnTo>
                  <a:pt x="34840" y="52730"/>
                </a:lnTo>
                <a:lnTo>
                  <a:pt x="34840" y="52740"/>
                </a:lnTo>
                <a:lnTo>
                  <a:pt x="34890" y="52770"/>
                </a:lnTo>
                <a:lnTo>
                  <a:pt x="34900" y="52780"/>
                </a:lnTo>
                <a:lnTo>
                  <a:pt x="34890" y="52790"/>
                </a:lnTo>
                <a:lnTo>
                  <a:pt x="34840" y="52840"/>
                </a:lnTo>
                <a:lnTo>
                  <a:pt x="34830" y="52840"/>
                </a:lnTo>
                <a:lnTo>
                  <a:pt x="34840" y="52850"/>
                </a:lnTo>
                <a:lnTo>
                  <a:pt x="34860" y="52880"/>
                </a:lnTo>
                <a:lnTo>
                  <a:pt x="34870" y="52880"/>
                </a:lnTo>
                <a:lnTo>
                  <a:pt x="34880" y="52890"/>
                </a:lnTo>
                <a:lnTo>
                  <a:pt x="34930" y="52880"/>
                </a:lnTo>
                <a:lnTo>
                  <a:pt x="34940" y="52880"/>
                </a:lnTo>
                <a:lnTo>
                  <a:pt x="34950" y="52890"/>
                </a:lnTo>
                <a:lnTo>
                  <a:pt x="34950" y="52910"/>
                </a:lnTo>
                <a:lnTo>
                  <a:pt x="34950" y="52920"/>
                </a:lnTo>
                <a:lnTo>
                  <a:pt x="34950" y="52930"/>
                </a:lnTo>
                <a:lnTo>
                  <a:pt x="34950" y="52950"/>
                </a:lnTo>
                <a:lnTo>
                  <a:pt x="34950" y="52960"/>
                </a:lnTo>
                <a:lnTo>
                  <a:pt x="34870" y="53000"/>
                </a:lnTo>
                <a:lnTo>
                  <a:pt x="34860" y="53010"/>
                </a:lnTo>
                <a:lnTo>
                  <a:pt x="34860" y="53020"/>
                </a:lnTo>
                <a:lnTo>
                  <a:pt x="34860" y="53030"/>
                </a:lnTo>
                <a:lnTo>
                  <a:pt x="34860" y="53040"/>
                </a:lnTo>
                <a:lnTo>
                  <a:pt x="34850" y="53050"/>
                </a:lnTo>
                <a:lnTo>
                  <a:pt x="34810" y="53080"/>
                </a:lnTo>
                <a:lnTo>
                  <a:pt x="34810" y="53090"/>
                </a:lnTo>
                <a:lnTo>
                  <a:pt x="34850" y="53120"/>
                </a:lnTo>
                <a:lnTo>
                  <a:pt x="34850" y="53130"/>
                </a:lnTo>
                <a:lnTo>
                  <a:pt x="34860" y="53140"/>
                </a:lnTo>
                <a:lnTo>
                  <a:pt x="34860" y="53150"/>
                </a:lnTo>
                <a:lnTo>
                  <a:pt x="34860" y="53160"/>
                </a:lnTo>
                <a:lnTo>
                  <a:pt x="34870" y="53170"/>
                </a:lnTo>
                <a:lnTo>
                  <a:pt x="34880" y="53170"/>
                </a:lnTo>
                <a:lnTo>
                  <a:pt x="34880" y="53190"/>
                </a:lnTo>
                <a:lnTo>
                  <a:pt x="34890" y="53200"/>
                </a:lnTo>
                <a:lnTo>
                  <a:pt x="34900" y="53200"/>
                </a:lnTo>
                <a:lnTo>
                  <a:pt x="34910" y="53210"/>
                </a:lnTo>
                <a:lnTo>
                  <a:pt x="34910" y="53220"/>
                </a:lnTo>
                <a:lnTo>
                  <a:pt x="34920" y="53220"/>
                </a:lnTo>
                <a:lnTo>
                  <a:pt x="34920" y="53230"/>
                </a:lnTo>
                <a:lnTo>
                  <a:pt x="34920" y="53270"/>
                </a:lnTo>
                <a:lnTo>
                  <a:pt x="34920" y="53290"/>
                </a:lnTo>
                <a:lnTo>
                  <a:pt x="34920" y="53300"/>
                </a:lnTo>
                <a:lnTo>
                  <a:pt x="34920" y="53320"/>
                </a:lnTo>
                <a:lnTo>
                  <a:pt x="34910" y="53340"/>
                </a:lnTo>
                <a:lnTo>
                  <a:pt x="34910" y="53350"/>
                </a:lnTo>
                <a:lnTo>
                  <a:pt x="34910" y="53360"/>
                </a:lnTo>
                <a:lnTo>
                  <a:pt x="34920" y="53360"/>
                </a:lnTo>
                <a:lnTo>
                  <a:pt x="34940" y="53380"/>
                </a:lnTo>
                <a:lnTo>
                  <a:pt x="34940" y="53390"/>
                </a:lnTo>
                <a:lnTo>
                  <a:pt x="34940" y="53400"/>
                </a:lnTo>
                <a:lnTo>
                  <a:pt x="34940" y="53410"/>
                </a:lnTo>
                <a:lnTo>
                  <a:pt x="34940" y="53420"/>
                </a:lnTo>
                <a:lnTo>
                  <a:pt x="34950" y="53420"/>
                </a:lnTo>
                <a:lnTo>
                  <a:pt x="34950" y="53430"/>
                </a:lnTo>
                <a:lnTo>
                  <a:pt x="34970" y="53430"/>
                </a:lnTo>
                <a:lnTo>
                  <a:pt x="34980" y="53430"/>
                </a:lnTo>
                <a:lnTo>
                  <a:pt x="34990" y="53430"/>
                </a:lnTo>
                <a:lnTo>
                  <a:pt x="34990" y="53440"/>
                </a:lnTo>
                <a:lnTo>
                  <a:pt x="35000" y="53470"/>
                </a:lnTo>
                <a:lnTo>
                  <a:pt x="35000" y="53480"/>
                </a:lnTo>
                <a:lnTo>
                  <a:pt x="34990" y="53510"/>
                </a:lnTo>
                <a:lnTo>
                  <a:pt x="34960" y="53570"/>
                </a:lnTo>
                <a:lnTo>
                  <a:pt x="34960" y="53580"/>
                </a:lnTo>
                <a:lnTo>
                  <a:pt x="34960" y="53590"/>
                </a:lnTo>
                <a:lnTo>
                  <a:pt x="34960" y="53600"/>
                </a:lnTo>
                <a:lnTo>
                  <a:pt x="34970" y="53600"/>
                </a:lnTo>
                <a:lnTo>
                  <a:pt x="34980" y="53610"/>
                </a:lnTo>
                <a:lnTo>
                  <a:pt x="35030" y="53610"/>
                </a:lnTo>
                <a:lnTo>
                  <a:pt x="35040" y="53600"/>
                </a:lnTo>
                <a:lnTo>
                  <a:pt x="35050" y="53600"/>
                </a:lnTo>
                <a:lnTo>
                  <a:pt x="35080" y="53610"/>
                </a:lnTo>
                <a:lnTo>
                  <a:pt x="35090" y="53620"/>
                </a:lnTo>
                <a:lnTo>
                  <a:pt x="35080" y="53630"/>
                </a:lnTo>
                <a:lnTo>
                  <a:pt x="35060" y="53650"/>
                </a:lnTo>
                <a:lnTo>
                  <a:pt x="35060" y="53660"/>
                </a:lnTo>
                <a:lnTo>
                  <a:pt x="35060" y="53670"/>
                </a:lnTo>
                <a:lnTo>
                  <a:pt x="35060" y="53680"/>
                </a:lnTo>
                <a:lnTo>
                  <a:pt x="35060" y="53690"/>
                </a:lnTo>
                <a:lnTo>
                  <a:pt x="35080" y="53700"/>
                </a:lnTo>
                <a:lnTo>
                  <a:pt x="35090" y="53710"/>
                </a:lnTo>
                <a:lnTo>
                  <a:pt x="35100" y="53710"/>
                </a:lnTo>
                <a:lnTo>
                  <a:pt x="35110" y="53710"/>
                </a:lnTo>
                <a:lnTo>
                  <a:pt x="35150" y="53710"/>
                </a:lnTo>
                <a:lnTo>
                  <a:pt x="35160" y="53720"/>
                </a:lnTo>
                <a:lnTo>
                  <a:pt x="35170" y="53740"/>
                </a:lnTo>
                <a:lnTo>
                  <a:pt x="35180" y="53760"/>
                </a:lnTo>
                <a:lnTo>
                  <a:pt x="35180" y="53770"/>
                </a:lnTo>
                <a:lnTo>
                  <a:pt x="35180" y="53780"/>
                </a:lnTo>
                <a:lnTo>
                  <a:pt x="35180" y="53820"/>
                </a:lnTo>
                <a:lnTo>
                  <a:pt x="35190" y="53840"/>
                </a:lnTo>
                <a:lnTo>
                  <a:pt x="35200" y="53850"/>
                </a:lnTo>
                <a:lnTo>
                  <a:pt x="35210" y="53850"/>
                </a:lnTo>
                <a:lnTo>
                  <a:pt x="35230" y="53830"/>
                </a:lnTo>
                <a:lnTo>
                  <a:pt x="35240" y="53830"/>
                </a:lnTo>
                <a:lnTo>
                  <a:pt x="35250" y="53830"/>
                </a:lnTo>
                <a:lnTo>
                  <a:pt x="35250" y="53840"/>
                </a:lnTo>
                <a:lnTo>
                  <a:pt x="35250" y="53850"/>
                </a:lnTo>
                <a:lnTo>
                  <a:pt x="35250" y="53860"/>
                </a:lnTo>
                <a:lnTo>
                  <a:pt x="35250" y="53870"/>
                </a:lnTo>
                <a:lnTo>
                  <a:pt x="35250" y="53880"/>
                </a:lnTo>
                <a:lnTo>
                  <a:pt x="35260" y="53900"/>
                </a:lnTo>
                <a:lnTo>
                  <a:pt x="35270" y="53930"/>
                </a:lnTo>
                <a:lnTo>
                  <a:pt x="35270" y="53940"/>
                </a:lnTo>
                <a:lnTo>
                  <a:pt x="35270" y="53950"/>
                </a:lnTo>
                <a:lnTo>
                  <a:pt x="35260" y="53980"/>
                </a:lnTo>
                <a:lnTo>
                  <a:pt x="35250" y="53990"/>
                </a:lnTo>
                <a:lnTo>
                  <a:pt x="35190" y="54000"/>
                </a:lnTo>
                <a:lnTo>
                  <a:pt x="35180" y="54010"/>
                </a:lnTo>
                <a:lnTo>
                  <a:pt x="35180" y="54020"/>
                </a:lnTo>
                <a:lnTo>
                  <a:pt x="35180" y="54070"/>
                </a:lnTo>
                <a:lnTo>
                  <a:pt x="35180" y="54450"/>
                </a:lnTo>
                <a:lnTo>
                  <a:pt x="35190" y="54470"/>
                </a:lnTo>
                <a:lnTo>
                  <a:pt x="35150" y="54480"/>
                </a:lnTo>
                <a:lnTo>
                  <a:pt x="35130" y="54490"/>
                </a:lnTo>
                <a:lnTo>
                  <a:pt x="35070" y="54480"/>
                </a:lnTo>
                <a:lnTo>
                  <a:pt x="35040" y="54480"/>
                </a:lnTo>
                <a:lnTo>
                  <a:pt x="35020" y="54490"/>
                </a:lnTo>
                <a:lnTo>
                  <a:pt x="35000" y="54510"/>
                </a:lnTo>
                <a:lnTo>
                  <a:pt x="34980" y="54520"/>
                </a:lnTo>
                <a:lnTo>
                  <a:pt x="35020" y="54600"/>
                </a:lnTo>
                <a:lnTo>
                  <a:pt x="34930" y="54680"/>
                </a:lnTo>
                <a:lnTo>
                  <a:pt x="34850" y="54730"/>
                </a:lnTo>
                <a:lnTo>
                  <a:pt x="34770" y="54790"/>
                </a:lnTo>
                <a:lnTo>
                  <a:pt x="34750" y="54790"/>
                </a:lnTo>
                <a:lnTo>
                  <a:pt x="34740" y="54790"/>
                </a:lnTo>
                <a:lnTo>
                  <a:pt x="34700" y="54770"/>
                </a:lnTo>
                <a:lnTo>
                  <a:pt x="34680" y="54760"/>
                </a:lnTo>
                <a:lnTo>
                  <a:pt x="34630" y="54760"/>
                </a:lnTo>
                <a:lnTo>
                  <a:pt x="34610" y="54770"/>
                </a:lnTo>
                <a:lnTo>
                  <a:pt x="34600" y="54780"/>
                </a:lnTo>
                <a:lnTo>
                  <a:pt x="34600" y="54790"/>
                </a:lnTo>
                <a:lnTo>
                  <a:pt x="34590" y="54820"/>
                </a:lnTo>
                <a:lnTo>
                  <a:pt x="34590" y="54840"/>
                </a:lnTo>
                <a:lnTo>
                  <a:pt x="34580" y="54840"/>
                </a:lnTo>
                <a:lnTo>
                  <a:pt x="34550" y="54850"/>
                </a:lnTo>
                <a:lnTo>
                  <a:pt x="34540" y="54850"/>
                </a:lnTo>
                <a:lnTo>
                  <a:pt x="34530" y="54860"/>
                </a:lnTo>
                <a:lnTo>
                  <a:pt x="34530" y="54870"/>
                </a:lnTo>
                <a:lnTo>
                  <a:pt x="34520" y="54920"/>
                </a:lnTo>
                <a:lnTo>
                  <a:pt x="34510" y="54930"/>
                </a:lnTo>
                <a:lnTo>
                  <a:pt x="34410" y="54920"/>
                </a:lnTo>
                <a:lnTo>
                  <a:pt x="34400" y="54930"/>
                </a:lnTo>
                <a:lnTo>
                  <a:pt x="34390" y="54960"/>
                </a:lnTo>
                <a:lnTo>
                  <a:pt x="34390" y="55010"/>
                </a:lnTo>
                <a:lnTo>
                  <a:pt x="34390" y="55020"/>
                </a:lnTo>
                <a:lnTo>
                  <a:pt x="34400" y="55030"/>
                </a:lnTo>
                <a:lnTo>
                  <a:pt x="34410" y="55040"/>
                </a:lnTo>
                <a:lnTo>
                  <a:pt x="34380" y="55140"/>
                </a:lnTo>
                <a:lnTo>
                  <a:pt x="34370" y="55160"/>
                </a:lnTo>
                <a:lnTo>
                  <a:pt x="34350" y="55150"/>
                </a:lnTo>
                <a:lnTo>
                  <a:pt x="34340" y="55150"/>
                </a:lnTo>
                <a:lnTo>
                  <a:pt x="34320" y="55130"/>
                </a:lnTo>
                <a:lnTo>
                  <a:pt x="34300" y="55110"/>
                </a:lnTo>
                <a:lnTo>
                  <a:pt x="34290" y="55100"/>
                </a:lnTo>
                <a:lnTo>
                  <a:pt x="34290" y="55090"/>
                </a:lnTo>
                <a:lnTo>
                  <a:pt x="34290" y="55060"/>
                </a:lnTo>
                <a:lnTo>
                  <a:pt x="34280" y="55060"/>
                </a:lnTo>
                <a:lnTo>
                  <a:pt x="34280" y="55050"/>
                </a:lnTo>
                <a:lnTo>
                  <a:pt x="34270" y="55030"/>
                </a:lnTo>
                <a:lnTo>
                  <a:pt x="34260" y="55020"/>
                </a:lnTo>
                <a:lnTo>
                  <a:pt x="34230" y="55010"/>
                </a:lnTo>
                <a:lnTo>
                  <a:pt x="34220" y="55010"/>
                </a:lnTo>
                <a:lnTo>
                  <a:pt x="34210" y="55020"/>
                </a:lnTo>
                <a:lnTo>
                  <a:pt x="34200" y="55040"/>
                </a:lnTo>
                <a:lnTo>
                  <a:pt x="34190" y="55050"/>
                </a:lnTo>
                <a:lnTo>
                  <a:pt x="34170" y="55050"/>
                </a:lnTo>
                <a:lnTo>
                  <a:pt x="34160" y="55040"/>
                </a:lnTo>
                <a:lnTo>
                  <a:pt x="34160" y="55020"/>
                </a:lnTo>
                <a:lnTo>
                  <a:pt x="34160" y="55000"/>
                </a:lnTo>
                <a:lnTo>
                  <a:pt x="34160" y="54990"/>
                </a:lnTo>
                <a:lnTo>
                  <a:pt x="34150" y="54980"/>
                </a:lnTo>
                <a:lnTo>
                  <a:pt x="34110" y="54980"/>
                </a:lnTo>
                <a:lnTo>
                  <a:pt x="34080" y="54970"/>
                </a:lnTo>
                <a:lnTo>
                  <a:pt x="34060" y="54970"/>
                </a:lnTo>
                <a:lnTo>
                  <a:pt x="34050" y="54970"/>
                </a:lnTo>
                <a:lnTo>
                  <a:pt x="34040" y="54980"/>
                </a:lnTo>
                <a:lnTo>
                  <a:pt x="34000" y="55010"/>
                </a:lnTo>
                <a:lnTo>
                  <a:pt x="34000" y="55020"/>
                </a:lnTo>
                <a:lnTo>
                  <a:pt x="33990" y="55020"/>
                </a:lnTo>
                <a:lnTo>
                  <a:pt x="33970" y="55010"/>
                </a:lnTo>
                <a:lnTo>
                  <a:pt x="33960" y="55000"/>
                </a:lnTo>
                <a:lnTo>
                  <a:pt x="33920" y="55000"/>
                </a:lnTo>
                <a:lnTo>
                  <a:pt x="33910" y="55000"/>
                </a:lnTo>
                <a:lnTo>
                  <a:pt x="33910" y="55010"/>
                </a:lnTo>
                <a:lnTo>
                  <a:pt x="33910" y="55020"/>
                </a:lnTo>
                <a:lnTo>
                  <a:pt x="33900" y="55030"/>
                </a:lnTo>
                <a:lnTo>
                  <a:pt x="33900" y="55040"/>
                </a:lnTo>
                <a:lnTo>
                  <a:pt x="33900" y="55050"/>
                </a:lnTo>
                <a:lnTo>
                  <a:pt x="33890" y="55050"/>
                </a:lnTo>
                <a:lnTo>
                  <a:pt x="33880" y="55050"/>
                </a:lnTo>
                <a:lnTo>
                  <a:pt x="33870" y="55050"/>
                </a:lnTo>
                <a:lnTo>
                  <a:pt x="33860" y="55060"/>
                </a:lnTo>
                <a:lnTo>
                  <a:pt x="33860" y="55070"/>
                </a:lnTo>
                <a:lnTo>
                  <a:pt x="33850" y="55090"/>
                </a:lnTo>
                <a:lnTo>
                  <a:pt x="33840" y="55100"/>
                </a:lnTo>
                <a:lnTo>
                  <a:pt x="33840" y="55110"/>
                </a:lnTo>
                <a:lnTo>
                  <a:pt x="33830" y="55130"/>
                </a:lnTo>
                <a:lnTo>
                  <a:pt x="33780" y="55180"/>
                </a:lnTo>
                <a:lnTo>
                  <a:pt x="33770" y="55180"/>
                </a:lnTo>
                <a:lnTo>
                  <a:pt x="33760" y="55190"/>
                </a:lnTo>
                <a:lnTo>
                  <a:pt x="33750" y="55190"/>
                </a:lnTo>
                <a:lnTo>
                  <a:pt x="33710" y="55160"/>
                </a:lnTo>
                <a:lnTo>
                  <a:pt x="33740" y="55100"/>
                </a:lnTo>
                <a:lnTo>
                  <a:pt x="33640" y="55040"/>
                </a:lnTo>
                <a:lnTo>
                  <a:pt x="33660" y="55010"/>
                </a:lnTo>
                <a:lnTo>
                  <a:pt x="33640" y="54980"/>
                </a:lnTo>
                <a:lnTo>
                  <a:pt x="33630" y="54970"/>
                </a:lnTo>
                <a:lnTo>
                  <a:pt x="33640" y="54950"/>
                </a:lnTo>
                <a:lnTo>
                  <a:pt x="33650" y="54930"/>
                </a:lnTo>
                <a:lnTo>
                  <a:pt x="33660" y="54930"/>
                </a:lnTo>
                <a:lnTo>
                  <a:pt x="33690" y="54920"/>
                </a:lnTo>
                <a:lnTo>
                  <a:pt x="33700" y="54830"/>
                </a:lnTo>
                <a:lnTo>
                  <a:pt x="33710" y="54810"/>
                </a:lnTo>
                <a:lnTo>
                  <a:pt x="33770" y="54790"/>
                </a:lnTo>
                <a:lnTo>
                  <a:pt x="33740" y="54770"/>
                </a:lnTo>
                <a:lnTo>
                  <a:pt x="33750" y="54750"/>
                </a:lnTo>
                <a:lnTo>
                  <a:pt x="33770" y="54730"/>
                </a:lnTo>
                <a:lnTo>
                  <a:pt x="33780" y="54720"/>
                </a:lnTo>
                <a:lnTo>
                  <a:pt x="33800" y="54720"/>
                </a:lnTo>
                <a:lnTo>
                  <a:pt x="33890" y="54740"/>
                </a:lnTo>
                <a:lnTo>
                  <a:pt x="33910" y="54740"/>
                </a:lnTo>
                <a:lnTo>
                  <a:pt x="33920" y="54730"/>
                </a:lnTo>
                <a:lnTo>
                  <a:pt x="33930" y="54720"/>
                </a:lnTo>
                <a:lnTo>
                  <a:pt x="33930" y="54690"/>
                </a:lnTo>
                <a:lnTo>
                  <a:pt x="33960" y="54530"/>
                </a:lnTo>
                <a:lnTo>
                  <a:pt x="33950" y="54530"/>
                </a:lnTo>
                <a:lnTo>
                  <a:pt x="33930" y="54540"/>
                </a:lnTo>
                <a:lnTo>
                  <a:pt x="33920" y="54530"/>
                </a:lnTo>
                <a:lnTo>
                  <a:pt x="33920" y="54510"/>
                </a:lnTo>
                <a:lnTo>
                  <a:pt x="33910" y="54500"/>
                </a:lnTo>
                <a:lnTo>
                  <a:pt x="33870" y="54510"/>
                </a:lnTo>
                <a:lnTo>
                  <a:pt x="33870" y="54520"/>
                </a:lnTo>
                <a:lnTo>
                  <a:pt x="33870" y="54530"/>
                </a:lnTo>
                <a:lnTo>
                  <a:pt x="33870" y="54540"/>
                </a:lnTo>
                <a:lnTo>
                  <a:pt x="33880" y="54550"/>
                </a:lnTo>
                <a:lnTo>
                  <a:pt x="33870" y="54560"/>
                </a:lnTo>
                <a:lnTo>
                  <a:pt x="33860" y="54570"/>
                </a:lnTo>
                <a:lnTo>
                  <a:pt x="33850" y="54570"/>
                </a:lnTo>
                <a:lnTo>
                  <a:pt x="33830" y="54580"/>
                </a:lnTo>
                <a:lnTo>
                  <a:pt x="33820" y="54600"/>
                </a:lnTo>
                <a:lnTo>
                  <a:pt x="33820" y="54620"/>
                </a:lnTo>
                <a:lnTo>
                  <a:pt x="33820" y="54630"/>
                </a:lnTo>
                <a:lnTo>
                  <a:pt x="33820" y="54640"/>
                </a:lnTo>
                <a:lnTo>
                  <a:pt x="33810" y="54640"/>
                </a:lnTo>
                <a:lnTo>
                  <a:pt x="33800" y="54650"/>
                </a:lnTo>
                <a:lnTo>
                  <a:pt x="33790" y="54640"/>
                </a:lnTo>
                <a:lnTo>
                  <a:pt x="33780" y="54630"/>
                </a:lnTo>
                <a:lnTo>
                  <a:pt x="33770" y="54620"/>
                </a:lnTo>
                <a:lnTo>
                  <a:pt x="33760" y="54620"/>
                </a:lnTo>
                <a:lnTo>
                  <a:pt x="33750" y="54620"/>
                </a:lnTo>
                <a:lnTo>
                  <a:pt x="33740" y="54620"/>
                </a:lnTo>
                <a:lnTo>
                  <a:pt x="33740" y="54630"/>
                </a:lnTo>
                <a:lnTo>
                  <a:pt x="33740" y="54640"/>
                </a:lnTo>
                <a:lnTo>
                  <a:pt x="33730" y="54640"/>
                </a:lnTo>
                <a:lnTo>
                  <a:pt x="33730" y="54650"/>
                </a:lnTo>
                <a:lnTo>
                  <a:pt x="33720" y="54650"/>
                </a:lnTo>
                <a:lnTo>
                  <a:pt x="33620" y="54630"/>
                </a:lnTo>
                <a:lnTo>
                  <a:pt x="33540" y="54610"/>
                </a:lnTo>
                <a:lnTo>
                  <a:pt x="33520" y="54600"/>
                </a:lnTo>
                <a:lnTo>
                  <a:pt x="33520" y="54570"/>
                </a:lnTo>
                <a:lnTo>
                  <a:pt x="33510" y="54550"/>
                </a:lnTo>
                <a:lnTo>
                  <a:pt x="33480" y="54540"/>
                </a:lnTo>
                <a:lnTo>
                  <a:pt x="33480" y="54500"/>
                </a:lnTo>
                <a:lnTo>
                  <a:pt x="33480" y="54480"/>
                </a:lnTo>
                <a:lnTo>
                  <a:pt x="33470" y="54460"/>
                </a:lnTo>
                <a:lnTo>
                  <a:pt x="33460" y="54460"/>
                </a:lnTo>
                <a:lnTo>
                  <a:pt x="33420" y="54460"/>
                </a:lnTo>
                <a:lnTo>
                  <a:pt x="33370" y="54460"/>
                </a:lnTo>
                <a:lnTo>
                  <a:pt x="33310" y="54450"/>
                </a:lnTo>
                <a:lnTo>
                  <a:pt x="33250" y="54440"/>
                </a:lnTo>
                <a:lnTo>
                  <a:pt x="33240" y="54450"/>
                </a:lnTo>
                <a:lnTo>
                  <a:pt x="33230" y="54450"/>
                </a:lnTo>
                <a:lnTo>
                  <a:pt x="33200" y="54480"/>
                </a:lnTo>
                <a:lnTo>
                  <a:pt x="33200" y="54490"/>
                </a:lnTo>
                <a:lnTo>
                  <a:pt x="33190" y="54510"/>
                </a:lnTo>
                <a:lnTo>
                  <a:pt x="33180" y="54530"/>
                </a:lnTo>
                <a:lnTo>
                  <a:pt x="33190" y="54540"/>
                </a:lnTo>
                <a:lnTo>
                  <a:pt x="33200" y="54540"/>
                </a:lnTo>
                <a:lnTo>
                  <a:pt x="33240" y="54530"/>
                </a:lnTo>
                <a:lnTo>
                  <a:pt x="33270" y="54530"/>
                </a:lnTo>
                <a:lnTo>
                  <a:pt x="33280" y="54540"/>
                </a:lnTo>
                <a:lnTo>
                  <a:pt x="33290" y="54560"/>
                </a:lnTo>
                <a:lnTo>
                  <a:pt x="33310" y="54600"/>
                </a:lnTo>
                <a:lnTo>
                  <a:pt x="33310" y="54630"/>
                </a:lnTo>
                <a:lnTo>
                  <a:pt x="33300" y="54640"/>
                </a:lnTo>
                <a:lnTo>
                  <a:pt x="33290" y="54640"/>
                </a:lnTo>
                <a:lnTo>
                  <a:pt x="33230" y="54610"/>
                </a:lnTo>
                <a:lnTo>
                  <a:pt x="33220" y="54610"/>
                </a:lnTo>
                <a:lnTo>
                  <a:pt x="33210" y="54620"/>
                </a:lnTo>
                <a:lnTo>
                  <a:pt x="33190" y="54650"/>
                </a:lnTo>
                <a:lnTo>
                  <a:pt x="33170" y="54680"/>
                </a:lnTo>
                <a:lnTo>
                  <a:pt x="33160" y="54690"/>
                </a:lnTo>
                <a:lnTo>
                  <a:pt x="33130" y="54690"/>
                </a:lnTo>
                <a:lnTo>
                  <a:pt x="33120" y="54690"/>
                </a:lnTo>
                <a:lnTo>
                  <a:pt x="33100" y="54670"/>
                </a:lnTo>
                <a:lnTo>
                  <a:pt x="33100" y="54660"/>
                </a:lnTo>
                <a:lnTo>
                  <a:pt x="33110" y="54640"/>
                </a:lnTo>
                <a:lnTo>
                  <a:pt x="33120" y="54590"/>
                </a:lnTo>
                <a:lnTo>
                  <a:pt x="33130" y="54560"/>
                </a:lnTo>
                <a:lnTo>
                  <a:pt x="33120" y="54550"/>
                </a:lnTo>
                <a:lnTo>
                  <a:pt x="33110" y="54540"/>
                </a:lnTo>
                <a:lnTo>
                  <a:pt x="33100" y="54520"/>
                </a:lnTo>
                <a:lnTo>
                  <a:pt x="33100" y="54510"/>
                </a:lnTo>
                <a:lnTo>
                  <a:pt x="33090" y="54500"/>
                </a:lnTo>
                <a:lnTo>
                  <a:pt x="33090" y="54490"/>
                </a:lnTo>
                <a:lnTo>
                  <a:pt x="33100" y="54490"/>
                </a:lnTo>
                <a:lnTo>
                  <a:pt x="33100" y="54480"/>
                </a:lnTo>
                <a:lnTo>
                  <a:pt x="33120" y="54490"/>
                </a:lnTo>
                <a:lnTo>
                  <a:pt x="33130" y="54490"/>
                </a:lnTo>
                <a:lnTo>
                  <a:pt x="33130" y="54470"/>
                </a:lnTo>
                <a:lnTo>
                  <a:pt x="33150" y="54470"/>
                </a:lnTo>
                <a:lnTo>
                  <a:pt x="33160" y="54470"/>
                </a:lnTo>
                <a:lnTo>
                  <a:pt x="33170" y="54460"/>
                </a:lnTo>
                <a:lnTo>
                  <a:pt x="33170" y="54450"/>
                </a:lnTo>
                <a:lnTo>
                  <a:pt x="33170" y="54440"/>
                </a:lnTo>
                <a:lnTo>
                  <a:pt x="33110" y="54420"/>
                </a:lnTo>
                <a:lnTo>
                  <a:pt x="33060" y="54400"/>
                </a:lnTo>
                <a:lnTo>
                  <a:pt x="33060" y="54380"/>
                </a:lnTo>
                <a:lnTo>
                  <a:pt x="33080" y="54350"/>
                </a:lnTo>
                <a:lnTo>
                  <a:pt x="33080" y="54330"/>
                </a:lnTo>
                <a:lnTo>
                  <a:pt x="33070" y="54320"/>
                </a:lnTo>
                <a:lnTo>
                  <a:pt x="33040" y="54310"/>
                </a:lnTo>
                <a:lnTo>
                  <a:pt x="33040" y="54300"/>
                </a:lnTo>
                <a:lnTo>
                  <a:pt x="33040" y="54290"/>
                </a:lnTo>
                <a:lnTo>
                  <a:pt x="33030" y="54260"/>
                </a:lnTo>
                <a:lnTo>
                  <a:pt x="33010" y="54230"/>
                </a:lnTo>
                <a:lnTo>
                  <a:pt x="32990" y="54210"/>
                </a:lnTo>
                <a:lnTo>
                  <a:pt x="32990" y="54200"/>
                </a:lnTo>
                <a:lnTo>
                  <a:pt x="32960" y="54190"/>
                </a:lnTo>
                <a:lnTo>
                  <a:pt x="32900" y="54180"/>
                </a:lnTo>
                <a:lnTo>
                  <a:pt x="32880" y="54190"/>
                </a:lnTo>
                <a:lnTo>
                  <a:pt x="32890" y="54210"/>
                </a:lnTo>
                <a:lnTo>
                  <a:pt x="32890" y="54220"/>
                </a:lnTo>
                <a:lnTo>
                  <a:pt x="32900" y="54220"/>
                </a:lnTo>
                <a:lnTo>
                  <a:pt x="32910" y="54230"/>
                </a:lnTo>
                <a:lnTo>
                  <a:pt x="32930" y="54240"/>
                </a:lnTo>
                <a:lnTo>
                  <a:pt x="32930" y="54250"/>
                </a:lnTo>
                <a:lnTo>
                  <a:pt x="32930" y="54270"/>
                </a:lnTo>
                <a:lnTo>
                  <a:pt x="32920" y="54290"/>
                </a:lnTo>
                <a:lnTo>
                  <a:pt x="32910" y="54310"/>
                </a:lnTo>
                <a:lnTo>
                  <a:pt x="32910" y="54320"/>
                </a:lnTo>
                <a:lnTo>
                  <a:pt x="32910" y="54330"/>
                </a:lnTo>
                <a:lnTo>
                  <a:pt x="32910" y="54340"/>
                </a:lnTo>
                <a:lnTo>
                  <a:pt x="32910" y="54350"/>
                </a:lnTo>
                <a:lnTo>
                  <a:pt x="32920" y="54360"/>
                </a:lnTo>
                <a:lnTo>
                  <a:pt x="32940" y="54370"/>
                </a:lnTo>
                <a:lnTo>
                  <a:pt x="32960" y="54370"/>
                </a:lnTo>
                <a:lnTo>
                  <a:pt x="32980" y="54380"/>
                </a:lnTo>
                <a:lnTo>
                  <a:pt x="32990" y="54400"/>
                </a:lnTo>
                <a:lnTo>
                  <a:pt x="32990" y="54420"/>
                </a:lnTo>
                <a:lnTo>
                  <a:pt x="32980" y="54440"/>
                </a:lnTo>
                <a:lnTo>
                  <a:pt x="32970" y="54450"/>
                </a:lnTo>
                <a:lnTo>
                  <a:pt x="32950" y="54450"/>
                </a:lnTo>
                <a:lnTo>
                  <a:pt x="32930" y="54450"/>
                </a:lnTo>
                <a:lnTo>
                  <a:pt x="32920" y="54430"/>
                </a:lnTo>
                <a:lnTo>
                  <a:pt x="32880" y="54360"/>
                </a:lnTo>
                <a:lnTo>
                  <a:pt x="32870" y="54350"/>
                </a:lnTo>
                <a:lnTo>
                  <a:pt x="32870" y="54340"/>
                </a:lnTo>
                <a:lnTo>
                  <a:pt x="32810" y="54330"/>
                </a:lnTo>
                <a:lnTo>
                  <a:pt x="32780" y="54330"/>
                </a:lnTo>
                <a:lnTo>
                  <a:pt x="32720" y="54320"/>
                </a:lnTo>
                <a:lnTo>
                  <a:pt x="32710" y="54330"/>
                </a:lnTo>
                <a:lnTo>
                  <a:pt x="32700" y="54340"/>
                </a:lnTo>
                <a:lnTo>
                  <a:pt x="32690" y="54360"/>
                </a:lnTo>
                <a:lnTo>
                  <a:pt x="32690" y="54380"/>
                </a:lnTo>
                <a:lnTo>
                  <a:pt x="32690" y="54430"/>
                </a:lnTo>
                <a:lnTo>
                  <a:pt x="32690" y="54450"/>
                </a:lnTo>
                <a:lnTo>
                  <a:pt x="32670" y="54460"/>
                </a:lnTo>
                <a:lnTo>
                  <a:pt x="32650" y="54470"/>
                </a:lnTo>
                <a:lnTo>
                  <a:pt x="32640" y="54470"/>
                </a:lnTo>
                <a:lnTo>
                  <a:pt x="32630" y="54470"/>
                </a:lnTo>
                <a:lnTo>
                  <a:pt x="32620" y="54470"/>
                </a:lnTo>
                <a:lnTo>
                  <a:pt x="32620" y="54460"/>
                </a:lnTo>
                <a:lnTo>
                  <a:pt x="32610" y="54450"/>
                </a:lnTo>
                <a:lnTo>
                  <a:pt x="32600" y="54450"/>
                </a:lnTo>
                <a:lnTo>
                  <a:pt x="32590" y="54450"/>
                </a:lnTo>
                <a:lnTo>
                  <a:pt x="32560" y="54470"/>
                </a:lnTo>
                <a:lnTo>
                  <a:pt x="32540" y="54470"/>
                </a:lnTo>
                <a:lnTo>
                  <a:pt x="32540" y="54420"/>
                </a:lnTo>
                <a:lnTo>
                  <a:pt x="32530" y="54410"/>
                </a:lnTo>
                <a:lnTo>
                  <a:pt x="32530" y="54400"/>
                </a:lnTo>
                <a:lnTo>
                  <a:pt x="32530" y="54390"/>
                </a:lnTo>
                <a:lnTo>
                  <a:pt x="32520" y="54390"/>
                </a:lnTo>
                <a:lnTo>
                  <a:pt x="32500" y="54390"/>
                </a:lnTo>
                <a:lnTo>
                  <a:pt x="32480" y="54390"/>
                </a:lnTo>
                <a:lnTo>
                  <a:pt x="32460" y="54380"/>
                </a:lnTo>
                <a:lnTo>
                  <a:pt x="32440" y="54370"/>
                </a:lnTo>
                <a:lnTo>
                  <a:pt x="32430" y="54390"/>
                </a:lnTo>
                <a:lnTo>
                  <a:pt x="32400" y="54440"/>
                </a:lnTo>
                <a:lnTo>
                  <a:pt x="32380" y="54460"/>
                </a:lnTo>
                <a:lnTo>
                  <a:pt x="32370" y="54470"/>
                </a:lnTo>
                <a:lnTo>
                  <a:pt x="32360" y="54480"/>
                </a:lnTo>
                <a:lnTo>
                  <a:pt x="32340" y="54480"/>
                </a:lnTo>
                <a:lnTo>
                  <a:pt x="32330" y="54470"/>
                </a:lnTo>
                <a:lnTo>
                  <a:pt x="32310" y="54430"/>
                </a:lnTo>
                <a:lnTo>
                  <a:pt x="32300" y="54410"/>
                </a:lnTo>
                <a:lnTo>
                  <a:pt x="32290" y="54400"/>
                </a:lnTo>
                <a:lnTo>
                  <a:pt x="32270" y="54390"/>
                </a:lnTo>
                <a:lnTo>
                  <a:pt x="32270" y="54370"/>
                </a:lnTo>
                <a:lnTo>
                  <a:pt x="32280" y="54350"/>
                </a:lnTo>
                <a:lnTo>
                  <a:pt x="32280" y="54320"/>
                </a:lnTo>
                <a:lnTo>
                  <a:pt x="32270" y="54310"/>
                </a:lnTo>
                <a:lnTo>
                  <a:pt x="32270" y="54300"/>
                </a:lnTo>
                <a:lnTo>
                  <a:pt x="32230" y="54300"/>
                </a:lnTo>
                <a:lnTo>
                  <a:pt x="32220" y="54260"/>
                </a:lnTo>
                <a:lnTo>
                  <a:pt x="32230" y="54240"/>
                </a:lnTo>
                <a:lnTo>
                  <a:pt x="32240" y="54230"/>
                </a:lnTo>
                <a:lnTo>
                  <a:pt x="32250" y="54230"/>
                </a:lnTo>
                <a:lnTo>
                  <a:pt x="32270" y="54230"/>
                </a:lnTo>
                <a:lnTo>
                  <a:pt x="32280" y="54240"/>
                </a:lnTo>
                <a:lnTo>
                  <a:pt x="32300" y="54250"/>
                </a:lnTo>
                <a:lnTo>
                  <a:pt x="32310" y="54250"/>
                </a:lnTo>
                <a:lnTo>
                  <a:pt x="32330" y="54250"/>
                </a:lnTo>
                <a:lnTo>
                  <a:pt x="32360" y="54250"/>
                </a:lnTo>
                <a:lnTo>
                  <a:pt x="32360" y="54200"/>
                </a:lnTo>
                <a:lnTo>
                  <a:pt x="32360" y="54190"/>
                </a:lnTo>
                <a:lnTo>
                  <a:pt x="32370" y="54170"/>
                </a:lnTo>
                <a:lnTo>
                  <a:pt x="32370" y="54160"/>
                </a:lnTo>
                <a:lnTo>
                  <a:pt x="32360" y="54150"/>
                </a:lnTo>
                <a:lnTo>
                  <a:pt x="32350" y="54150"/>
                </a:lnTo>
                <a:lnTo>
                  <a:pt x="32350" y="54140"/>
                </a:lnTo>
                <a:lnTo>
                  <a:pt x="32350" y="54100"/>
                </a:lnTo>
                <a:lnTo>
                  <a:pt x="32350" y="54090"/>
                </a:lnTo>
                <a:lnTo>
                  <a:pt x="32330" y="54080"/>
                </a:lnTo>
                <a:lnTo>
                  <a:pt x="32330" y="54070"/>
                </a:lnTo>
                <a:lnTo>
                  <a:pt x="32330" y="54060"/>
                </a:lnTo>
                <a:lnTo>
                  <a:pt x="32330" y="53980"/>
                </a:lnTo>
                <a:lnTo>
                  <a:pt x="32330" y="53950"/>
                </a:lnTo>
                <a:lnTo>
                  <a:pt x="32350" y="53930"/>
                </a:lnTo>
                <a:lnTo>
                  <a:pt x="32390" y="53920"/>
                </a:lnTo>
                <a:lnTo>
                  <a:pt x="32400" y="53910"/>
                </a:lnTo>
                <a:lnTo>
                  <a:pt x="32410" y="53900"/>
                </a:lnTo>
                <a:lnTo>
                  <a:pt x="32410" y="53880"/>
                </a:lnTo>
                <a:lnTo>
                  <a:pt x="32400" y="53850"/>
                </a:lnTo>
                <a:lnTo>
                  <a:pt x="32390" y="53840"/>
                </a:lnTo>
                <a:lnTo>
                  <a:pt x="32380" y="53820"/>
                </a:lnTo>
                <a:lnTo>
                  <a:pt x="32370" y="53810"/>
                </a:lnTo>
                <a:lnTo>
                  <a:pt x="32360" y="53800"/>
                </a:lnTo>
                <a:lnTo>
                  <a:pt x="32330" y="53800"/>
                </a:lnTo>
                <a:lnTo>
                  <a:pt x="32300" y="53800"/>
                </a:lnTo>
                <a:lnTo>
                  <a:pt x="32270" y="53780"/>
                </a:lnTo>
                <a:lnTo>
                  <a:pt x="32250" y="53750"/>
                </a:lnTo>
                <a:lnTo>
                  <a:pt x="32240" y="53720"/>
                </a:lnTo>
                <a:lnTo>
                  <a:pt x="32240" y="53690"/>
                </a:lnTo>
                <a:lnTo>
                  <a:pt x="32240" y="53670"/>
                </a:lnTo>
                <a:lnTo>
                  <a:pt x="32210" y="53650"/>
                </a:lnTo>
                <a:lnTo>
                  <a:pt x="32210" y="53630"/>
                </a:lnTo>
                <a:lnTo>
                  <a:pt x="32210" y="53610"/>
                </a:lnTo>
                <a:lnTo>
                  <a:pt x="32210" y="53590"/>
                </a:lnTo>
                <a:lnTo>
                  <a:pt x="32220" y="53580"/>
                </a:lnTo>
                <a:lnTo>
                  <a:pt x="32230" y="53570"/>
                </a:lnTo>
                <a:lnTo>
                  <a:pt x="32210" y="53540"/>
                </a:lnTo>
                <a:lnTo>
                  <a:pt x="32220" y="53520"/>
                </a:lnTo>
                <a:lnTo>
                  <a:pt x="32220" y="53500"/>
                </a:lnTo>
                <a:lnTo>
                  <a:pt x="32230" y="53490"/>
                </a:lnTo>
                <a:lnTo>
                  <a:pt x="32230" y="53450"/>
                </a:lnTo>
                <a:lnTo>
                  <a:pt x="32230" y="53440"/>
                </a:lnTo>
                <a:lnTo>
                  <a:pt x="32230" y="53420"/>
                </a:lnTo>
                <a:lnTo>
                  <a:pt x="32220" y="53390"/>
                </a:lnTo>
                <a:lnTo>
                  <a:pt x="32160" y="53310"/>
                </a:lnTo>
                <a:lnTo>
                  <a:pt x="32110" y="53250"/>
                </a:lnTo>
                <a:lnTo>
                  <a:pt x="32110" y="53230"/>
                </a:lnTo>
                <a:lnTo>
                  <a:pt x="32110" y="53220"/>
                </a:lnTo>
                <a:lnTo>
                  <a:pt x="32120" y="53200"/>
                </a:lnTo>
                <a:lnTo>
                  <a:pt x="32130" y="53180"/>
                </a:lnTo>
                <a:lnTo>
                  <a:pt x="32120" y="53180"/>
                </a:lnTo>
                <a:lnTo>
                  <a:pt x="32100" y="53170"/>
                </a:lnTo>
                <a:lnTo>
                  <a:pt x="32070" y="53160"/>
                </a:lnTo>
                <a:lnTo>
                  <a:pt x="32030" y="53170"/>
                </a:lnTo>
                <a:lnTo>
                  <a:pt x="32010" y="53190"/>
                </a:lnTo>
                <a:lnTo>
                  <a:pt x="31990" y="53200"/>
                </a:lnTo>
                <a:lnTo>
                  <a:pt x="31980" y="53210"/>
                </a:lnTo>
                <a:lnTo>
                  <a:pt x="31970" y="53210"/>
                </a:lnTo>
                <a:lnTo>
                  <a:pt x="31950" y="53210"/>
                </a:lnTo>
                <a:lnTo>
                  <a:pt x="31920" y="53200"/>
                </a:lnTo>
                <a:lnTo>
                  <a:pt x="31910" y="53190"/>
                </a:lnTo>
                <a:close/>
                <a:moveTo>
                  <a:pt x="32090" y="52410"/>
                </a:moveTo>
                <a:lnTo>
                  <a:pt x="32080" y="52400"/>
                </a:lnTo>
                <a:lnTo>
                  <a:pt x="32080" y="52390"/>
                </a:lnTo>
                <a:lnTo>
                  <a:pt x="32080" y="52380"/>
                </a:lnTo>
                <a:lnTo>
                  <a:pt x="32090" y="52360"/>
                </a:lnTo>
                <a:lnTo>
                  <a:pt x="32100" y="52350"/>
                </a:lnTo>
                <a:lnTo>
                  <a:pt x="32110" y="52350"/>
                </a:lnTo>
                <a:lnTo>
                  <a:pt x="32120" y="52350"/>
                </a:lnTo>
                <a:lnTo>
                  <a:pt x="32120" y="52360"/>
                </a:lnTo>
                <a:lnTo>
                  <a:pt x="32120" y="52380"/>
                </a:lnTo>
                <a:lnTo>
                  <a:pt x="32110" y="52400"/>
                </a:lnTo>
                <a:lnTo>
                  <a:pt x="32100" y="52400"/>
                </a:lnTo>
                <a:lnTo>
                  <a:pt x="32090" y="52410"/>
                </a:lnTo>
                <a:close/>
                <a:moveTo>
                  <a:pt x="32070" y="52460"/>
                </a:moveTo>
                <a:lnTo>
                  <a:pt x="32050" y="52460"/>
                </a:lnTo>
                <a:lnTo>
                  <a:pt x="32050" y="52450"/>
                </a:lnTo>
                <a:lnTo>
                  <a:pt x="32060" y="52450"/>
                </a:lnTo>
                <a:lnTo>
                  <a:pt x="32070" y="52440"/>
                </a:lnTo>
                <a:lnTo>
                  <a:pt x="32080" y="52440"/>
                </a:lnTo>
                <a:lnTo>
                  <a:pt x="32090" y="52440"/>
                </a:lnTo>
                <a:lnTo>
                  <a:pt x="32100" y="52450"/>
                </a:lnTo>
                <a:lnTo>
                  <a:pt x="32100" y="52460"/>
                </a:lnTo>
                <a:lnTo>
                  <a:pt x="32090" y="52460"/>
                </a:lnTo>
                <a:lnTo>
                  <a:pt x="32070" y="52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